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43"/>
  </p:notesMasterIdLst>
  <p:sldIdLst>
    <p:sldId id="256" r:id="rId2"/>
    <p:sldId id="319" r:id="rId3"/>
    <p:sldId id="327" r:id="rId4"/>
    <p:sldId id="330" r:id="rId5"/>
    <p:sldId id="328" r:id="rId6"/>
    <p:sldId id="329" r:id="rId7"/>
    <p:sldId id="294" r:id="rId8"/>
    <p:sldId id="320" r:id="rId9"/>
    <p:sldId id="280" r:id="rId10"/>
    <p:sldId id="288" r:id="rId11"/>
    <p:sldId id="281" r:id="rId12"/>
    <p:sldId id="283" r:id="rId13"/>
    <p:sldId id="284" r:id="rId14"/>
    <p:sldId id="297" r:id="rId15"/>
    <p:sldId id="298" r:id="rId16"/>
    <p:sldId id="305" r:id="rId17"/>
    <p:sldId id="306" r:id="rId18"/>
    <p:sldId id="323" r:id="rId19"/>
    <p:sldId id="324" r:id="rId20"/>
    <p:sldId id="321" r:id="rId21"/>
    <p:sldId id="307" r:id="rId22"/>
    <p:sldId id="322" r:id="rId23"/>
    <p:sldId id="299" r:id="rId24"/>
    <p:sldId id="332" r:id="rId25"/>
    <p:sldId id="334" r:id="rId26"/>
    <p:sldId id="259" r:id="rId27"/>
    <p:sldId id="272" r:id="rId28"/>
    <p:sldId id="260" r:id="rId29"/>
    <p:sldId id="261" r:id="rId30"/>
    <p:sldId id="262" r:id="rId31"/>
    <p:sldId id="263" r:id="rId32"/>
    <p:sldId id="264" r:id="rId33"/>
    <p:sldId id="265" r:id="rId34"/>
    <p:sldId id="266" r:id="rId35"/>
    <p:sldId id="267" r:id="rId36"/>
    <p:sldId id="268" r:id="rId37"/>
    <p:sldId id="269" r:id="rId38"/>
    <p:sldId id="278" r:id="rId39"/>
    <p:sldId id="270" r:id="rId40"/>
    <p:sldId id="303" r:id="rId41"/>
    <p:sldId id="304" r:id="rId4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1pPr>
    <a:lvl2pPr marL="0" marR="0" indent="2286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2pPr>
    <a:lvl3pPr marL="0" marR="0" indent="4572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3pPr>
    <a:lvl4pPr marL="0" marR="0" indent="6858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4pPr>
    <a:lvl5pPr marL="0" marR="0" indent="9144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5pPr>
    <a:lvl6pPr marL="0" marR="0" indent="11430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6pPr>
    <a:lvl7pPr marL="0" marR="0" indent="13716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7pPr>
    <a:lvl8pPr marL="0" marR="0" indent="16002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8pPr>
    <a:lvl9pPr marL="0" marR="0" indent="18288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9pPr>
  </p:defaultTextStyle>
  <p:extLst>
    <p:ext uri="{EFAFB233-063F-42B5-8137-9DF3F51BA10A}">
      <p15:sldGuideLst xmlns:p15="http://schemas.microsoft.com/office/powerpoint/2012/main">
        <p15:guide id="1" orient="horz" pos="4319">
          <p15:clr>
            <a:srgbClr val="A4A3A4"/>
          </p15:clr>
        </p15:guide>
        <p15:guide id="2" pos="767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395C7F"/>
    <a:srgbClr val="EEEEEE"/>
    <a:srgbClr val="E1E0DF"/>
    <a:srgbClr val="FFFFFF"/>
    <a:srgbClr val="EAE9E9"/>
    <a:srgbClr val="D3D1D0"/>
    <a:srgbClr val="DE6A10"/>
    <a:srgbClr val="F4F5F7"/>
    <a:srgbClr val="FE74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3175" cap="flat">
              <a:noFill/>
              <a:miter lim="400000"/>
            </a:ln>
          </a:right>
          <a:top>
            <a:ln w="12700" cap="flat">
              <a:noFill/>
              <a:miter lim="400000"/>
            </a:ln>
          </a:top>
          <a:bottom>
            <a:ln w="12700" cap="flat">
              <a:noFill/>
              <a:miter lim="400000"/>
            </a:ln>
          </a:bottom>
          <a:insideH>
            <a:ln w="12700" cap="flat">
              <a:noFill/>
              <a:miter lim="400000"/>
            </a:ln>
          </a:insideH>
          <a:insideV>
            <a:ln w="3175" cap="flat">
              <a:noFill/>
              <a:miter lim="400000"/>
            </a:ln>
          </a:insideV>
        </a:tcBdr>
        <a:fill>
          <a:solidFill>
            <a:srgbClr val="398CCE"/>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3175" cap="flat">
              <a:solidFill>
                <a:srgbClr val="3797C6"/>
              </a:solidFill>
              <a:prstDash val="solid"/>
              <a:miter lim="400000"/>
            </a:ln>
          </a:top>
          <a:bottom>
            <a:ln w="12700" cap="flat">
              <a:noFill/>
              <a:miter lim="400000"/>
            </a:ln>
          </a:bottom>
          <a:insideH>
            <a:ln w="3175"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3175" cap="flat">
              <a:noFill/>
              <a:miter lim="400000"/>
            </a:ln>
          </a:bottom>
          <a:insideH>
            <a:ln w="3175"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000000"/>
      </a:tcTxStyle>
      <a:tcStyle>
        <a:tcBdr>
          <a:left>
            <a:ln w="3175" cap="flat">
              <a:solidFill>
                <a:srgbClr val="B8B8B8"/>
              </a:solidFill>
              <a:prstDash val="solid"/>
              <a:miter lim="400000"/>
            </a:ln>
          </a:left>
          <a:right>
            <a:ln w="3175" cap="flat">
              <a:solidFill>
                <a:srgbClr val="B8B8B8"/>
              </a:solidFill>
              <a:prstDash val="solid"/>
              <a:miter lim="400000"/>
            </a:ln>
          </a:right>
          <a:top>
            <a:ln w="3175" cap="flat">
              <a:solidFill>
                <a:srgbClr val="B8B8B8"/>
              </a:solidFill>
              <a:prstDash val="solid"/>
              <a:miter lim="400000"/>
            </a:ln>
          </a:top>
          <a:bottom>
            <a:ln w="3175" cap="flat">
              <a:solidFill>
                <a:srgbClr val="B8B8B8"/>
              </a:solidFill>
              <a:prstDash val="solid"/>
              <a:miter lim="400000"/>
            </a:ln>
          </a:bottom>
          <a:insideH>
            <a:ln w="3175" cap="flat">
              <a:solidFill>
                <a:srgbClr val="B8B8B8"/>
              </a:solidFill>
              <a:prstDash val="solid"/>
              <a:miter lim="400000"/>
            </a:ln>
          </a:insideH>
          <a:insideV>
            <a:ln w="3175"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3175" cap="flat">
              <a:solidFill>
                <a:srgbClr val="606060"/>
              </a:solidFill>
              <a:prstDash val="solid"/>
              <a:miter lim="400000"/>
            </a:ln>
          </a:left>
          <a:right>
            <a:ln w="3175" cap="flat">
              <a:solidFill>
                <a:srgbClr val="606060"/>
              </a:solidFill>
              <a:prstDash val="solid"/>
              <a:miter lim="400000"/>
            </a:ln>
          </a:right>
          <a:top>
            <a:ln w="3175" cap="flat">
              <a:solidFill>
                <a:srgbClr val="606060"/>
              </a:solidFill>
              <a:prstDash val="solid"/>
              <a:miter lim="400000"/>
            </a:ln>
          </a:top>
          <a:bottom>
            <a:ln w="3175" cap="flat">
              <a:solidFill>
                <a:srgbClr val="606060"/>
              </a:solidFill>
              <a:prstDash val="solid"/>
              <a:miter lim="400000"/>
            </a:ln>
          </a:bottom>
          <a:insideH>
            <a:ln w="3175" cap="flat">
              <a:solidFill>
                <a:srgbClr val="606060"/>
              </a:solidFill>
              <a:prstDash val="solid"/>
              <a:miter lim="400000"/>
            </a:ln>
          </a:insideH>
          <a:insideV>
            <a:ln w="3175" cap="flat">
              <a:solidFill>
                <a:srgbClr val="606060"/>
              </a:solidFill>
              <a:prstDash val="solid"/>
              <a:miter lim="400000"/>
            </a:ln>
          </a:insideV>
        </a:tcBdr>
        <a:fill>
          <a:solidFill>
            <a:srgbClr val="5AC831"/>
          </a:solidFill>
        </a:fill>
      </a:tcStyle>
    </a:firstCol>
    <a:lastRow>
      <a:tcTxStyle b="off" i="off">
        <a:font>
          <a:latin typeface="Helvetica Light"/>
          <a:ea typeface="Helvetica Light"/>
          <a:cs typeface="Helvetica Light"/>
        </a:font>
        <a:srgbClr val="000000"/>
      </a:tcTxStyle>
      <a:tcStyle>
        <a:tcBdr>
          <a:left>
            <a:ln w="3175" cap="flat">
              <a:solidFill>
                <a:srgbClr val="B8B8B8"/>
              </a:solidFill>
              <a:prstDash val="solid"/>
              <a:miter lim="400000"/>
            </a:ln>
          </a:left>
          <a:right>
            <a:ln w="3175" cap="flat">
              <a:solidFill>
                <a:srgbClr val="B8B8B8"/>
              </a:solidFill>
              <a:prstDash val="solid"/>
              <a:miter lim="400000"/>
            </a:ln>
          </a:right>
          <a:top>
            <a:ln w="12700" cap="flat">
              <a:solidFill>
                <a:srgbClr val="606060"/>
              </a:solidFill>
              <a:prstDash val="solid"/>
              <a:miter lim="400000"/>
            </a:ln>
          </a:top>
          <a:bottom>
            <a:ln w="3175" cap="flat">
              <a:solidFill>
                <a:srgbClr val="606060"/>
              </a:solidFill>
              <a:prstDash val="solid"/>
              <a:miter lim="400000"/>
            </a:ln>
          </a:bottom>
          <a:insideH>
            <a:ln w="3175" cap="flat">
              <a:solidFill>
                <a:srgbClr val="B8B8B8"/>
              </a:solidFill>
              <a:prstDash val="solid"/>
              <a:miter lim="400000"/>
            </a:ln>
          </a:insideH>
          <a:insideV>
            <a:ln w="3175"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3175" cap="flat">
              <a:solidFill>
                <a:srgbClr val="606060"/>
              </a:solidFill>
              <a:prstDash val="solid"/>
              <a:miter lim="400000"/>
            </a:ln>
          </a:left>
          <a:right>
            <a:ln w="3175" cap="flat">
              <a:solidFill>
                <a:srgbClr val="606060"/>
              </a:solidFill>
              <a:prstDash val="solid"/>
              <a:miter lim="400000"/>
            </a:ln>
          </a:right>
          <a:top>
            <a:ln w="3175" cap="flat">
              <a:solidFill>
                <a:srgbClr val="606060"/>
              </a:solidFill>
              <a:prstDash val="solid"/>
              <a:miter lim="400000"/>
            </a:ln>
          </a:top>
          <a:bottom>
            <a:ln w="3175" cap="flat">
              <a:solidFill>
                <a:srgbClr val="606060"/>
              </a:solidFill>
              <a:prstDash val="solid"/>
              <a:miter lim="400000"/>
            </a:ln>
          </a:bottom>
          <a:insideH>
            <a:ln w="3175" cap="flat">
              <a:solidFill>
                <a:srgbClr val="606060"/>
              </a:solidFill>
              <a:prstDash val="solid"/>
              <a:miter lim="400000"/>
            </a:ln>
          </a:insideH>
          <a:insideV>
            <a:ln w="3175"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
          <a:latin typeface="Helvetica Light"/>
          <a:ea typeface="Helvetica Light"/>
          <a:cs typeface="Helvetica Light"/>
        </a:font>
        <a:srgbClr val="000000"/>
      </a:tcTxStyle>
      <a:tcStyle>
        <a:tcBdr>
          <a:left>
            <a:ln w="3175" cap="flat">
              <a:solidFill>
                <a:srgbClr val="5D5D5D"/>
              </a:solidFill>
              <a:custDash>
                <a:ds d="200000" sp="200000"/>
              </a:custDash>
              <a:miter lim="400000"/>
            </a:ln>
          </a:left>
          <a:right>
            <a:ln w="3175" cap="flat">
              <a:solidFill>
                <a:srgbClr val="5D5D5D"/>
              </a:solidFill>
              <a:custDash>
                <a:ds d="200000" sp="200000"/>
              </a:custDash>
              <a:miter lim="400000"/>
            </a:ln>
          </a:right>
          <a:top>
            <a:ln w="3175" cap="flat">
              <a:solidFill>
                <a:srgbClr val="5D5D5D"/>
              </a:solidFill>
              <a:custDash>
                <a:ds d="200000" sp="200000"/>
              </a:custDash>
              <a:miter lim="400000"/>
            </a:ln>
          </a:top>
          <a:bottom>
            <a:ln w="3175" cap="flat">
              <a:solidFill>
                <a:srgbClr val="5D5D5D"/>
              </a:solidFill>
              <a:custDash>
                <a:ds d="200000" sp="200000"/>
              </a:custDash>
              <a:miter lim="400000"/>
            </a:ln>
          </a:bottom>
          <a:insideH>
            <a:ln w="3175" cap="flat">
              <a:solidFill>
                <a:srgbClr val="5D5D5D"/>
              </a:solidFill>
              <a:custDash>
                <a:ds d="200000" sp="200000"/>
              </a:custDash>
              <a:miter lim="400000"/>
            </a:ln>
          </a:insideH>
          <a:insideV>
            <a:ln w="3175"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Helvetica Light"/>
          <a:ea typeface="Helvetica Light"/>
          <a:cs typeface="Helvetica Light"/>
        </a:font>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Helvetica Light"/>
          <a:ea typeface="Helvetica Light"/>
          <a:cs typeface="Helvetica Light"/>
        </a:font>
        <a:srgbClr val="000000"/>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Helvetica Light"/>
          <a:ea typeface="Helvetica Light"/>
          <a:cs typeface="Helvetica Light"/>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3175" cap="flat">
              <a:solidFill>
                <a:srgbClr val="000000"/>
              </a:solidFill>
              <a:prstDash val="solid"/>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3175" cap="flat">
              <a:solidFill>
                <a:srgbClr val="000000"/>
              </a:solidFill>
              <a:prstDash val="solid"/>
              <a:miter lim="400000"/>
            </a:ln>
          </a:top>
          <a:bottom>
            <a:ln w="12700" cap="flat">
              <a:noFill/>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12700" cap="flat">
              <a:noFill/>
              <a:miter lim="400000"/>
            </a:ln>
          </a:top>
          <a:bottom>
            <a:ln w="3175" cap="flat">
              <a:solidFill>
                <a:srgbClr val="000000"/>
              </a:solidFill>
              <a:prstDash val="solid"/>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32" autoAdjust="0"/>
    <p:restoredTop sz="94629"/>
  </p:normalViewPr>
  <p:slideViewPr>
    <p:cSldViewPr snapToGrid="0" snapToObjects="1">
      <p:cViewPr varScale="1">
        <p:scale>
          <a:sx n="55" d="100"/>
          <a:sy n="55" d="100"/>
        </p:scale>
        <p:origin x="552" y="108"/>
      </p:cViewPr>
      <p:guideLst>
        <p:guide orient="horz" pos="4319"/>
        <p:guide pos="7679"/>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_.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_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____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____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____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____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____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____7.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ko-KR"/>
  <c:roundedCorners val="0"/>
  <c:style val="18"/>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F56C2E"/>
            </a:solidFill>
            <a:ln w="12700" cap="flat">
              <a:noFill/>
              <a:miter lim="400000"/>
            </a:ln>
            <a:effectLst/>
          </c:spPr>
          <c:dPt>
            <c:idx val="0"/>
            <c:bubble3D val="0"/>
            <c:extLst>
              <c:ext xmlns:c16="http://schemas.microsoft.com/office/drawing/2014/chart" uri="{C3380CC4-5D6E-409C-BE32-E72D297353CC}">
                <c16:uniqueId val="{00000000-885E-4895-B114-518B50F1174B}"/>
              </c:ext>
            </c:extLst>
          </c:dPt>
          <c:dPt>
            <c:idx val="1"/>
            <c:bubble3D val="0"/>
            <c:spPr>
              <a:solidFill>
                <a:srgbClr val="EDEEF0"/>
              </a:solidFill>
              <a:ln w="12700" cap="flat">
                <a:noFill/>
                <a:miter lim="400000"/>
              </a:ln>
              <a:effectLst/>
            </c:spPr>
            <c:extLst>
              <c:ext xmlns:c16="http://schemas.microsoft.com/office/drawing/2014/chart" uri="{C3380CC4-5D6E-409C-BE32-E72D297353CC}">
                <c16:uniqueId val="{00000002-885E-4895-B114-518B50F1174B}"/>
              </c:ext>
            </c:extLst>
          </c:dPt>
          <c:cat>
            <c:strRef>
              <c:f>Sheet1!$B$1:$C$1</c:f>
              <c:strCache>
                <c:ptCount val="2"/>
                <c:pt idx="0">
                  <c:v>April</c:v>
                </c:pt>
                <c:pt idx="1">
                  <c:v>May</c:v>
                </c:pt>
              </c:strCache>
            </c:strRef>
          </c:cat>
          <c:val>
            <c:numRef>
              <c:f>Sheet1!$B$2:$C$2</c:f>
              <c:numCache>
                <c:formatCode>General</c:formatCode>
                <c:ptCount val="2"/>
                <c:pt idx="0">
                  <c:v>75</c:v>
                </c:pt>
                <c:pt idx="1">
                  <c:v>25</c:v>
                </c:pt>
              </c:numCache>
            </c:numRef>
          </c:val>
          <c:extLst>
            <c:ext xmlns:c16="http://schemas.microsoft.com/office/drawing/2014/chart" uri="{C3380CC4-5D6E-409C-BE32-E72D297353CC}">
              <c16:uniqueId val="{00000003-885E-4895-B114-518B50F1174B}"/>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ko-KR"/>
  <c:roundedCorners val="0"/>
  <c:style val="18"/>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F56C2E"/>
            </a:solidFill>
            <a:ln w="12700" cap="flat">
              <a:noFill/>
              <a:miter lim="400000"/>
            </a:ln>
            <a:effectLst/>
          </c:spPr>
          <c:dPt>
            <c:idx val="0"/>
            <c:bubble3D val="0"/>
            <c:extLst>
              <c:ext xmlns:c16="http://schemas.microsoft.com/office/drawing/2014/chart" uri="{C3380CC4-5D6E-409C-BE32-E72D297353CC}">
                <c16:uniqueId val="{00000000-7728-4441-B7DD-388D19D80B2C}"/>
              </c:ext>
            </c:extLst>
          </c:dPt>
          <c:dPt>
            <c:idx val="1"/>
            <c:bubble3D val="0"/>
            <c:spPr>
              <a:solidFill>
                <a:srgbClr val="EDEEF0"/>
              </a:solidFill>
              <a:ln w="12700" cap="flat">
                <a:noFill/>
                <a:miter lim="400000"/>
              </a:ln>
              <a:effectLst/>
            </c:spPr>
            <c:extLst>
              <c:ext xmlns:c16="http://schemas.microsoft.com/office/drawing/2014/chart" uri="{C3380CC4-5D6E-409C-BE32-E72D297353CC}">
                <c16:uniqueId val="{00000002-7728-4441-B7DD-388D19D80B2C}"/>
              </c:ext>
            </c:extLst>
          </c:dPt>
          <c:cat>
            <c:strRef>
              <c:f>Sheet1!$B$1:$C$1</c:f>
              <c:strCache>
                <c:ptCount val="2"/>
                <c:pt idx="0">
                  <c:v>April</c:v>
                </c:pt>
                <c:pt idx="1">
                  <c:v>May</c:v>
                </c:pt>
              </c:strCache>
            </c:strRef>
          </c:cat>
          <c:val>
            <c:numRef>
              <c:f>Sheet1!$B$2:$C$2</c:f>
              <c:numCache>
                <c:formatCode>General</c:formatCode>
                <c:ptCount val="2"/>
                <c:pt idx="0">
                  <c:v>65</c:v>
                </c:pt>
                <c:pt idx="1">
                  <c:v>35</c:v>
                </c:pt>
              </c:numCache>
            </c:numRef>
          </c:val>
          <c:extLst>
            <c:ext xmlns:c16="http://schemas.microsoft.com/office/drawing/2014/chart" uri="{C3380CC4-5D6E-409C-BE32-E72D297353CC}">
              <c16:uniqueId val="{00000003-7728-4441-B7DD-388D19D80B2C}"/>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ko-KR"/>
  <c:roundedCorners val="0"/>
  <c:style val="18"/>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F56C2E"/>
            </a:solidFill>
            <a:ln w="12700" cap="flat">
              <a:noFill/>
              <a:miter lim="400000"/>
            </a:ln>
            <a:effectLst/>
          </c:spPr>
          <c:dPt>
            <c:idx val="0"/>
            <c:bubble3D val="0"/>
            <c:extLst>
              <c:ext xmlns:c16="http://schemas.microsoft.com/office/drawing/2014/chart" uri="{C3380CC4-5D6E-409C-BE32-E72D297353CC}">
                <c16:uniqueId val="{00000000-F531-41BC-BE76-CA11FF8D7BD5}"/>
              </c:ext>
            </c:extLst>
          </c:dPt>
          <c:dPt>
            <c:idx val="1"/>
            <c:bubble3D val="0"/>
            <c:spPr>
              <a:solidFill>
                <a:srgbClr val="EDEEF0"/>
              </a:solidFill>
              <a:ln w="12700" cap="flat">
                <a:noFill/>
                <a:miter lim="400000"/>
              </a:ln>
              <a:effectLst/>
            </c:spPr>
            <c:extLst>
              <c:ext xmlns:c16="http://schemas.microsoft.com/office/drawing/2014/chart" uri="{C3380CC4-5D6E-409C-BE32-E72D297353CC}">
                <c16:uniqueId val="{00000002-F531-41BC-BE76-CA11FF8D7BD5}"/>
              </c:ext>
            </c:extLst>
          </c:dPt>
          <c:cat>
            <c:strRef>
              <c:f>Sheet1!$B$1:$C$1</c:f>
              <c:strCache>
                <c:ptCount val="2"/>
                <c:pt idx="0">
                  <c:v>April</c:v>
                </c:pt>
                <c:pt idx="1">
                  <c:v>May</c:v>
                </c:pt>
              </c:strCache>
            </c:strRef>
          </c:cat>
          <c:val>
            <c:numRef>
              <c:f>Sheet1!$B$2:$C$2</c:f>
              <c:numCache>
                <c:formatCode>General</c:formatCode>
                <c:ptCount val="2"/>
                <c:pt idx="0">
                  <c:v>50</c:v>
                </c:pt>
                <c:pt idx="1">
                  <c:v>50</c:v>
                </c:pt>
              </c:numCache>
            </c:numRef>
          </c:val>
          <c:extLst>
            <c:ext xmlns:c16="http://schemas.microsoft.com/office/drawing/2014/chart" uri="{C3380CC4-5D6E-409C-BE32-E72D297353CC}">
              <c16:uniqueId val="{00000003-F531-41BC-BE76-CA11FF8D7BD5}"/>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ko-KR"/>
  <c:roundedCorners val="0"/>
  <c:style val="18"/>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F56C2E"/>
            </a:solidFill>
            <a:ln w="12700" cap="flat">
              <a:noFill/>
              <a:miter lim="400000"/>
            </a:ln>
            <a:effectLst/>
          </c:spPr>
          <c:dPt>
            <c:idx val="0"/>
            <c:bubble3D val="0"/>
            <c:extLst>
              <c:ext xmlns:c16="http://schemas.microsoft.com/office/drawing/2014/chart" uri="{C3380CC4-5D6E-409C-BE32-E72D297353CC}">
                <c16:uniqueId val="{00000000-5BCE-409D-A00A-8AD7AEE4AE60}"/>
              </c:ext>
            </c:extLst>
          </c:dPt>
          <c:dPt>
            <c:idx val="1"/>
            <c:bubble3D val="0"/>
            <c:spPr>
              <a:solidFill>
                <a:srgbClr val="EDEEF0"/>
              </a:solidFill>
              <a:ln w="12700" cap="flat">
                <a:noFill/>
                <a:miter lim="400000"/>
              </a:ln>
              <a:effectLst/>
            </c:spPr>
            <c:extLst>
              <c:ext xmlns:c16="http://schemas.microsoft.com/office/drawing/2014/chart" uri="{C3380CC4-5D6E-409C-BE32-E72D297353CC}">
                <c16:uniqueId val="{00000002-5BCE-409D-A00A-8AD7AEE4AE60}"/>
              </c:ext>
            </c:extLst>
          </c:dPt>
          <c:cat>
            <c:strRef>
              <c:f>Sheet1!$B$1:$C$1</c:f>
              <c:strCache>
                <c:ptCount val="2"/>
                <c:pt idx="0">
                  <c:v>April</c:v>
                </c:pt>
                <c:pt idx="1">
                  <c:v>May</c:v>
                </c:pt>
              </c:strCache>
            </c:strRef>
          </c:cat>
          <c:val>
            <c:numRef>
              <c:f>Sheet1!$B$2:$C$2</c:f>
              <c:numCache>
                <c:formatCode>General</c:formatCode>
                <c:ptCount val="2"/>
                <c:pt idx="0">
                  <c:v>40</c:v>
                </c:pt>
                <c:pt idx="1">
                  <c:v>60</c:v>
                </c:pt>
              </c:numCache>
            </c:numRef>
          </c:val>
          <c:extLst>
            <c:ext xmlns:c16="http://schemas.microsoft.com/office/drawing/2014/chart" uri="{C3380CC4-5D6E-409C-BE32-E72D297353CC}">
              <c16:uniqueId val="{00000003-5BCE-409D-A00A-8AD7AEE4AE60}"/>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F56C2E"/>
            </a:solidFill>
            <a:ln w="12700" cap="flat">
              <a:noFill/>
              <a:miter lim="400000"/>
            </a:ln>
            <a:effectLst/>
          </c:spPr>
          <c:dPt>
            <c:idx val="0"/>
            <c:bubble3D val="0"/>
            <c:extLst>
              <c:ext xmlns:c16="http://schemas.microsoft.com/office/drawing/2014/chart" uri="{C3380CC4-5D6E-409C-BE32-E72D297353CC}">
                <c16:uniqueId val="{00000000-C924-434F-A0CA-C15CCAD1C17D}"/>
              </c:ext>
            </c:extLst>
          </c:dPt>
          <c:dPt>
            <c:idx val="1"/>
            <c:bubble3D val="0"/>
            <c:spPr>
              <a:solidFill>
                <a:srgbClr val="E9EAEC"/>
              </a:solidFill>
              <a:ln w="12700" cap="flat">
                <a:noFill/>
                <a:miter lim="400000"/>
              </a:ln>
              <a:effectLst/>
            </c:spPr>
            <c:extLst>
              <c:ext xmlns:c16="http://schemas.microsoft.com/office/drawing/2014/chart" uri="{C3380CC4-5D6E-409C-BE32-E72D297353CC}">
                <c16:uniqueId val="{00000002-C924-434F-A0CA-C15CCAD1C17D}"/>
              </c:ext>
            </c:extLst>
          </c:dPt>
          <c:cat>
            <c:strRef>
              <c:f>Sheet1!$B$1:$C$1</c:f>
              <c:strCache>
                <c:ptCount val="2"/>
                <c:pt idx="0">
                  <c:v>April</c:v>
                </c:pt>
                <c:pt idx="1">
                  <c:v>May</c:v>
                </c:pt>
              </c:strCache>
            </c:strRef>
          </c:cat>
          <c:val>
            <c:numRef>
              <c:f>Sheet1!$B$2:$C$2</c:f>
              <c:numCache>
                <c:formatCode>General</c:formatCode>
                <c:ptCount val="2"/>
                <c:pt idx="0">
                  <c:v>91</c:v>
                </c:pt>
                <c:pt idx="1">
                  <c:v>76</c:v>
                </c:pt>
              </c:numCache>
            </c:numRef>
          </c:val>
          <c:extLst>
            <c:ext xmlns:c16="http://schemas.microsoft.com/office/drawing/2014/chart" uri="{C3380CC4-5D6E-409C-BE32-E72D297353CC}">
              <c16:uniqueId val="{00000003-C924-434F-A0CA-C15CCAD1C17D}"/>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F56C2E"/>
            </a:solidFill>
            <a:ln w="12700" cap="flat">
              <a:noFill/>
              <a:miter lim="400000"/>
            </a:ln>
            <a:effectLst/>
          </c:spPr>
          <c:dPt>
            <c:idx val="0"/>
            <c:bubble3D val="0"/>
            <c:extLst>
              <c:ext xmlns:c16="http://schemas.microsoft.com/office/drawing/2014/chart" uri="{C3380CC4-5D6E-409C-BE32-E72D297353CC}">
                <c16:uniqueId val="{00000000-0CE4-45F0-9127-B1B54A7F792D}"/>
              </c:ext>
            </c:extLst>
          </c:dPt>
          <c:dPt>
            <c:idx val="1"/>
            <c:bubble3D val="0"/>
            <c:spPr>
              <a:solidFill>
                <a:srgbClr val="E9EAEC"/>
              </a:solidFill>
              <a:ln w="12700" cap="flat">
                <a:noFill/>
                <a:miter lim="400000"/>
              </a:ln>
              <a:effectLst/>
            </c:spPr>
            <c:extLst>
              <c:ext xmlns:c16="http://schemas.microsoft.com/office/drawing/2014/chart" uri="{C3380CC4-5D6E-409C-BE32-E72D297353CC}">
                <c16:uniqueId val="{00000002-0CE4-45F0-9127-B1B54A7F792D}"/>
              </c:ext>
            </c:extLst>
          </c:dPt>
          <c:cat>
            <c:strRef>
              <c:f>Sheet1!$B$1:$C$1</c:f>
              <c:strCache>
                <c:ptCount val="2"/>
                <c:pt idx="0">
                  <c:v>April</c:v>
                </c:pt>
                <c:pt idx="1">
                  <c:v>May</c:v>
                </c:pt>
              </c:strCache>
            </c:strRef>
          </c:cat>
          <c:val>
            <c:numRef>
              <c:f>Sheet1!$B$2:$C$2</c:f>
              <c:numCache>
                <c:formatCode>General</c:formatCode>
                <c:ptCount val="2"/>
                <c:pt idx="0">
                  <c:v>130</c:v>
                </c:pt>
                <c:pt idx="1">
                  <c:v>76</c:v>
                </c:pt>
              </c:numCache>
            </c:numRef>
          </c:val>
          <c:extLst>
            <c:ext xmlns:c16="http://schemas.microsoft.com/office/drawing/2014/chart" uri="{C3380CC4-5D6E-409C-BE32-E72D297353CC}">
              <c16:uniqueId val="{00000003-0CE4-45F0-9127-B1B54A7F792D}"/>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F56C2E"/>
            </a:solidFill>
            <a:ln w="12700" cap="flat">
              <a:noFill/>
              <a:miter lim="400000"/>
            </a:ln>
            <a:effectLst/>
          </c:spPr>
          <c:dPt>
            <c:idx val="0"/>
            <c:bubble3D val="0"/>
            <c:extLst>
              <c:ext xmlns:c16="http://schemas.microsoft.com/office/drawing/2014/chart" uri="{C3380CC4-5D6E-409C-BE32-E72D297353CC}">
                <c16:uniqueId val="{00000000-B374-46FB-BED5-F7493AAD30D5}"/>
              </c:ext>
            </c:extLst>
          </c:dPt>
          <c:dPt>
            <c:idx val="1"/>
            <c:bubble3D val="0"/>
            <c:spPr>
              <a:solidFill>
                <a:srgbClr val="E9EAEC"/>
              </a:solidFill>
              <a:ln w="12700" cap="flat">
                <a:noFill/>
                <a:miter lim="400000"/>
              </a:ln>
              <a:effectLst/>
            </c:spPr>
            <c:extLst>
              <c:ext xmlns:c16="http://schemas.microsoft.com/office/drawing/2014/chart" uri="{C3380CC4-5D6E-409C-BE32-E72D297353CC}">
                <c16:uniqueId val="{00000002-B374-46FB-BED5-F7493AAD30D5}"/>
              </c:ext>
            </c:extLst>
          </c:dPt>
          <c:cat>
            <c:strRef>
              <c:f>Sheet1!$B$1:$C$1</c:f>
              <c:strCache>
                <c:ptCount val="2"/>
                <c:pt idx="0">
                  <c:v>April</c:v>
                </c:pt>
                <c:pt idx="1">
                  <c:v>May</c:v>
                </c:pt>
              </c:strCache>
            </c:strRef>
          </c:cat>
          <c:val>
            <c:numRef>
              <c:f>Sheet1!$B$2:$C$2</c:f>
              <c:numCache>
                <c:formatCode>General</c:formatCode>
                <c:ptCount val="2"/>
                <c:pt idx="0">
                  <c:v>10</c:v>
                </c:pt>
                <c:pt idx="1">
                  <c:v>76</c:v>
                </c:pt>
              </c:numCache>
            </c:numRef>
          </c:val>
          <c:extLst>
            <c:ext xmlns:c16="http://schemas.microsoft.com/office/drawing/2014/chart" uri="{C3380CC4-5D6E-409C-BE32-E72D297353CC}">
              <c16:uniqueId val="{00000003-B374-46FB-BED5-F7493AAD30D5}"/>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F56C2E"/>
            </a:solidFill>
            <a:ln w="12700" cap="flat">
              <a:noFill/>
              <a:miter lim="400000"/>
            </a:ln>
            <a:effectLst/>
          </c:spPr>
          <c:dPt>
            <c:idx val="0"/>
            <c:bubble3D val="0"/>
            <c:extLst>
              <c:ext xmlns:c16="http://schemas.microsoft.com/office/drawing/2014/chart" uri="{C3380CC4-5D6E-409C-BE32-E72D297353CC}">
                <c16:uniqueId val="{00000000-D0F8-47F8-B941-1A5DFF4673E1}"/>
              </c:ext>
            </c:extLst>
          </c:dPt>
          <c:dPt>
            <c:idx val="1"/>
            <c:bubble3D val="0"/>
            <c:spPr>
              <a:solidFill>
                <a:srgbClr val="E9EAEC"/>
              </a:solidFill>
              <a:ln w="12700" cap="flat">
                <a:noFill/>
                <a:miter lim="400000"/>
              </a:ln>
              <a:effectLst/>
            </c:spPr>
            <c:extLst>
              <c:ext xmlns:c16="http://schemas.microsoft.com/office/drawing/2014/chart" uri="{C3380CC4-5D6E-409C-BE32-E72D297353CC}">
                <c16:uniqueId val="{00000002-D0F8-47F8-B941-1A5DFF4673E1}"/>
              </c:ext>
            </c:extLst>
          </c:dPt>
          <c:cat>
            <c:strRef>
              <c:f>Sheet1!$B$1:$C$1</c:f>
              <c:strCache>
                <c:ptCount val="2"/>
                <c:pt idx="0">
                  <c:v>April</c:v>
                </c:pt>
                <c:pt idx="1">
                  <c:v>May</c:v>
                </c:pt>
              </c:strCache>
            </c:strRef>
          </c:cat>
          <c:val>
            <c:numRef>
              <c:f>Sheet1!$B$2:$C$2</c:f>
              <c:numCache>
                <c:formatCode>General</c:formatCode>
                <c:ptCount val="2"/>
                <c:pt idx="0">
                  <c:v>91</c:v>
                </c:pt>
                <c:pt idx="1">
                  <c:v>5</c:v>
                </c:pt>
              </c:numCache>
            </c:numRef>
          </c:val>
          <c:extLst>
            <c:ext xmlns:c16="http://schemas.microsoft.com/office/drawing/2014/chart" uri="{C3380CC4-5D6E-409C-BE32-E72D297353CC}">
              <c16:uniqueId val="{00000003-D0F8-47F8-B941-1A5DFF4673E1}"/>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2" name="Shape 52"/>
          <p:cNvSpPr>
            <a:spLocks noGrp="1" noRot="1" noChangeAspect="1"/>
          </p:cNvSpPr>
          <p:nvPr>
            <p:ph type="sldImg"/>
          </p:nvPr>
        </p:nvSpPr>
        <p:spPr>
          <a:xfrm>
            <a:off x="1143000" y="685800"/>
            <a:ext cx="4572000" cy="3429000"/>
          </a:xfrm>
          <a:prstGeom prst="rect">
            <a:avLst/>
          </a:prstGeom>
        </p:spPr>
        <p:txBody>
          <a:bodyPr/>
          <a:lstStyle/>
          <a:p>
            <a:endParaRPr/>
          </a:p>
        </p:txBody>
      </p:sp>
      <p:sp>
        <p:nvSpPr>
          <p:cNvPr id="53" name="Shape 53"/>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910453897"/>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Blank dark bg">
    <p:bg>
      <p:bgPr>
        <a:solidFill>
          <a:srgbClr val="393941"/>
        </a:solidFill>
        <a:effectLst/>
      </p:bgPr>
    </p:bg>
    <p:spTree>
      <p:nvGrpSpPr>
        <p:cNvPr id="1" name=""/>
        <p:cNvGrpSpPr/>
        <p:nvPr/>
      </p:nvGrpSpPr>
      <p:grpSpPr>
        <a:xfrm>
          <a:off x="0" y="0"/>
          <a:ext cx="0" cy="0"/>
          <a:chOff x="0" y="0"/>
          <a:chExt cx="0" cy="0"/>
        </a:xfrm>
      </p:grpSpPr>
      <p:sp>
        <p:nvSpPr>
          <p:cNvPr id="23" name="Shape 23"/>
          <p:cNvSpPr>
            <a:spLocks noGrp="1"/>
          </p:cNvSpPr>
          <p:nvPr>
            <p:ph type="sldNum" sz="quarter" idx="2"/>
          </p:nvPr>
        </p:nvSpPr>
        <p:spPr>
          <a:xfrm>
            <a:off x="11971114" y="11525250"/>
            <a:ext cx="432247" cy="482601"/>
          </a:xfrm>
          <a:prstGeom prst="rect">
            <a:avLst/>
          </a:prstGeom>
        </p:spPr>
        <p:txBody>
          <a:bodyPr wrap="none"/>
          <a:lstStyle>
            <a:lvl1pPr algn="ctr">
              <a:defRPr sz="2400" cap="none" spc="0">
                <a:solidFill>
                  <a:srgbClr val="FFFFFF"/>
                </a:solidFill>
                <a:latin typeface="Roboto Regular"/>
                <a:ea typeface="Roboto Regular"/>
                <a:cs typeface="Roboto Regular"/>
                <a:sym typeface="Roboto Regular"/>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Subtitle copy">
    <p:spTree>
      <p:nvGrpSpPr>
        <p:cNvPr id="1" name=""/>
        <p:cNvGrpSpPr/>
        <p:nvPr/>
      </p:nvGrpSpPr>
      <p:grpSpPr>
        <a:xfrm>
          <a:off x="0" y="0"/>
          <a:ext cx="0" cy="0"/>
          <a:chOff x="0" y="0"/>
          <a:chExt cx="0" cy="0"/>
        </a:xfrm>
      </p:grpSpPr>
      <p:sp>
        <p:nvSpPr>
          <p:cNvPr id="30" name="Shape 30"/>
          <p:cNvSpPr>
            <a:spLocks noGrp="1"/>
          </p:cNvSpPr>
          <p:nvPr>
            <p:ph type="title"/>
          </p:nvPr>
        </p:nvSpPr>
        <p:spPr>
          <a:prstGeom prst="rect">
            <a:avLst/>
          </a:prstGeom>
        </p:spPr>
        <p:txBody>
          <a:bodyPr/>
          <a:lstStyle/>
          <a:p>
            <a:r>
              <a:t>Title Text</a:t>
            </a:r>
          </a:p>
        </p:txBody>
      </p:sp>
      <p:sp>
        <p:nvSpPr>
          <p:cNvPr id="31" name="Shape 31"/>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2" name="Shape 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32" name="Shape 32"/>
          <p:cNvSpPr>
            <a:spLocks noGrp="1"/>
          </p:cNvSpPr>
          <p:nvPr>
            <p:ph type="sldNum" sz="quarter" idx="2"/>
          </p:nvPr>
        </p:nvSpPr>
        <p:spPr>
          <a:prstGeom prst="rect">
            <a:avLst/>
          </a:prstGeom>
        </p:spPr>
        <p:txBody>
          <a:bodyPr/>
          <a:lstStyle/>
          <a:p>
            <a:fld id="{86CB4B4D-7CA3-9044-876B-883B54F8677D}" type="slidenum">
              <a:t>‹#›</a:t>
            </a:fld>
            <a:endParaRPr/>
          </a:p>
        </p:txBody>
      </p:sp>
      <p:sp>
        <p:nvSpPr>
          <p:cNvPr id="3" name="Picture Placeholder 2"/>
          <p:cNvSpPr>
            <a:spLocks noGrp="1"/>
          </p:cNvSpPr>
          <p:nvPr>
            <p:ph type="pic" sz="quarter" idx="10"/>
          </p:nvPr>
        </p:nvSpPr>
        <p:spPr>
          <a:xfrm>
            <a:off x="3616325" y="3515043"/>
            <a:ext cx="2906713" cy="2906712"/>
          </a:xfrm>
        </p:spPr>
        <p:txBody>
          <a:bodyPr/>
          <a:lstStyle/>
          <a:p>
            <a:endParaRPr lang="en-US"/>
          </a:p>
        </p:txBody>
      </p:sp>
      <p:sp>
        <p:nvSpPr>
          <p:cNvPr id="7" name="Picture Placeholder 2"/>
          <p:cNvSpPr>
            <a:spLocks noGrp="1"/>
          </p:cNvSpPr>
          <p:nvPr>
            <p:ph type="pic" sz="quarter" idx="11"/>
          </p:nvPr>
        </p:nvSpPr>
        <p:spPr>
          <a:xfrm>
            <a:off x="7162165" y="3515043"/>
            <a:ext cx="2906713" cy="2906712"/>
          </a:xfrm>
        </p:spPr>
        <p:txBody>
          <a:bodyPr/>
          <a:lstStyle/>
          <a:p>
            <a:endParaRPr lang="en-US"/>
          </a:p>
        </p:txBody>
      </p:sp>
      <p:sp>
        <p:nvSpPr>
          <p:cNvPr id="8" name="Picture Placeholder 2"/>
          <p:cNvSpPr>
            <a:spLocks noGrp="1"/>
          </p:cNvSpPr>
          <p:nvPr>
            <p:ph type="pic" sz="quarter" idx="12"/>
          </p:nvPr>
        </p:nvSpPr>
        <p:spPr>
          <a:xfrm>
            <a:off x="10708005" y="3515043"/>
            <a:ext cx="2906713" cy="2906712"/>
          </a:xfrm>
        </p:spPr>
        <p:txBody>
          <a:bodyPr/>
          <a:lstStyle/>
          <a:p>
            <a:endParaRPr lang="en-US"/>
          </a:p>
        </p:txBody>
      </p:sp>
      <p:sp>
        <p:nvSpPr>
          <p:cNvPr id="9" name="Picture Placeholder 2"/>
          <p:cNvSpPr>
            <a:spLocks noGrp="1"/>
          </p:cNvSpPr>
          <p:nvPr>
            <p:ph type="pic" sz="quarter" idx="13"/>
          </p:nvPr>
        </p:nvSpPr>
        <p:spPr>
          <a:xfrm>
            <a:off x="14253845" y="3515043"/>
            <a:ext cx="2906713" cy="2906712"/>
          </a:xfrm>
        </p:spPr>
        <p:txBody>
          <a:bodyPr/>
          <a:lstStyle/>
          <a:p>
            <a:endParaRPr lang="en-US"/>
          </a:p>
        </p:txBody>
      </p:sp>
      <p:sp>
        <p:nvSpPr>
          <p:cNvPr id="10" name="Picture Placeholder 2"/>
          <p:cNvSpPr>
            <a:spLocks noGrp="1"/>
          </p:cNvSpPr>
          <p:nvPr>
            <p:ph type="pic" sz="quarter" idx="14"/>
          </p:nvPr>
        </p:nvSpPr>
        <p:spPr>
          <a:xfrm>
            <a:off x="17799685" y="3515043"/>
            <a:ext cx="2906713" cy="2906712"/>
          </a:xfrm>
        </p:spPr>
        <p:txBody>
          <a:bodyPr/>
          <a:lstStyle/>
          <a:p>
            <a:endParaRPr lang="en-US"/>
          </a:p>
        </p:txBody>
      </p:sp>
      <p:sp>
        <p:nvSpPr>
          <p:cNvPr id="11" name="Picture Placeholder 2"/>
          <p:cNvSpPr>
            <a:spLocks noGrp="1"/>
          </p:cNvSpPr>
          <p:nvPr>
            <p:ph type="pic" sz="quarter" idx="15"/>
          </p:nvPr>
        </p:nvSpPr>
        <p:spPr>
          <a:xfrm>
            <a:off x="3616325" y="7060883"/>
            <a:ext cx="2906713" cy="2906712"/>
          </a:xfrm>
        </p:spPr>
        <p:txBody>
          <a:bodyPr/>
          <a:lstStyle/>
          <a:p>
            <a:endParaRPr lang="en-US"/>
          </a:p>
        </p:txBody>
      </p:sp>
      <p:sp>
        <p:nvSpPr>
          <p:cNvPr id="12" name="Picture Placeholder 2"/>
          <p:cNvSpPr>
            <a:spLocks noGrp="1"/>
          </p:cNvSpPr>
          <p:nvPr>
            <p:ph type="pic" sz="quarter" idx="16"/>
          </p:nvPr>
        </p:nvSpPr>
        <p:spPr>
          <a:xfrm>
            <a:off x="7162165" y="7060883"/>
            <a:ext cx="2906713" cy="2906712"/>
          </a:xfrm>
        </p:spPr>
        <p:txBody>
          <a:bodyPr/>
          <a:lstStyle/>
          <a:p>
            <a:endParaRPr lang="en-US"/>
          </a:p>
        </p:txBody>
      </p:sp>
      <p:sp>
        <p:nvSpPr>
          <p:cNvPr id="13" name="Picture Placeholder 2"/>
          <p:cNvSpPr>
            <a:spLocks noGrp="1"/>
          </p:cNvSpPr>
          <p:nvPr>
            <p:ph type="pic" sz="quarter" idx="17"/>
          </p:nvPr>
        </p:nvSpPr>
        <p:spPr>
          <a:xfrm>
            <a:off x="10708005" y="7060883"/>
            <a:ext cx="2906713" cy="2906712"/>
          </a:xfrm>
        </p:spPr>
        <p:txBody>
          <a:bodyPr/>
          <a:lstStyle/>
          <a:p>
            <a:endParaRPr lang="en-US"/>
          </a:p>
        </p:txBody>
      </p:sp>
      <p:sp>
        <p:nvSpPr>
          <p:cNvPr id="14" name="Picture Placeholder 2"/>
          <p:cNvSpPr>
            <a:spLocks noGrp="1"/>
          </p:cNvSpPr>
          <p:nvPr>
            <p:ph type="pic" sz="quarter" idx="18"/>
          </p:nvPr>
        </p:nvSpPr>
        <p:spPr>
          <a:xfrm>
            <a:off x="14253845" y="7060883"/>
            <a:ext cx="2906713" cy="2906712"/>
          </a:xfrm>
        </p:spPr>
        <p:txBody>
          <a:bodyPr/>
          <a:lstStyle/>
          <a:p>
            <a:endParaRPr lang="en-US"/>
          </a:p>
        </p:txBody>
      </p:sp>
      <p:sp>
        <p:nvSpPr>
          <p:cNvPr id="15" name="Picture Placeholder 2"/>
          <p:cNvSpPr>
            <a:spLocks noGrp="1"/>
          </p:cNvSpPr>
          <p:nvPr>
            <p:ph type="pic" sz="quarter" idx="19"/>
          </p:nvPr>
        </p:nvSpPr>
        <p:spPr>
          <a:xfrm>
            <a:off x="17799685" y="7060883"/>
            <a:ext cx="2906713" cy="2906712"/>
          </a:xfrm>
        </p:spPr>
        <p:txBody>
          <a:bodyPr/>
          <a:lstStyle/>
          <a:p>
            <a:endParaRPr lang="en-US"/>
          </a:p>
        </p:txBody>
      </p:sp>
    </p:spTree>
    <p:extLst>
      <p:ext uri="{BB962C8B-B14F-4D97-AF65-F5344CB8AC3E}">
        <p14:creationId xmlns:p14="http://schemas.microsoft.com/office/powerpoint/2010/main" val="81385590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amp; Subtitle copy 1">
    <p:bg>
      <p:bgPr>
        <a:solidFill>
          <a:srgbClr val="393941"/>
        </a:solidFill>
        <a:effectLst/>
      </p:bgPr>
    </p:bg>
    <p:spTree>
      <p:nvGrpSpPr>
        <p:cNvPr id="1" name=""/>
        <p:cNvGrpSpPr/>
        <p:nvPr/>
      </p:nvGrpSpPr>
      <p:grpSpPr>
        <a:xfrm>
          <a:off x="0" y="0"/>
          <a:ext cx="0" cy="0"/>
          <a:chOff x="0" y="0"/>
          <a:chExt cx="0" cy="0"/>
        </a:xfrm>
      </p:grpSpPr>
      <p:sp>
        <p:nvSpPr>
          <p:cNvPr id="39" name="Shape 39"/>
          <p:cNvSpPr>
            <a:spLocks noGrp="1"/>
          </p:cNvSpPr>
          <p:nvPr>
            <p:ph type="title"/>
          </p:nvPr>
        </p:nvSpPr>
        <p:spPr>
          <a:prstGeom prst="rect">
            <a:avLst/>
          </a:prstGeom>
        </p:spPr>
        <p:txBody>
          <a:bodyPr/>
          <a:lstStyle>
            <a:lvl1pPr>
              <a:defRPr>
                <a:solidFill>
                  <a:srgbClr val="F4F5F7"/>
                </a:solidFill>
              </a:defRPr>
            </a:lvl1pPr>
          </a:lstStyle>
          <a:p>
            <a:r>
              <a:t>Title Text</a:t>
            </a:r>
          </a:p>
        </p:txBody>
      </p:sp>
      <p:sp>
        <p:nvSpPr>
          <p:cNvPr id="40" name="Shape 40"/>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1" name="Shape 41"/>
          <p:cNvSpPr/>
          <p:nvPr/>
        </p:nvSpPr>
        <p:spPr>
          <a:xfrm>
            <a:off x="21166238" y="845083"/>
            <a:ext cx="271267" cy="216227"/>
          </a:xfrm>
          <a:custGeom>
            <a:avLst/>
            <a:gdLst/>
            <a:ahLst/>
            <a:cxnLst>
              <a:cxn ang="0">
                <a:pos x="wd2" y="hd2"/>
              </a:cxn>
              <a:cxn ang="5400000">
                <a:pos x="wd2" y="hd2"/>
              </a:cxn>
              <a:cxn ang="10800000">
                <a:pos x="wd2" y="hd2"/>
              </a:cxn>
              <a:cxn ang="16200000">
                <a:pos x="wd2" y="hd2"/>
              </a:cxn>
            </a:cxnLst>
            <a:rect l="0" t="0" r="r" b="b"/>
            <a:pathLst>
              <a:path w="21600" h="21600" extrusionOk="0">
                <a:moveTo>
                  <a:pt x="19237" y="5082"/>
                </a:moveTo>
                <a:cubicBezTo>
                  <a:pt x="19237" y="5506"/>
                  <a:pt x="19237" y="5929"/>
                  <a:pt x="19237" y="5929"/>
                </a:cubicBezTo>
                <a:cubicBezTo>
                  <a:pt x="19237" y="13129"/>
                  <a:pt x="14850" y="21600"/>
                  <a:pt x="6750" y="21600"/>
                </a:cubicBezTo>
                <a:cubicBezTo>
                  <a:pt x="4388" y="21600"/>
                  <a:pt x="2025" y="20753"/>
                  <a:pt x="0" y="19059"/>
                </a:cubicBezTo>
                <a:cubicBezTo>
                  <a:pt x="338" y="19059"/>
                  <a:pt x="675" y="19059"/>
                  <a:pt x="1013" y="19059"/>
                </a:cubicBezTo>
                <a:cubicBezTo>
                  <a:pt x="3038" y="19059"/>
                  <a:pt x="5063" y="18212"/>
                  <a:pt x="6413" y="16941"/>
                </a:cubicBezTo>
                <a:cubicBezTo>
                  <a:pt x="4725" y="16941"/>
                  <a:pt x="3038" y="15247"/>
                  <a:pt x="2363" y="13129"/>
                </a:cubicBezTo>
                <a:cubicBezTo>
                  <a:pt x="2700" y="13129"/>
                  <a:pt x="3038" y="13129"/>
                  <a:pt x="3375" y="13129"/>
                </a:cubicBezTo>
                <a:cubicBezTo>
                  <a:pt x="3713" y="13129"/>
                  <a:pt x="4050" y="13129"/>
                  <a:pt x="4388" y="13129"/>
                </a:cubicBezTo>
                <a:cubicBezTo>
                  <a:pt x="2363" y="12282"/>
                  <a:pt x="1013" y="10165"/>
                  <a:pt x="1013" y="7624"/>
                </a:cubicBezTo>
                <a:cubicBezTo>
                  <a:pt x="1013" y="7624"/>
                  <a:pt x="1013" y="7624"/>
                  <a:pt x="1013" y="7624"/>
                </a:cubicBezTo>
                <a:cubicBezTo>
                  <a:pt x="1688" y="8047"/>
                  <a:pt x="2363" y="8047"/>
                  <a:pt x="3038" y="8047"/>
                </a:cubicBezTo>
                <a:cubicBezTo>
                  <a:pt x="1688" y="7200"/>
                  <a:pt x="1013" y="5506"/>
                  <a:pt x="1013" y="3812"/>
                </a:cubicBezTo>
                <a:cubicBezTo>
                  <a:pt x="1013" y="2541"/>
                  <a:pt x="1350" y="1694"/>
                  <a:pt x="1688" y="847"/>
                </a:cubicBezTo>
                <a:cubicBezTo>
                  <a:pt x="3713" y="4235"/>
                  <a:pt x="7088" y="6353"/>
                  <a:pt x="10463" y="6776"/>
                </a:cubicBezTo>
                <a:cubicBezTo>
                  <a:pt x="10463" y="6353"/>
                  <a:pt x="10463" y="5929"/>
                  <a:pt x="10463" y="5506"/>
                </a:cubicBezTo>
                <a:cubicBezTo>
                  <a:pt x="10463" y="2118"/>
                  <a:pt x="12487" y="0"/>
                  <a:pt x="14850" y="0"/>
                </a:cubicBezTo>
                <a:cubicBezTo>
                  <a:pt x="16200" y="0"/>
                  <a:pt x="17212" y="424"/>
                  <a:pt x="18225" y="1694"/>
                </a:cubicBezTo>
                <a:cubicBezTo>
                  <a:pt x="18900" y="1271"/>
                  <a:pt x="19912" y="847"/>
                  <a:pt x="20925" y="424"/>
                </a:cubicBezTo>
                <a:cubicBezTo>
                  <a:pt x="20587" y="1694"/>
                  <a:pt x="19912" y="2541"/>
                  <a:pt x="18900" y="3388"/>
                </a:cubicBezTo>
                <a:cubicBezTo>
                  <a:pt x="19912" y="2965"/>
                  <a:pt x="20587" y="2965"/>
                  <a:pt x="21600" y="2541"/>
                </a:cubicBezTo>
                <a:cubicBezTo>
                  <a:pt x="20925" y="3388"/>
                  <a:pt x="20250" y="4659"/>
                  <a:pt x="19237" y="5082"/>
                </a:cubicBezTo>
                <a:close/>
              </a:path>
            </a:pathLst>
          </a:custGeom>
          <a:solidFill>
            <a:srgbClr val="686976"/>
          </a:solidFill>
          <a:ln w="3175">
            <a:miter lim="400000"/>
          </a:ln>
        </p:spPr>
        <p:txBody>
          <a:bodyPr lIns="45719" rIns="45719"/>
          <a:lstStyle/>
          <a:p>
            <a:pPr algn="l" defTabSz="457200">
              <a:defRPr sz="2400">
                <a:solidFill>
                  <a:srgbClr val="686876"/>
                </a:solidFill>
                <a:latin typeface="Calibri"/>
                <a:ea typeface="Calibri"/>
                <a:cs typeface="Calibri"/>
                <a:sym typeface="Calibri"/>
              </a:defRPr>
            </a:pPr>
            <a:endParaRPr/>
          </a:p>
        </p:txBody>
      </p:sp>
      <p:sp>
        <p:nvSpPr>
          <p:cNvPr id="42" name="Shape 42"/>
          <p:cNvSpPr/>
          <p:nvPr/>
        </p:nvSpPr>
        <p:spPr>
          <a:xfrm>
            <a:off x="20694733" y="810683"/>
            <a:ext cx="149394" cy="285027"/>
          </a:xfrm>
          <a:custGeom>
            <a:avLst/>
            <a:gdLst/>
            <a:ahLst/>
            <a:cxnLst>
              <a:cxn ang="0">
                <a:pos x="wd2" y="hd2"/>
              </a:cxn>
              <a:cxn ang="5400000">
                <a:pos x="wd2" y="hd2"/>
              </a:cxn>
              <a:cxn ang="10800000">
                <a:pos x="wd2" y="hd2"/>
              </a:cxn>
              <a:cxn ang="16200000">
                <a:pos x="wd2" y="hd2"/>
              </a:cxn>
            </a:cxnLst>
            <a:rect l="0" t="0" r="r" b="b"/>
            <a:pathLst>
              <a:path w="21600" h="21600" extrusionOk="0">
                <a:moveTo>
                  <a:pt x="21600" y="3546"/>
                </a:moveTo>
                <a:cubicBezTo>
                  <a:pt x="17897" y="3546"/>
                  <a:pt x="17897" y="3546"/>
                  <a:pt x="17897" y="3546"/>
                </a:cubicBezTo>
                <a:cubicBezTo>
                  <a:pt x="14811" y="3546"/>
                  <a:pt x="14194" y="4513"/>
                  <a:pt x="14194" y="5481"/>
                </a:cubicBezTo>
                <a:cubicBezTo>
                  <a:pt x="14194" y="8060"/>
                  <a:pt x="14194" y="8060"/>
                  <a:pt x="14194" y="8060"/>
                </a:cubicBezTo>
                <a:cubicBezTo>
                  <a:pt x="21600" y="8060"/>
                  <a:pt x="21600" y="8060"/>
                  <a:pt x="21600" y="8060"/>
                </a:cubicBezTo>
                <a:cubicBezTo>
                  <a:pt x="20366" y="11928"/>
                  <a:pt x="20366" y="11928"/>
                  <a:pt x="20366" y="11928"/>
                </a:cubicBezTo>
                <a:cubicBezTo>
                  <a:pt x="14194" y="11928"/>
                  <a:pt x="14194" y="11928"/>
                  <a:pt x="14194" y="11928"/>
                </a:cubicBezTo>
                <a:cubicBezTo>
                  <a:pt x="14194" y="21600"/>
                  <a:pt x="14194" y="21600"/>
                  <a:pt x="14194" y="21600"/>
                </a:cubicBezTo>
                <a:cubicBezTo>
                  <a:pt x="6789" y="21600"/>
                  <a:pt x="6789" y="21600"/>
                  <a:pt x="6789" y="21600"/>
                </a:cubicBezTo>
                <a:cubicBezTo>
                  <a:pt x="6789" y="11928"/>
                  <a:pt x="6789" y="11928"/>
                  <a:pt x="6789" y="11928"/>
                </a:cubicBezTo>
                <a:cubicBezTo>
                  <a:pt x="0" y="11928"/>
                  <a:pt x="0" y="11928"/>
                  <a:pt x="0" y="11928"/>
                </a:cubicBezTo>
                <a:cubicBezTo>
                  <a:pt x="0" y="8060"/>
                  <a:pt x="0" y="8060"/>
                  <a:pt x="0" y="8060"/>
                </a:cubicBezTo>
                <a:cubicBezTo>
                  <a:pt x="6789" y="8060"/>
                  <a:pt x="6789" y="8060"/>
                  <a:pt x="6789" y="8060"/>
                </a:cubicBezTo>
                <a:cubicBezTo>
                  <a:pt x="6789" y="5158"/>
                  <a:pt x="6789" y="5158"/>
                  <a:pt x="6789" y="5158"/>
                </a:cubicBezTo>
                <a:cubicBezTo>
                  <a:pt x="6789" y="1934"/>
                  <a:pt x="10491" y="0"/>
                  <a:pt x="16046" y="0"/>
                </a:cubicBezTo>
                <a:cubicBezTo>
                  <a:pt x="18514" y="0"/>
                  <a:pt x="20983" y="322"/>
                  <a:pt x="21600" y="322"/>
                </a:cubicBezTo>
                <a:lnTo>
                  <a:pt x="21600" y="3546"/>
                </a:lnTo>
                <a:close/>
              </a:path>
            </a:pathLst>
          </a:custGeom>
          <a:solidFill>
            <a:srgbClr val="686976"/>
          </a:solidFill>
          <a:ln w="3175">
            <a:miter lim="400000"/>
          </a:ln>
        </p:spPr>
        <p:txBody>
          <a:bodyPr lIns="45719" rIns="45719"/>
          <a:lstStyle/>
          <a:p>
            <a:pPr algn="l" defTabSz="457200">
              <a:defRPr sz="2400">
                <a:solidFill>
                  <a:srgbClr val="686876"/>
                </a:solidFill>
                <a:latin typeface="Calibri"/>
                <a:ea typeface="Calibri"/>
                <a:cs typeface="Calibri"/>
                <a:sym typeface="Calibri"/>
              </a:defRPr>
            </a:pPr>
            <a:endParaRPr/>
          </a:p>
        </p:txBody>
      </p:sp>
      <p:sp>
        <p:nvSpPr>
          <p:cNvPr id="43" name="Shape 43"/>
          <p:cNvSpPr/>
          <p:nvPr/>
        </p:nvSpPr>
        <p:spPr>
          <a:xfrm>
            <a:off x="21749915" y="819734"/>
            <a:ext cx="168792" cy="26692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900" y="1029"/>
                  <a:pt x="18900" y="1029"/>
                  <a:pt x="18900" y="1029"/>
                </a:cubicBezTo>
                <a:cubicBezTo>
                  <a:pt x="16200" y="1029"/>
                  <a:pt x="16200" y="1029"/>
                  <a:pt x="16200" y="1029"/>
                </a:cubicBezTo>
                <a:cubicBezTo>
                  <a:pt x="17820" y="2057"/>
                  <a:pt x="19440" y="3086"/>
                  <a:pt x="19440" y="4800"/>
                </a:cubicBezTo>
                <a:cubicBezTo>
                  <a:pt x="19440" y="8229"/>
                  <a:pt x="14580" y="8571"/>
                  <a:pt x="14580" y="10286"/>
                </a:cubicBezTo>
                <a:cubicBezTo>
                  <a:pt x="14580" y="12000"/>
                  <a:pt x="20520" y="12686"/>
                  <a:pt x="20520" y="16114"/>
                </a:cubicBezTo>
                <a:cubicBezTo>
                  <a:pt x="20520" y="17143"/>
                  <a:pt x="20520" y="17829"/>
                  <a:pt x="19980" y="18514"/>
                </a:cubicBezTo>
                <a:cubicBezTo>
                  <a:pt x="17820" y="20914"/>
                  <a:pt x="12960" y="21600"/>
                  <a:pt x="9180" y="21600"/>
                </a:cubicBezTo>
                <a:cubicBezTo>
                  <a:pt x="6480" y="21600"/>
                  <a:pt x="2700" y="20914"/>
                  <a:pt x="540" y="19200"/>
                </a:cubicBezTo>
                <a:cubicBezTo>
                  <a:pt x="0" y="18857"/>
                  <a:pt x="0" y="18171"/>
                  <a:pt x="0" y="17486"/>
                </a:cubicBezTo>
                <a:cubicBezTo>
                  <a:pt x="0" y="16114"/>
                  <a:pt x="1620" y="14743"/>
                  <a:pt x="3240" y="14057"/>
                </a:cubicBezTo>
                <a:cubicBezTo>
                  <a:pt x="5940" y="13029"/>
                  <a:pt x="8640" y="13029"/>
                  <a:pt x="11340" y="12686"/>
                </a:cubicBezTo>
                <a:cubicBezTo>
                  <a:pt x="10800" y="12000"/>
                  <a:pt x="10260" y="11657"/>
                  <a:pt x="10260" y="10971"/>
                </a:cubicBezTo>
                <a:cubicBezTo>
                  <a:pt x="10260" y="10286"/>
                  <a:pt x="10260" y="9943"/>
                  <a:pt x="10800" y="9600"/>
                </a:cubicBezTo>
                <a:cubicBezTo>
                  <a:pt x="10260" y="9943"/>
                  <a:pt x="9720" y="9943"/>
                  <a:pt x="9180" y="9943"/>
                </a:cubicBezTo>
                <a:cubicBezTo>
                  <a:pt x="5400" y="9943"/>
                  <a:pt x="2160" y="7886"/>
                  <a:pt x="2160" y="5486"/>
                </a:cubicBezTo>
                <a:cubicBezTo>
                  <a:pt x="2160" y="3771"/>
                  <a:pt x="3240" y="2400"/>
                  <a:pt x="4860" y="1714"/>
                </a:cubicBezTo>
                <a:cubicBezTo>
                  <a:pt x="7020" y="343"/>
                  <a:pt x="10260" y="0"/>
                  <a:pt x="12960" y="0"/>
                </a:cubicBezTo>
                <a:lnTo>
                  <a:pt x="21600" y="0"/>
                </a:lnTo>
                <a:close/>
                <a:moveTo>
                  <a:pt x="12960" y="13714"/>
                </a:moveTo>
                <a:cubicBezTo>
                  <a:pt x="12960" y="13714"/>
                  <a:pt x="12420" y="13714"/>
                  <a:pt x="11880" y="13714"/>
                </a:cubicBezTo>
                <a:cubicBezTo>
                  <a:pt x="8640" y="13714"/>
                  <a:pt x="3780" y="14400"/>
                  <a:pt x="3780" y="16800"/>
                </a:cubicBezTo>
                <a:cubicBezTo>
                  <a:pt x="3780" y="19543"/>
                  <a:pt x="8100" y="20229"/>
                  <a:pt x="11340" y="20229"/>
                </a:cubicBezTo>
                <a:cubicBezTo>
                  <a:pt x="14580" y="20229"/>
                  <a:pt x="17820" y="19543"/>
                  <a:pt x="17820" y="17486"/>
                </a:cubicBezTo>
                <a:cubicBezTo>
                  <a:pt x="17820" y="15429"/>
                  <a:pt x="15120" y="14400"/>
                  <a:pt x="12960" y="13714"/>
                </a:cubicBezTo>
                <a:close/>
                <a:moveTo>
                  <a:pt x="9720" y="1029"/>
                </a:moveTo>
                <a:cubicBezTo>
                  <a:pt x="8640" y="1029"/>
                  <a:pt x="7560" y="1371"/>
                  <a:pt x="7020" y="2057"/>
                </a:cubicBezTo>
                <a:cubicBezTo>
                  <a:pt x="5940" y="2400"/>
                  <a:pt x="5940" y="3086"/>
                  <a:pt x="5940" y="4114"/>
                </a:cubicBezTo>
                <a:cubicBezTo>
                  <a:pt x="5940" y="5829"/>
                  <a:pt x="7560" y="8914"/>
                  <a:pt x="11340" y="8914"/>
                </a:cubicBezTo>
                <a:cubicBezTo>
                  <a:pt x="12420" y="8914"/>
                  <a:pt x="13500" y="8571"/>
                  <a:pt x="14580" y="8229"/>
                </a:cubicBezTo>
                <a:cubicBezTo>
                  <a:pt x="15120" y="7543"/>
                  <a:pt x="15660" y="6857"/>
                  <a:pt x="15660" y="6171"/>
                </a:cubicBezTo>
                <a:cubicBezTo>
                  <a:pt x="15660" y="4114"/>
                  <a:pt x="13500" y="1029"/>
                  <a:pt x="9720" y="1029"/>
                </a:cubicBezTo>
                <a:close/>
              </a:path>
            </a:pathLst>
          </a:custGeom>
          <a:solidFill>
            <a:srgbClr val="686976"/>
          </a:solidFill>
          <a:ln w="3175">
            <a:miter lim="400000"/>
          </a:ln>
        </p:spPr>
        <p:txBody>
          <a:bodyPr lIns="45719" rIns="45719"/>
          <a:lstStyle/>
          <a:p>
            <a:pPr algn="l" defTabSz="457200">
              <a:defRPr sz="2400">
                <a:solidFill>
                  <a:srgbClr val="686876"/>
                </a:solidFill>
                <a:latin typeface="Calibri"/>
                <a:ea typeface="Calibri"/>
                <a:cs typeface="Calibri"/>
                <a:sym typeface="Calibri"/>
              </a:defRPr>
            </a:pPr>
            <a:endParaRPr/>
          </a:p>
        </p:txBody>
      </p:sp>
      <p:sp>
        <p:nvSpPr>
          <p:cNvPr id="44" name="Shape 44"/>
          <p:cNvSpPr/>
          <p:nvPr/>
        </p:nvSpPr>
        <p:spPr>
          <a:xfrm>
            <a:off x="22222494" y="849174"/>
            <a:ext cx="288515" cy="208045"/>
          </a:xfrm>
          <a:custGeom>
            <a:avLst/>
            <a:gdLst/>
            <a:ahLst/>
            <a:cxnLst>
              <a:cxn ang="0">
                <a:pos x="wd2" y="hd2"/>
              </a:cxn>
              <a:cxn ang="5400000">
                <a:pos x="wd2" y="hd2"/>
              </a:cxn>
              <a:cxn ang="10800000">
                <a:pos x="wd2" y="hd2"/>
              </a:cxn>
              <a:cxn ang="16200000">
                <a:pos x="wd2" y="hd2"/>
              </a:cxn>
            </a:cxnLst>
            <a:rect l="0" t="0" r="r" b="b"/>
            <a:pathLst>
              <a:path w="21600" h="21600" extrusionOk="0">
                <a:moveTo>
                  <a:pt x="21282" y="18073"/>
                </a:moveTo>
                <a:cubicBezTo>
                  <a:pt x="20965" y="19837"/>
                  <a:pt x="20012" y="21159"/>
                  <a:pt x="18741" y="21159"/>
                </a:cubicBezTo>
                <a:cubicBezTo>
                  <a:pt x="16200" y="21600"/>
                  <a:pt x="13341" y="21600"/>
                  <a:pt x="10800" y="21600"/>
                </a:cubicBezTo>
                <a:cubicBezTo>
                  <a:pt x="7941" y="21600"/>
                  <a:pt x="5400" y="21600"/>
                  <a:pt x="2541" y="21159"/>
                </a:cubicBezTo>
                <a:cubicBezTo>
                  <a:pt x="1588" y="21159"/>
                  <a:pt x="635" y="19837"/>
                  <a:pt x="318" y="18073"/>
                </a:cubicBezTo>
                <a:cubicBezTo>
                  <a:pt x="0" y="15869"/>
                  <a:pt x="0" y="13224"/>
                  <a:pt x="0" y="11020"/>
                </a:cubicBezTo>
                <a:cubicBezTo>
                  <a:pt x="0" y="8376"/>
                  <a:pt x="0" y="6171"/>
                  <a:pt x="318" y="3527"/>
                </a:cubicBezTo>
                <a:cubicBezTo>
                  <a:pt x="635" y="2204"/>
                  <a:pt x="1588" y="882"/>
                  <a:pt x="2541" y="441"/>
                </a:cubicBezTo>
                <a:cubicBezTo>
                  <a:pt x="5400" y="0"/>
                  <a:pt x="7941" y="0"/>
                  <a:pt x="10800" y="0"/>
                </a:cubicBezTo>
                <a:cubicBezTo>
                  <a:pt x="13341" y="0"/>
                  <a:pt x="16200" y="0"/>
                  <a:pt x="18741" y="441"/>
                </a:cubicBezTo>
                <a:cubicBezTo>
                  <a:pt x="20012" y="882"/>
                  <a:pt x="20965" y="2204"/>
                  <a:pt x="21282" y="3527"/>
                </a:cubicBezTo>
                <a:cubicBezTo>
                  <a:pt x="21600" y="6171"/>
                  <a:pt x="21600" y="8376"/>
                  <a:pt x="21600" y="11020"/>
                </a:cubicBezTo>
                <a:cubicBezTo>
                  <a:pt x="21600" y="13224"/>
                  <a:pt x="21600" y="15869"/>
                  <a:pt x="21282" y="18073"/>
                </a:cubicBezTo>
                <a:close/>
                <a:moveTo>
                  <a:pt x="14929" y="10139"/>
                </a:moveTo>
                <a:cubicBezTo>
                  <a:pt x="8894" y="4849"/>
                  <a:pt x="8894" y="4849"/>
                  <a:pt x="8894" y="4849"/>
                </a:cubicBezTo>
                <a:cubicBezTo>
                  <a:pt x="8576" y="4408"/>
                  <a:pt x="8259" y="4408"/>
                  <a:pt x="7941" y="4408"/>
                </a:cubicBezTo>
                <a:cubicBezTo>
                  <a:pt x="7941" y="4849"/>
                  <a:pt x="7624" y="5290"/>
                  <a:pt x="7624" y="5731"/>
                </a:cubicBezTo>
                <a:cubicBezTo>
                  <a:pt x="7624" y="16310"/>
                  <a:pt x="7624" y="16310"/>
                  <a:pt x="7624" y="16310"/>
                </a:cubicBezTo>
                <a:cubicBezTo>
                  <a:pt x="7624" y="16751"/>
                  <a:pt x="7941" y="17192"/>
                  <a:pt x="7941" y="17192"/>
                </a:cubicBezTo>
                <a:cubicBezTo>
                  <a:pt x="8259" y="17192"/>
                  <a:pt x="8259" y="17192"/>
                  <a:pt x="8259" y="17192"/>
                </a:cubicBezTo>
                <a:cubicBezTo>
                  <a:pt x="8576" y="17192"/>
                  <a:pt x="8576" y="17192"/>
                  <a:pt x="8894" y="17192"/>
                </a:cubicBezTo>
                <a:cubicBezTo>
                  <a:pt x="14929" y="11902"/>
                  <a:pt x="14929" y="11902"/>
                  <a:pt x="14929" y="11902"/>
                </a:cubicBezTo>
                <a:cubicBezTo>
                  <a:pt x="15247" y="11461"/>
                  <a:pt x="15247" y="11461"/>
                  <a:pt x="15247" y="11020"/>
                </a:cubicBezTo>
                <a:cubicBezTo>
                  <a:pt x="15247" y="10580"/>
                  <a:pt x="15247" y="10139"/>
                  <a:pt x="14929" y="10139"/>
                </a:cubicBezTo>
                <a:close/>
              </a:path>
            </a:pathLst>
          </a:custGeom>
          <a:solidFill>
            <a:srgbClr val="686976"/>
          </a:solidFill>
          <a:ln w="3175">
            <a:miter lim="400000"/>
          </a:ln>
        </p:spPr>
        <p:txBody>
          <a:bodyPr lIns="45719" rIns="45719"/>
          <a:lstStyle/>
          <a:p>
            <a:pPr algn="l" defTabSz="457200">
              <a:defRPr sz="2400">
                <a:solidFill>
                  <a:srgbClr val="686876"/>
                </a:solidFill>
                <a:latin typeface="Calibri"/>
                <a:ea typeface="Calibri"/>
                <a:cs typeface="Calibri"/>
                <a:sym typeface="Calibri"/>
              </a:defRPr>
            </a:pPr>
            <a:endParaRPr/>
          </a:p>
        </p:txBody>
      </p:sp>
      <p:sp>
        <p:nvSpPr>
          <p:cNvPr id="45" name="Shape 45"/>
          <p:cNvSpPr>
            <a:spLocks noGrp="1"/>
          </p:cNvSpPr>
          <p:nvPr>
            <p:ph type="sldNum" sz="quarter" idx="2"/>
          </p:nvPr>
        </p:nvSpPr>
        <p:spPr>
          <a:prstGeom prst="rect">
            <a:avLst/>
          </a:prstGeom>
        </p:spPr>
        <p:txBody>
          <a:bodyPr/>
          <a:lstStyle>
            <a:lvl1pPr>
              <a:defRPr>
                <a:solidFill>
                  <a:srgbClr val="F4F5F7"/>
                </a:solidFill>
              </a:defRPr>
            </a:lvl1pPr>
          </a:lstStyle>
          <a:p>
            <a:fld id="{86CB4B4D-7CA3-9044-876B-883B54F8677D}" type="slidenum">
              <a:t>‹#›</a:t>
            </a:fld>
            <a:endParaRPr/>
          </a:p>
        </p:txBody>
      </p:sp>
      <p:sp>
        <p:nvSpPr>
          <p:cNvPr id="46" name="Shape 46"/>
          <p:cNvSpPr/>
          <p:nvPr/>
        </p:nvSpPr>
        <p:spPr>
          <a:xfrm>
            <a:off x="23077405" y="1371248"/>
            <a:ext cx="1636515" cy="1"/>
          </a:xfrm>
          <a:prstGeom prst="line">
            <a:avLst/>
          </a:prstGeom>
          <a:ln w="50800">
            <a:solidFill>
              <a:srgbClr val="F56C2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Photo dark bg">
    <p:bg>
      <p:bgPr>
        <a:solidFill>
          <a:srgbClr val="393941"/>
        </a:solidFill>
        <a:effectLst/>
      </p:bgPr>
    </p:bg>
    <p:spTree>
      <p:nvGrpSpPr>
        <p:cNvPr id="1" name=""/>
        <p:cNvGrpSpPr/>
        <p:nvPr/>
      </p:nvGrpSpPr>
      <p:grpSpPr>
        <a:xfrm>
          <a:off x="0" y="0"/>
          <a:ext cx="0" cy="0"/>
          <a:chOff x="0" y="0"/>
          <a:chExt cx="0" cy="0"/>
        </a:xfrm>
      </p:grpSpPr>
      <p:sp>
        <p:nvSpPr>
          <p:cNvPr id="41" name="Shape 41"/>
          <p:cNvSpPr/>
          <p:nvPr/>
        </p:nvSpPr>
        <p:spPr>
          <a:xfrm>
            <a:off x="21166238" y="845083"/>
            <a:ext cx="271267" cy="216227"/>
          </a:xfrm>
          <a:custGeom>
            <a:avLst/>
            <a:gdLst/>
            <a:ahLst/>
            <a:cxnLst>
              <a:cxn ang="0">
                <a:pos x="wd2" y="hd2"/>
              </a:cxn>
              <a:cxn ang="5400000">
                <a:pos x="wd2" y="hd2"/>
              </a:cxn>
              <a:cxn ang="10800000">
                <a:pos x="wd2" y="hd2"/>
              </a:cxn>
              <a:cxn ang="16200000">
                <a:pos x="wd2" y="hd2"/>
              </a:cxn>
            </a:cxnLst>
            <a:rect l="0" t="0" r="r" b="b"/>
            <a:pathLst>
              <a:path w="21600" h="21600" extrusionOk="0">
                <a:moveTo>
                  <a:pt x="19237" y="5082"/>
                </a:moveTo>
                <a:cubicBezTo>
                  <a:pt x="19237" y="5506"/>
                  <a:pt x="19237" y="5929"/>
                  <a:pt x="19237" y="5929"/>
                </a:cubicBezTo>
                <a:cubicBezTo>
                  <a:pt x="19237" y="13129"/>
                  <a:pt x="14850" y="21600"/>
                  <a:pt x="6750" y="21600"/>
                </a:cubicBezTo>
                <a:cubicBezTo>
                  <a:pt x="4388" y="21600"/>
                  <a:pt x="2025" y="20753"/>
                  <a:pt x="0" y="19059"/>
                </a:cubicBezTo>
                <a:cubicBezTo>
                  <a:pt x="338" y="19059"/>
                  <a:pt x="675" y="19059"/>
                  <a:pt x="1013" y="19059"/>
                </a:cubicBezTo>
                <a:cubicBezTo>
                  <a:pt x="3038" y="19059"/>
                  <a:pt x="5063" y="18212"/>
                  <a:pt x="6413" y="16941"/>
                </a:cubicBezTo>
                <a:cubicBezTo>
                  <a:pt x="4725" y="16941"/>
                  <a:pt x="3038" y="15247"/>
                  <a:pt x="2363" y="13129"/>
                </a:cubicBezTo>
                <a:cubicBezTo>
                  <a:pt x="2700" y="13129"/>
                  <a:pt x="3038" y="13129"/>
                  <a:pt x="3375" y="13129"/>
                </a:cubicBezTo>
                <a:cubicBezTo>
                  <a:pt x="3713" y="13129"/>
                  <a:pt x="4050" y="13129"/>
                  <a:pt x="4388" y="13129"/>
                </a:cubicBezTo>
                <a:cubicBezTo>
                  <a:pt x="2363" y="12282"/>
                  <a:pt x="1013" y="10165"/>
                  <a:pt x="1013" y="7624"/>
                </a:cubicBezTo>
                <a:cubicBezTo>
                  <a:pt x="1013" y="7624"/>
                  <a:pt x="1013" y="7624"/>
                  <a:pt x="1013" y="7624"/>
                </a:cubicBezTo>
                <a:cubicBezTo>
                  <a:pt x="1688" y="8047"/>
                  <a:pt x="2363" y="8047"/>
                  <a:pt x="3038" y="8047"/>
                </a:cubicBezTo>
                <a:cubicBezTo>
                  <a:pt x="1688" y="7200"/>
                  <a:pt x="1013" y="5506"/>
                  <a:pt x="1013" y="3812"/>
                </a:cubicBezTo>
                <a:cubicBezTo>
                  <a:pt x="1013" y="2541"/>
                  <a:pt x="1350" y="1694"/>
                  <a:pt x="1688" y="847"/>
                </a:cubicBezTo>
                <a:cubicBezTo>
                  <a:pt x="3713" y="4235"/>
                  <a:pt x="7088" y="6353"/>
                  <a:pt x="10463" y="6776"/>
                </a:cubicBezTo>
                <a:cubicBezTo>
                  <a:pt x="10463" y="6353"/>
                  <a:pt x="10463" y="5929"/>
                  <a:pt x="10463" y="5506"/>
                </a:cubicBezTo>
                <a:cubicBezTo>
                  <a:pt x="10463" y="2118"/>
                  <a:pt x="12487" y="0"/>
                  <a:pt x="14850" y="0"/>
                </a:cubicBezTo>
                <a:cubicBezTo>
                  <a:pt x="16200" y="0"/>
                  <a:pt x="17212" y="424"/>
                  <a:pt x="18225" y="1694"/>
                </a:cubicBezTo>
                <a:cubicBezTo>
                  <a:pt x="18900" y="1271"/>
                  <a:pt x="19912" y="847"/>
                  <a:pt x="20925" y="424"/>
                </a:cubicBezTo>
                <a:cubicBezTo>
                  <a:pt x="20587" y="1694"/>
                  <a:pt x="19912" y="2541"/>
                  <a:pt x="18900" y="3388"/>
                </a:cubicBezTo>
                <a:cubicBezTo>
                  <a:pt x="19912" y="2965"/>
                  <a:pt x="20587" y="2965"/>
                  <a:pt x="21600" y="2541"/>
                </a:cubicBezTo>
                <a:cubicBezTo>
                  <a:pt x="20925" y="3388"/>
                  <a:pt x="20250" y="4659"/>
                  <a:pt x="19237" y="5082"/>
                </a:cubicBezTo>
                <a:close/>
              </a:path>
            </a:pathLst>
          </a:custGeom>
          <a:solidFill>
            <a:srgbClr val="686976"/>
          </a:solidFill>
          <a:ln w="3175">
            <a:miter lim="400000"/>
          </a:ln>
        </p:spPr>
        <p:txBody>
          <a:bodyPr lIns="45719" rIns="45719"/>
          <a:lstStyle/>
          <a:p>
            <a:pPr algn="l" defTabSz="457200">
              <a:defRPr sz="2400">
                <a:solidFill>
                  <a:srgbClr val="686876"/>
                </a:solidFill>
                <a:latin typeface="Calibri"/>
                <a:ea typeface="Calibri"/>
                <a:cs typeface="Calibri"/>
                <a:sym typeface="Calibri"/>
              </a:defRPr>
            </a:pPr>
            <a:endParaRPr/>
          </a:p>
        </p:txBody>
      </p:sp>
      <p:sp>
        <p:nvSpPr>
          <p:cNvPr id="42" name="Shape 42"/>
          <p:cNvSpPr/>
          <p:nvPr/>
        </p:nvSpPr>
        <p:spPr>
          <a:xfrm>
            <a:off x="20694733" y="810683"/>
            <a:ext cx="149394" cy="285027"/>
          </a:xfrm>
          <a:custGeom>
            <a:avLst/>
            <a:gdLst/>
            <a:ahLst/>
            <a:cxnLst>
              <a:cxn ang="0">
                <a:pos x="wd2" y="hd2"/>
              </a:cxn>
              <a:cxn ang="5400000">
                <a:pos x="wd2" y="hd2"/>
              </a:cxn>
              <a:cxn ang="10800000">
                <a:pos x="wd2" y="hd2"/>
              </a:cxn>
              <a:cxn ang="16200000">
                <a:pos x="wd2" y="hd2"/>
              </a:cxn>
            </a:cxnLst>
            <a:rect l="0" t="0" r="r" b="b"/>
            <a:pathLst>
              <a:path w="21600" h="21600" extrusionOk="0">
                <a:moveTo>
                  <a:pt x="21600" y="3546"/>
                </a:moveTo>
                <a:cubicBezTo>
                  <a:pt x="17897" y="3546"/>
                  <a:pt x="17897" y="3546"/>
                  <a:pt x="17897" y="3546"/>
                </a:cubicBezTo>
                <a:cubicBezTo>
                  <a:pt x="14811" y="3546"/>
                  <a:pt x="14194" y="4513"/>
                  <a:pt x="14194" y="5481"/>
                </a:cubicBezTo>
                <a:cubicBezTo>
                  <a:pt x="14194" y="8060"/>
                  <a:pt x="14194" y="8060"/>
                  <a:pt x="14194" y="8060"/>
                </a:cubicBezTo>
                <a:cubicBezTo>
                  <a:pt x="21600" y="8060"/>
                  <a:pt x="21600" y="8060"/>
                  <a:pt x="21600" y="8060"/>
                </a:cubicBezTo>
                <a:cubicBezTo>
                  <a:pt x="20366" y="11928"/>
                  <a:pt x="20366" y="11928"/>
                  <a:pt x="20366" y="11928"/>
                </a:cubicBezTo>
                <a:cubicBezTo>
                  <a:pt x="14194" y="11928"/>
                  <a:pt x="14194" y="11928"/>
                  <a:pt x="14194" y="11928"/>
                </a:cubicBezTo>
                <a:cubicBezTo>
                  <a:pt x="14194" y="21600"/>
                  <a:pt x="14194" y="21600"/>
                  <a:pt x="14194" y="21600"/>
                </a:cubicBezTo>
                <a:cubicBezTo>
                  <a:pt x="6789" y="21600"/>
                  <a:pt x="6789" y="21600"/>
                  <a:pt x="6789" y="21600"/>
                </a:cubicBezTo>
                <a:cubicBezTo>
                  <a:pt x="6789" y="11928"/>
                  <a:pt x="6789" y="11928"/>
                  <a:pt x="6789" y="11928"/>
                </a:cubicBezTo>
                <a:cubicBezTo>
                  <a:pt x="0" y="11928"/>
                  <a:pt x="0" y="11928"/>
                  <a:pt x="0" y="11928"/>
                </a:cubicBezTo>
                <a:cubicBezTo>
                  <a:pt x="0" y="8060"/>
                  <a:pt x="0" y="8060"/>
                  <a:pt x="0" y="8060"/>
                </a:cubicBezTo>
                <a:cubicBezTo>
                  <a:pt x="6789" y="8060"/>
                  <a:pt x="6789" y="8060"/>
                  <a:pt x="6789" y="8060"/>
                </a:cubicBezTo>
                <a:cubicBezTo>
                  <a:pt x="6789" y="5158"/>
                  <a:pt x="6789" y="5158"/>
                  <a:pt x="6789" y="5158"/>
                </a:cubicBezTo>
                <a:cubicBezTo>
                  <a:pt x="6789" y="1934"/>
                  <a:pt x="10491" y="0"/>
                  <a:pt x="16046" y="0"/>
                </a:cubicBezTo>
                <a:cubicBezTo>
                  <a:pt x="18514" y="0"/>
                  <a:pt x="20983" y="322"/>
                  <a:pt x="21600" y="322"/>
                </a:cubicBezTo>
                <a:lnTo>
                  <a:pt x="21600" y="3546"/>
                </a:lnTo>
                <a:close/>
              </a:path>
            </a:pathLst>
          </a:custGeom>
          <a:solidFill>
            <a:srgbClr val="686976"/>
          </a:solidFill>
          <a:ln w="3175">
            <a:miter lim="400000"/>
          </a:ln>
        </p:spPr>
        <p:txBody>
          <a:bodyPr lIns="45719" rIns="45719"/>
          <a:lstStyle/>
          <a:p>
            <a:pPr algn="l" defTabSz="457200">
              <a:defRPr sz="2400">
                <a:solidFill>
                  <a:srgbClr val="686876"/>
                </a:solidFill>
                <a:latin typeface="Calibri"/>
                <a:ea typeface="Calibri"/>
                <a:cs typeface="Calibri"/>
                <a:sym typeface="Calibri"/>
              </a:defRPr>
            </a:pPr>
            <a:endParaRPr/>
          </a:p>
        </p:txBody>
      </p:sp>
      <p:sp>
        <p:nvSpPr>
          <p:cNvPr id="43" name="Shape 43"/>
          <p:cNvSpPr/>
          <p:nvPr/>
        </p:nvSpPr>
        <p:spPr>
          <a:xfrm>
            <a:off x="21749915" y="819734"/>
            <a:ext cx="168792" cy="26692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900" y="1029"/>
                  <a:pt x="18900" y="1029"/>
                  <a:pt x="18900" y="1029"/>
                </a:cubicBezTo>
                <a:cubicBezTo>
                  <a:pt x="16200" y="1029"/>
                  <a:pt x="16200" y="1029"/>
                  <a:pt x="16200" y="1029"/>
                </a:cubicBezTo>
                <a:cubicBezTo>
                  <a:pt x="17820" y="2057"/>
                  <a:pt x="19440" y="3086"/>
                  <a:pt x="19440" y="4800"/>
                </a:cubicBezTo>
                <a:cubicBezTo>
                  <a:pt x="19440" y="8229"/>
                  <a:pt x="14580" y="8571"/>
                  <a:pt x="14580" y="10286"/>
                </a:cubicBezTo>
                <a:cubicBezTo>
                  <a:pt x="14580" y="12000"/>
                  <a:pt x="20520" y="12686"/>
                  <a:pt x="20520" y="16114"/>
                </a:cubicBezTo>
                <a:cubicBezTo>
                  <a:pt x="20520" y="17143"/>
                  <a:pt x="20520" y="17829"/>
                  <a:pt x="19980" y="18514"/>
                </a:cubicBezTo>
                <a:cubicBezTo>
                  <a:pt x="17820" y="20914"/>
                  <a:pt x="12960" y="21600"/>
                  <a:pt x="9180" y="21600"/>
                </a:cubicBezTo>
                <a:cubicBezTo>
                  <a:pt x="6480" y="21600"/>
                  <a:pt x="2700" y="20914"/>
                  <a:pt x="540" y="19200"/>
                </a:cubicBezTo>
                <a:cubicBezTo>
                  <a:pt x="0" y="18857"/>
                  <a:pt x="0" y="18171"/>
                  <a:pt x="0" y="17486"/>
                </a:cubicBezTo>
                <a:cubicBezTo>
                  <a:pt x="0" y="16114"/>
                  <a:pt x="1620" y="14743"/>
                  <a:pt x="3240" y="14057"/>
                </a:cubicBezTo>
                <a:cubicBezTo>
                  <a:pt x="5940" y="13029"/>
                  <a:pt x="8640" y="13029"/>
                  <a:pt x="11340" y="12686"/>
                </a:cubicBezTo>
                <a:cubicBezTo>
                  <a:pt x="10800" y="12000"/>
                  <a:pt x="10260" y="11657"/>
                  <a:pt x="10260" y="10971"/>
                </a:cubicBezTo>
                <a:cubicBezTo>
                  <a:pt x="10260" y="10286"/>
                  <a:pt x="10260" y="9943"/>
                  <a:pt x="10800" y="9600"/>
                </a:cubicBezTo>
                <a:cubicBezTo>
                  <a:pt x="10260" y="9943"/>
                  <a:pt x="9720" y="9943"/>
                  <a:pt x="9180" y="9943"/>
                </a:cubicBezTo>
                <a:cubicBezTo>
                  <a:pt x="5400" y="9943"/>
                  <a:pt x="2160" y="7886"/>
                  <a:pt x="2160" y="5486"/>
                </a:cubicBezTo>
                <a:cubicBezTo>
                  <a:pt x="2160" y="3771"/>
                  <a:pt x="3240" y="2400"/>
                  <a:pt x="4860" y="1714"/>
                </a:cubicBezTo>
                <a:cubicBezTo>
                  <a:pt x="7020" y="343"/>
                  <a:pt x="10260" y="0"/>
                  <a:pt x="12960" y="0"/>
                </a:cubicBezTo>
                <a:lnTo>
                  <a:pt x="21600" y="0"/>
                </a:lnTo>
                <a:close/>
                <a:moveTo>
                  <a:pt x="12960" y="13714"/>
                </a:moveTo>
                <a:cubicBezTo>
                  <a:pt x="12960" y="13714"/>
                  <a:pt x="12420" y="13714"/>
                  <a:pt x="11880" y="13714"/>
                </a:cubicBezTo>
                <a:cubicBezTo>
                  <a:pt x="8640" y="13714"/>
                  <a:pt x="3780" y="14400"/>
                  <a:pt x="3780" y="16800"/>
                </a:cubicBezTo>
                <a:cubicBezTo>
                  <a:pt x="3780" y="19543"/>
                  <a:pt x="8100" y="20229"/>
                  <a:pt x="11340" y="20229"/>
                </a:cubicBezTo>
                <a:cubicBezTo>
                  <a:pt x="14580" y="20229"/>
                  <a:pt x="17820" y="19543"/>
                  <a:pt x="17820" y="17486"/>
                </a:cubicBezTo>
                <a:cubicBezTo>
                  <a:pt x="17820" y="15429"/>
                  <a:pt x="15120" y="14400"/>
                  <a:pt x="12960" y="13714"/>
                </a:cubicBezTo>
                <a:close/>
                <a:moveTo>
                  <a:pt x="9720" y="1029"/>
                </a:moveTo>
                <a:cubicBezTo>
                  <a:pt x="8640" y="1029"/>
                  <a:pt x="7560" y="1371"/>
                  <a:pt x="7020" y="2057"/>
                </a:cubicBezTo>
                <a:cubicBezTo>
                  <a:pt x="5940" y="2400"/>
                  <a:pt x="5940" y="3086"/>
                  <a:pt x="5940" y="4114"/>
                </a:cubicBezTo>
                <a:cubicBezTo>
                  <a:pt x="5940" y="5829"/>
                  <a:pt x="7560" y="8914"/>
                  <a:pt x="11340" y="8914"/>
                </a:cubicBezTo>
                <a:cubicBezTo>
                  <a:pt x="12420" y="8914"/>
                  <a:pt x="13500" y="8571"/>
                  <a:pt x="14580" y="8229"/>
                </a:cubicBezTo>
                <a:cubicBezTo>
                  <a:pt x="15120" y="7543"/>
                  <a:pt x="15660" y="6857"/>
                  <a:pt x="15660" y="6171"/>
                </a:cubicBezTo>
                <a:cubicBezTo>
                  <a:pt x="15660" y="4114"/>
                  <a:pt x="13500" y="1029"/>
                  <a:pt x="9720" y="1029"/>
                </a:cubicBezTo>
                <a:close/>
              </a:path>
            </a:pathLst>
          </a:custGeom>
          <a:solidFill>
            <a:srgbClr val="686976"/>
          </a:solidFill>
          <a:ln w="3175">
            <a:miter lim="400000"/>
          </a:ln>
        </p:spPr>
        <p:txBody>
          <a:bodyPr lIns="45719" rIns="45719"/>
          <a:lstStyle/>
          <a:p>
            <a:pPr algn="l" defTabSz="457200">
              <a:defRPr sz="2400">
                <a:solidFill>
                  <a:srgbClr val="686876"/>
                </a:solidFill>
                <a:latin typeface="Calibri"/>
                <a:ea typeface="Calibri"/>
                <a:cs typeface="Calibri"/>
                <a:sym typeface="Calibri"/>
              </a:defRPr>
            </a:pPr>
            <a:endParaRPr/>
          </a:p>
        </p:txBody>
      </p:sp>
      <p:sp>
        <p:nvSpPr>
          <p:cNvPr id="44" name="Shape 44"/>
          <p:cNvSpPr/>
          <p:nvPr/>
        </p:nvSpPr>
        <p:spPr>
          <a:xfrm>
            <a:off x="22222494" y="849174"/>
            <a:ext cx="288515" cy="208045"/>
          </a:xfrm>
          <a:custGeom>
            <a:avLst/>
            <a:gdLst/>
            <a:ahLst/>
            <a:cxnLst>
              <a:cxn ang="0">
                <a:pos x="wd2" y="hd2"/>
              </a:cxn>
              <a:cxn ang="5400000">
                <a:pos x="wd2" y="hd2"/>
              </a:cxn>
              <a:cxn ang="10800000">
                <a:pos x="wd2" y="hd2"/>
              </a:cxn>
              <a:cxn ang="16200000">
                <a:pos x="wd2" y="hd2"/>
              </a:cxn>
            </a:cxnLst>
            <a:rect l="0" t="0" r="r" b="b"/>
            <a:pathLst>
              <a:path w="21600" h="21600" extrusionOk="0">
                <a:moveTo>
                  <a:pt x="21282" y="18073"/>
                </a:moveTo>
                <a:cubicBezTo>
                  <a:pt x="20965" y="19837"/>
                  <a:pt x="20012" y="21159"/>
                  <a:pt x="18741" y="21159"/>
                </a:cubicBezTo>
                <a:cubicBezTo>
                  <a:pt x="16200" y="21600"/>
                  <a:pt x="13341" y="21600"/>
                  <a:pt x="10800" y="21600"/>
                </a:cubicBezTo>
                <a:cubicBezTo>
                  <a:pt x="7941" y="21600"/>
                  <a:pt x="5400" y="21600"/>
                  <a:pt x="2541" y="21159"/>
                </a:cubicBezTo>
                <a:cubicBezTo>
                  <a:pt x="1588" y="21159"/>
                  <a:pt x="635" y="19837"/>
                  <a:pt x="318" y="18073"/>
                </a:cubicBezTo>
                <a:cubicBezTo>
                  <a:pt x="0" y="15869"/>
                  <a:pt x="0" y="13224"/>
                  <a:pt x="0" y="11020"/>
                </a:cubicBezTo>
                <a:cubicBezTo>
                  <a:pt x="0" y="8376"/>
                  <a:pt x="0" y="6171"/>
                  <a:pt x="318" y="3527"/>
                </a:cubicBezTo>
                <a:cubicBezTo>
                  <a:pt x="635" y="2204"/>
                  <a:pt x="1588" y="882"/>
                  <a:pt x="2541" y="441"/>
                </a:cubicBezTo>
                <a:cubicBezTo>
                  <a:pt x="5400" y="0"/>
                  <a:pt x="7941" y="0"/>
                  <a:pt x="10800" y="0"/>
                </a:cubicBezTo>
                <a:cubicBezTo>
                  <a:pt x="13341" y="0"/>
                  <a:pt x="16200" y="0"/>
                  <a:pt x="18741" y="441"/>
                </a:cubicBezTo>
                <a:cubicBezTo>
                  <a:pt x="20012" y="882"/>
                  <a:pt x="20965" y="2204"/>
                  <a:pt x="21282" y="3527"/>
                </a:cubicBezTo>
                <a:cubicBezTo>
                  <a:pt x="21600" y="6171"/>
                  <a:pt x="21600" y="8376"/>
                  <a:pt x="21600" y="11020"/>
                </a:cubicBezTo>
                <a:cubicBezTo>
                  <a:pt x="21600" y="13224"/>
                  <a:pt x="21600" y="15869"/>
                  <a:pt x="21282" y="18073"/>
                </a:cubicBezTo>
                <a:close/>
                <a:moveTo>
                  <a:pt x="14929" y="10139"/>
                </a:moveTo>
                <a:cubicBezTo>
                  <a:pt x="8894" y="4849"/>
                  <a:pt x="8894" y="4849"/>
                  <a:pt x="8894" y="4849"/>
                </a:cubicBezTo>
                <a:cubicBezTo>
                  <a:pt x="8576" y="4408"/>
                  <a:pt x="8259" y="4408"/>
                  <a:pt x="7941" y="4408"/>
                </a:cubicBezTo>
                <a:cubicBezTo>
                  <a:pt x="7941" y="4849"/>
                  <a:pt x="7624" y="5290"/>
                  <a:pt x="7624" y="5731"/>
                </a:cubicBezTo>
                <a:cubicBezTo>
                  <a:pt x="7624" y="16310"/>
                  <a:pt x="7624" y="16310"/>
                  <a:pt x="7624" y="16310"/>
                </a:cubicBezTo>
                <a:cubicBezTo>
                  <a:pt x="7624" y="16751"/>
                  <a:pt x="7941" y="17192"/>
                  <a:pt x="7941" y="17192"/>
                </a:cubicBezTo>
                <a:cubicBezTo>
                  <a:pt x="8259" y="17192"/>
                  <a:pt x="8259" y="17192"/>
                  <a:pt x="8259" y="17192"/>
                </a:cubicBezTo>
                <a:cubicBezTo>
                  <a:pt x="8576" y="17192"/>
                  <a:pt x="8576" y="17192"/>
                  <a:pt x="8894" y="17192"/>
                </a:cubicBezTo>
                <a:cubicBezTo>
                  <a:pt x="14929" y="11902"/>
                  <a:pt x="14929" y="11902"/>
                  <a:pt x="14929" y="11902"/>
                </a:cubicBezTo>
                <a:cubicBezTo>
                  <a:pt x="15247" y="11461"/>
                  <a:pt x="15247" y="11461"/>
                  <a:pt x="15247" y="11020"/>
                </a:cubicBezTo>
                <a:cubicBezTo>
                  <a:pt x="15247" y="10580"/>
                  <a:pt x="15247" y="10139"/>
                  <a:pt x="14929" y="10139"/>
                </a:cubicBezTo>
                <a:close/>
              </a:path>
            </a:pathLst>
          </a:custGeom>
          <a:solidFill>
            <a:srgbClr val="686976"/>
          </a:solidFill>
          <a:ln w="3175">
            <a:miter lim="400000"/>
          </a:ln>
        </p:spPr>
        <p:txBody>
          <a:bodyPr lIns="45719" rIns="45719"/>
          <a:lstStyle/>
          <a:p>
            <a:pPr algn="l" defTabSz="457200">
              <a:defRPr sz="2400">
                <a:solidFill>
                  <a:srgbClr val="686876"/>
                </a:solidFill>
                <a:latin typeface="Calibri"/>
                <a:ea typeface="Calibri"/>
                <a:cs typeface="Calibri"/>
                <a:sym typeface="Calibri"/>
              </a:defRPr>
            </a:pPr>
            <a:endParaRPr/>
          </a:p>
        </p:txBody>
      </p:sp>
      <p:sp>
        <p:nvSpPr>
          <p:cNvPr id="45" name="Shape 45"/>
          <p:cNvSpPr>
            <a:spLocks noGrp="1"/>
          </p:cNvSpPr>
          <p:nvPr>
            <p:ph type="sldNum" sz="quarter" idx="2"/>
          </p:nvPr>
        </p:nvSpPr>
        <p:spPr>
          <a:prstGeom prst="rect">
            <a:avLst/>
          </a:prstGeom>
        </p:spPr>
        <p:txBody>
          <a:bodyPr/>
          <a:lstStyle>
            <a:lvl1pPr>
              <a:defRPr>
                <a:solidFill>
                  <a:srgbClr val="F4F5F7"/>
                </a:solidFill>
              </a:defRPr>
            </a:lvl1pPr>
          </a:lstStyle>
          <a:p>
            <a:fld id="{86CB4B4D-7CA3-9044-876B-883B54F8677D}" type="slidenum">
              <a:t>‹#›</a:t>
            </a:fld>
            <a:endParaRPr/>
          </a:p>
        </p:txBody>
      </p:sp>
      <p:sp>
        <p:nvSpPr>
          <p:cNvPr id="46" name="Shape 46"/>
          <p:cNvSpPr/>
          <p:nvPr/>
        </p:nvSpPr>
        <p:spPr>
          <a:xfrm>
            <a:off x="23077405" y="1371248"/>
            <a:ext cx="1636515" cy="1"/>
          </a:xfrm>
          <a:prstGeom prst="line">
            <a:avLst/>
          </a:prstGeom>
          <a:ln w="50800">
            <a:solidFill>
              <a:srgbClr val="F56C2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3" name="Picture Placeholder 2"/>
          <p:cNvSpPr>
            <a:spLocks noGrp="1"/>
          </p:cNvSpPr>
          <p:nvPr>
            <p:ph type="pic" sz="quarter" idx="10"/>
          </p:nvPr>
        </p:nvSpPr>
        <p:spPr>
          <a:xfrm>
            <a:off x="4125595" y="3881755"/>
            <a:ext cx="2641600" cy="2641600"/>
          </a:xfrm>
        </p:spPr>
        <p:txBody>
          <a:bodyPr/>
          <a:lstStyle/>
          <a:p>
            <a:endParaRPr lang="en-US"/>
          </a:p>
        </p:txBody>
      </p:sp>
      <p:sp>
        <p:nvSpPr>
          <p:cNvPr id="12" name="Picture Placeholder 2"/>
          <p:cNvSpPr>
            <a:spLocks noGrp="1"/>
          </p:cNvSpPr>
          <p:nvPr>
            <p:ph type="pic" sz="quarter" idx="11"/>
          </p:nvPr>
        </p:nvSpPr>
        <p:spPr>
          <a:xfrm>
            <a:off x="7529195" y="3881755"/>
            <a:ext cx="2641600" cy="2641600"/>
          </a:xfrm>
        </p:spPr>
        <p:txBody>
          <a:bodyPr/>
          <a:lstStyle/>
          <a:p>
            <a:endParaRPr lang="en-US"/>
          </a:p>
        </p:txBody>
      </p:sp>
      <p:sp>
        <p:nvSpPr>
          <p:cNvPr id="13" name="Picture Placeholder 2"/>
          <p:cNvSpPr>
            <a:spLocks noGrp="1"/>
          </p:cNvSpPr>
          <p:nvPr>
            <p:ph type="pic" sz="quarter" idx="12"/>
          </p:nvPr>
        </p:nvSpPr>
        <p:spPr>
          <a:xfrm>
            <a:off x="10932795" y="3881755"/>
            <a:ext cx="2641600" cy="2641600"/>
          </a:xfrm>
        </p:spPr>
        <p:txBody>
          <a:bodyPr/>
          <a:lstStyle/>
          <a:p>
            <a:endParaRPr lang="en-US"/>
          </a:p>
        </p:txBody>
      </p:sp>
      <p:sp>
        <p:nvSpPr>
          <p:cNvPr id="14" name="Picture Placeholder 2"/>
          <p:cNvSpPr>
            <a:spLocks noGrp="1"/>
          </p:cNvSpPr>
          <p:nvPr>
            <p:ph type="pic" sz="quarter" idx="13"/>
          </p:nvPr>
        </p:nvSpPr>
        <p:spPr>
          <a:xfrm>
            <a:off x="14336395" y="3881755"/>
            <a:ext cx="2641600" cy="2641600"/>
          </a:xfrm>
        </p:spPr>
        <p:txBody>
          <a:bodyPr/>
          <a:lstStyle/>
          <a:p>
            <a:endParaRPr lang="en-US"/>
          </a:p>
        </p:txBody>
      </p:sp>
      <p:sp>
        <p:nvSpPr>
          <p:cNvPr id="15" name="Picture Placeholder 2"/>
          <p:cNvSpPr>
            <a:spLocks noGrp="1"/>
          </p:cNvSpPr>
          <p:nvPr>
            <p:ph type="pic" sz="quarter" idx="14"/>
          </p:nvPr>
        </p:nvSpPr>
        <p:spPr>
          <a:xfrm>
            <a:off x="17739995" y="3881755"/>
            <a:ext cx="2641600" cy="2641600"/>
          </a:xfrm>
        </p:spPr>
        <p:txBody>
          <a:bodyPr/>
          <a:lstStyle/>
          <a:p>
            <a:endParaRPr lang="en-US"/>
          </a:p>
        </p:txBody>
      </p:sp>
      <p:sp>
        <p:nvSpPr>
          <p:cNvPr id="16" name="Picture Placeholder 2"/>
          <p:cNvSpPr>
            <a:spLocks noGrp="1"/>
          </p:cNvSpPr>
          <p:nvPr>
            <p:ph type="pic" sz="quarter" idx="15"/>
          </p:nvPr>
        </p:nvSpPr>
        <p:spPr>
          <a:xfrm>
            <a:off x="4125595" y="7183755"/>
            <a:ext cx="2641600" cy="2641600"/>
          </a:xfrm>
        </p:spPr>
        <p:txBody>
          <a:bodyPr/>
          <a:lstStyle/>
          <a:p>
            <a:endParaRPr lang="en-US"/>
          </a:p>
        </p:txBody>
      </p:sp>
      <p:sp>
        <p:nvSpPr>
          <p:cNvPr id="17" name="Picture Placeholder 2"/>
          <p:cNvSpPr>
            <a:spLocks noGrp="1"/>
          </p:cNvSpPr>
          <p:nvPr>
            <p:ph type="pic" sz="quarter" idx="16"/>
          </p:nvPr>
        </p:nvSpPr>
        <p:spPr>
          <a:xfrm>
            <a:off x="7529195" y="7183755"/>
            <a:ext cx="2641600" cy="2641600"/>
          </a:xfrm>
        </p:spPr>
        <p:txBody>
          <a:bodyPr/>
          <a:lstStyle/>
          <a:p>
            <a:endParaRPr lang="en-US"/>
          </a:p>
        </p:txBody>
      </p:sp>
      <p:sp>
        <p:nvSpPr>
          <p:cNvPr id="18" name="Picture Placeholder 2"/>
          <p:cNvSpPr>
            <a:spLocks noGrp="1"/>
          </p:cNvSpPr>
          <p:nvPr>
            <p:ph type="pic" sz="quarter" idx="17"/>
          </p:nvPr>
        </p:nvSpPr>
        <p:spPr>
          <a:xfrm>
            <a:off x="10932795" y="7183755"/>
            <a:ext cx="2641600" cy="2641600"/>
          </a:xfrm>
        </p:spPr>
        <p:txBody>
          <a:bodyPr/>
          <a:lstStyle/>
          <a:p>
            <a:endParaRPr lang="en-US"/>
          </a:p>
        </p:txBody>
      </p:sp>
      <p:sp>
        <p:nvSpPr>
          <p:cNvPr id="19" name="Picture Placeholder 2"/>
          <p:cNvSpPr>
            <a:spLocks noGrp="1"/>
          </p:cNvSpPr>
          <p:nvPr>
            <p:ph type="pic" sz="quarter" idx="18"/>
          </p:nvPr>
        </p:nvSpPr>
        <p:spPr>
          <a:xfrm>
            <a:off x="14336395" y="7183755"/>
            <a:ext cx="2641600" cy="2641600"/>
          </a:xfrm>
        </p:spPr>
        <p:txBody>
          <a:bodyPr/>
          <a:lstStyle/>
          <a:p>
            <a:endParaRPr lang="en-US"/>
          </a:p>
        </p:txBody>
      </p:sp>
      <p:sp>
        <p:nvSpPr>
          <p:cNvPr id="20" name="Picture Placeholder 2"/>
          <p:cNvSpPr>
            <a:spLocks noGrp="1"/>
          </p:cNvSpPr>
          <p:nvPr>
            <p:ph type="pic" sz="quarter" idx="19"/>
          </p:nvPr>
        </p:nvSpPr>
        <p:spPr>
          <a:xfrm>
            <a:off x="17739995" y="7183755"/>
            <a:ext cx="2641600" cy="2641600"/>
          </a:xfrm>
        </p:spPr>
        <p:txBody>
          <a:bodyPr/>
          <a:lstStyle/>
          <a:p>
            <a:endParaRPr lang="en-US"/>
          </a:p>
        </p:txBody>
      </p:sp>
    </p:spTree>
    <p:extLst>
      <p:ext uri="{BB962C8B-B14F-4D97-AF65-F5344CB8AC3E}">
        <p14:creationId xmlns:p14="http://schemas.microsoft.com/office/powerpoint/2010/main" val="594452504"/>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420B2517-AE24-405A-9900-CA726D415640}" type="datetimeFigureOut">
              <a:rPr lang="ko-KR" altLang="en-US" smtClean="0"/>
              <a:t>2018-01-10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a:xfrm>
            <a:off x="23036465" y="762695"/>
            <a:ext cx="607907" cy="692497"/>
          </a:xfrm>
        </p:spPr>
        <p:txBody>
          <a:bodyPr/>
          <a:lstStyle/>
          <a:p>
            <a:fld id="{6568E4B4-EAE1-400E-8101-E06E739548A1}" type="slidenum">
              <a:rPr lang="ko-KR" altLang="en-US" smtClean="0"/>
              <a:t>‹#›</a:t>
            </a:fld>
            <a:endParaRPr lang="ko-KR" altLang="en-US"/>
          </a:p>
        </p:txBody>
      </p:sp>
    </p:spTree>
    <p:extLst>
      <p:ext uri="{BB962C8B-B14F-4D97-AF65-F5344CB8AC3E}">
        <p14:creationId xmlns:p14="http://schemas.microsoft.com/office/powerpoint/2010/main" val="2261718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4F5F7"/>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2121840" y="2279414"/>
            <a:ext cx="16482720" cy="2176835"/>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p>
            <a:r>
              <a:t>Title Text</a:t>
            </a:r>
          </a:p>
        </p:txBody>
      </p:sp>
      <p:sp>
        <p:nvSpPr>
          <p:cNvPr id="3" name="Shape 3"/>
          <p:cNvSpPr>
            <a:spLocks noGrp="1"/>
          </p:cNvSpPr>
          <p:nvPr>
            <p:ph type="body" idx="1"/>
          </p:nvPr>
        </p:nvSpPr>
        <p:spPr>
          <a:xfrm>
            <a:off x="2167984" y="4630044"/>
            <a:ext cx="20476358" cy="701929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p:nvPr/>
        </p:nvSpPr>
        <p:spPr>
          <a:xfrm>
            <a:off x="21166238" y="845083"/>
            <a:ext cx="271267" cy="216227"/>
          </a:xfrm>
          <a:custGeom>
            <a:avLst/>
            <a:gdLst/>
            <a:ahLst/>
            <a:cxnLst>
              <a:cxn ang="0">
                <a:pos x="wd2" y="hd2"/>
              </a:cxn>
              <a:cxn ang="5400000">
                <a:pos x="wd2" y="hd2"/>
              </a:cxn>
              <a:cxn ang="10800000">
                <a:pos x="wd2" y="hd2"/>
              </a:cxn>
              <a:cxn ang="16200000">
                <a:pos x="wd2" y="hd2"/>
              </a:cxn>
            </a:cxnLst>
            <a:rect l="0" t="0" r="r" b="b"/>
            <a:pathLst>
              <a:path w="21600" h="21600" extrusionOk="0">
                <a:moveTo>
                  <a:pt x="19237" y="5082"/>
                </a:moveTo>
                <a:cubicBezTo>
                  <a:pt x="19237" y="5506"/>
                  <a:pt x="19237" y="5929"/>
                  <a:pt x="19237" y="5929"/>
                </a:cubicBezTo>
                <a:cubicBezTo>
                  <a:pt x="19237" y="13129"/>
                  <a:pt x="14850" y="21600"/>
                  <a:pt x="6750" y="21600"/>
                </a:cubicBezTo>
                <a:cubicBezTo>
                  <a:pt x="4388" y="21600"/>
                  <a:pt x="2025" y="20753"/>
                  <a:pt x="0" y="19059"/>
                </a:cubicBezTo>
                <a:cubicBezTo>
                  <a:pt x="338" y="19059"/>
                  <a:pt x="675" y="19059"/>
                  <a:pt x="1013" y="19059"/>
                </a:cubicBezTo>
                <a:cubicBezTo>
                  <a:pt x="3038" y="19059"/>
                  <a:pt x="5063" y="18212"/>
                  <a:pt x="6413" y="16941"/>
                </a:cubicBezTo>
                <a:cubicBezTo>
                  <a:pt x="4725" y="16941"/>
                  <a:pt x="3038" y="15247"/>
                  <a:pt x="2363" y="13129"/>
                </a:cubicBezTo>
                <a:cubicBezTo>
                  <a:pt x="2700" y="13129"/>
                  <a:pt x="3038" y="13129"/>
                  <a:pt x="3375" y="13129"/>
                </a:cubicBezTo>
                <a:cubicBezTo>
                  <a:pt x="3713" y="13129"/>
                  <a:pt x="4050" y="13129"/>
                  <a:pt x="4388" y="13129"/>
                </a:cubicBezTo>
                <a:cubicBezTo>
                  <a:pt x="2363" y="12282"/>
                  <a:pt x="1013" y="10165"/>
                  <a:pt x="1013" y="7624"/>
                </a:cubicBezTo>
                <a:cubicBezTo>
                  <a:pt x="1013" y="7624"/>
                  <a:pt x="1013" y="7624"/>
                  <a:pt x="1013" y="7624"/>
                </a:cubicBezTo>
                <a:cubicBezTo>
                  <a:pt x="1688" y="8047"/>
                  <a:pt x="2363" y="8047"/>
                  <a:pt x="3038" y="8047"/>
                </a:cubicBezTo>
                <a:cubicBezTo>
                  <a:pt x="1688" y="7200"/>
                  <a:pt x="1013" y="5506"/>
                  <a:pt x="1013" y="3812"/>
                </a:cubicBezTo>
                <a:cubicBezTo>
                  <a:pt x="1013" y="2541"/>
                  <a:pt x="1350" y="1694"/>
                  <a:pt x="1688" y="847"/>
                </a:cubicBezTo>
                <a:cubicBezTo>
                  <a:pt x="3713" y="4235"/>
                  <a:pt x="7088" y="6353"/>
                  <a:pt x="10463" y="6776"/>
                </a:cubicBezTo>
                <a:cubicBezTo>
                  <a:pt x="10463" y="6353"/>
                  <a:pt x="10463" y="5929"/>
                  <a:pt x="10463" y="5506"/>
                </a:cubicBezTo>
                <a:cubicBezTo>
                  <a:pt x="10463" y="2118"/>
                  <a:pt x="12487" y="0"/>
                  <a:pt x="14850" y="0"/>
                </a:cubicBezTo>
                <a:cubicBezTo>
                  <a:pt x="16200" y="0"/>
                  <a:pt x="17212" y="424"/>
                  <a:pt x="18225" y="1694"/>
                </a:cubicBezTo>
                <a:cubicBezTo>
                  <a:pt x="18900" y="1271"/>
                  <a:pt x="19912" y="847"/>
                  <a:pt x="20925" y="424"/>
                </a:cubicBezTo>
                <a:cubicBezTo>
                  <a:pt x="20587" y="1694"/>
                  <a:pt x="19912" y="2541"/>
                  <a:pt x="18900" y="3388"/>
                </a:cubicBezTo>
                <a:cubicBezTo>
                  <a:pt x="19912" y="2965"/>
                  <a:pt x="20587" y="2965"/>
                  <a:pt x="21600" y="2541"/>
                </a:cubicBezTo>
                <a:cubicBezTo>
                  <a:pt x="20925" y="3388"/>
                  <a:pt x="20250" y="4659"/>
                  <a:pt x="19237" y="5082"/>
                </a:cubicBezTo>
                <a:close/>
              </a:path>
            </a:pathLst>
          </a:custGeom>
          <a:solidFill>
            <a:srgbClr val="A6A7AC"/>
          </a:solidFill>
          <a:ln w="3175">
            <a:miter lim="400000"/>
          </a:ln>
        </p:spPr>
        <p:txBody>
          <a:bodyPr lIns="45719" rIns="45719"/>
          <a:lstStyle/>
          <a:p>
            <a:pPr algn="l" defTabSz="457200">
              <a:defRPr sz="2400">
                <a:latin typeface="Calibri"/>
                <a:ea typeface="Calibri"/>
                <a:cs typeface="Calibri"/>
                <a:sym typeface="Calibri"/>
              </a:defRPr>
            </a:pPr>
            <a:endParaRPr/>
          </a:p>
        </p:txBody>
      </p:sp>
      <p:sp>
        <p:nvSpPr>
          <p:cNvPr id="5" name="Shape 5"/>
          <p:cNvSpPr/>
          <p:nvPr/>
        </p:nvSpPr>
        <p:spPr>
          <a:xfrm>
            <a:off x="20694733" y="810683"/>
            <a:ext cx="149394" cy="285027"/>
          </a:xfrm>
          <a:custGeom>
            <a:avLst/>
            <a:gdLst/>
            <a:ahLst/>
            <a:cxnLst>
              <a:cxn ang="0">
                <a:pos x="wd2" y="hd2"/>
              </a:cxn>
              <a:cxn ang="5400000">
                <a:pos x="wd2" y="hd2"/>
              </a:cxn>
              <a:cxn ang="10800000">
                <a:pos x="wd2" y="hd2"/>
              </a:cxn>
              <a:cxn ang="16200000">
                <a:pos x="wd2" y="hd2"/>
              </a:cxn>
            </a:cxnLst>
            <a:rect l="0" t="0" r="r" b="b"/>
            <a:pathLst>
              <a:path w="21600" h="21600" extrusionOk="0">
                <a:moveTo>
                  <a:pt x="21600" y="3546"/>
                </a:moveTo>
                <a:cubicBezTo>
                  <a:pt x="17897" y="3546"/>
                  <a:pt x="17897" y="3546"/>
                  <a:pt x="17897" y="3546"/>
                </a:cubicBezTo>
                <a:cubicBezTo>
                  <a:pt x="14811" y="3546"/>
                  <a:pt x="14194" y="4513"/>
                  <a:pt x="14194" y="5481"/>
                </a:cubicBezTo>
                <a:cubicBezTo>
                  <a:pt x="14194" y="8060"/>
                  <a:pt x="14194" y="8060"/>
                  <a:pt x="14194" y="8060"/>
                </a:cubicBezTo>
                <a:cubicBezTo>
                  <a:pt x="21600" y="8060"/>
                  <a:pt x="21600" y="8060"/>
                  <a:pt x="21600" y="8060"/>
                </a:cubicBezTo>
                <a:cubicBezTo>
                  <a:pt x="20366" y="11928"/>
                  <a:pt x="20366" y="11928"/>
                  <a:pt x="20366" y="11928"/>
                </a:cubicBezTo>
                <a:cubicBezTo>
                  <a:pt x="14194" y="11928"/>
                  <a:pt x="14194" y="11928"/>
                  <a:pt x="14194" y="11928"/>
                </a:cubicBezTo>
                <a:cubicBezTo>
                  <a:pt x="14194" y="21600"/>
                  <a:pt x="14194" y="21600"/>
                  <a:pt x="14194" y="21600"/>
                </a:cubicBezTo>
                <a:cubicBezTo>
                  <a:pt x="6789" y="21600"/>
                  <a:pt x="6789" y="21600"/>
                  <a:pt x="6789" y="21600"/>
                </a:cubicBezTo>
                <a:cubicBezTo>
                  <a:pt x="6789" y="11928"/>
                  <a:pt x="6789" y="11928"/>
                  <a:pt x="6789" y="11928"/>
                </a:cubicBezTo>
                <a:cubicBezTo>
                  <a:pt x="0" y="11928"/>
                  <a:pt x="0" y="11928"/>
                  <a:pt x="0" y="11928"/>
                </a:cubicBezTo>
                <a:cubicBezTo>
                  <a:pt x="0" y="8060"/>
                  <a:pt x="0" y="8060"/>
                  <a:pt x="0" y="8060"/>
                </a:cubicBezTo>
                <a:cubicBezTo>
                  <a:pt x="6789" y="8060"/>
                  <a:pt x="6789" y="8060"/>
                  <a:pt x="6789" y="8060"/>
                </a:cubicBezTo>
                <a:cubicBezTo>
                  <a:pt x="6789" y="5158"/>
                  <a:pt x="6789" y="5158"/>
                  <a:pt x="6789" y="5158"/>
                </a:cubicBezTo>
                <a:cubicBezTo>
                  <a:pt x="6789" y="1934"/>
                  <a:pt x="10491" y="0"/>
                  <a:pt x="16046" y="0"/>
                </a:cubicBezTo>
                <a:cubicBezTo>
                  <a:pt x="18514" y="0"/>
                  <a:pt x="20983" y="322"/>
                  <a:pt x="21600" y="322"/>
                </a:cubicBezTo>
                <a:lnTo>
                  <a:pt x="21600" y="3546"/>
                </a:lnTo>
                <a:close/>
              </a:path>
            </a:pathLst>
          </a:custGeom>
          <a:solidFill>
            <a:srgbClr val="A6A7AC"/>
          </a:solidFill>
          <a:ln w="3175">
            <a:miter lim="400000"/>
          </a:ln>
        </p:spPr>
        <p:txBody>
          <a:bodyPr lIns="45719" rIns="45719"/>
          <a:lstStyle/>
          <a:p>
            <a:pPr algn="l" defTabSz="457200">
              <a:defRPr sz="2400">
                <a:latin typeface="Calibri"/>
                <a:ea typeface="Calibri"/>
                <a:cs typeface="Calibri"/>
                <a:sym typeface="Calibri"/>
              </a:defRPr>
            </a:pPr>
            <a:endParaRPr/>
          </a:p>
        </p:txBody>
      </p:sp>
      <p:sp>
        <p:nvSpPr>
          <p:cNvPr id="6" name="Shape 6"/>
          <p:cNvSpPr/>
          <p:nvPr/>
        </p:nvSpPr>
        <p:spPr>
          <a:xfrm>
            <a:off x="21749915" y="819734"/>
            <a:ext cx="168792" cy="26692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900" y="1029"/>
                  <a:pt x="18900" y="1029"/>
                  <a:pt x="18900" y="1029"/>
                </a:cubicBezTo>
                <a:cubicBezTo>
                  <a:pt x="16200" y="1029"/>
                  <a:pt x="16200" y="1029"/>
                  <a:pt x="16200" y="1029"/>
                </a:cubicBezTo>
                <a:cubicBezTo>
                  <a:pt x="17820" y="2057"/>
                  <a:pt x="19440" y="3086"/>
                  <a:pt x="19440" y="4800"/>
                </a:cubicBezTo>
                <a:cubicBezTo>
                  <a:pt x="19440" y="8229"/>
                  <a:pt x="14580" y="8571"/>
                  <a:pt x="14580" y="10286"/>
                </a:cubicBezTo>
                <a:cubicBezTo>
                  <a:pt x="14580" y="12000"/>
                  <a:pt x="20520" y="12686"/>
                  <a:pt x="20520" y="16114"/>
                </a:cubicBezTo>
                <a:cubicBezTo>
                  <a:pt x="20520" y="17143"/>
                  <a:pt x="20520" y="17829"/>
                  <a:pt x="19980" y="18514"/>
                </a:cubicBezTo>
                <a:cubicBezTo>
                  <a:pt x="17820" y="20914"/>
                  <a:pt x="12960" y="21600"/>
                  <a:pt x="9180" y="21600"/>
                </a:cubicBezTo>
                <a:cubicBezTo>
                  <a:pt x="6480" y="21600"/>
                  <a:pt x="2700" y="20914"/>
                  <a:pt x="540" y="19200"/>
                </a:cubicBezTo>
                <a:cubicBezTo>
                  <a:pt x="0" y="18857"/>
                  <a:pt x="0" y="18171"/>
                  <a:pt x="0" y="17486"/>
                </a:cubicBezTo>
                <a:cubicBezTo>
                  <a:pt x="0" y="16114"/>
                  <a:pt x="1620" y="14743"/>
                  <a:pt x="3240" y="14057"/>
                </a:cubicBezTo>
                <a:cubicBezTo>
                  <a:pt x="5940" y="13029"/>
                  <a:pt x="8640" y="13029"/>
                  <a:pt x="11340" y="12686"/>
                </a:cubicBezTo>
                <a:cubicBezTo>
                  <a:pt x="10800" y="12000"/>
                  <a:pt x="10260" y="11657"/>
                  <a:pt x="10260" y="10971"/>
                </a:cubicBezTo>
                <a:cubicBezTo>
                  <a:pt x="10260" y="10286"/>
                  <a:pt x="10260" y="9943"/>
                  <a:pt x="10800" y="9600"/>
                </a:cubicBezTo>
                <a:cubicBezTo>
                  <a:pt x="10260" y="9943"/>
                  <a:pt x="9720" y="9943"/>
                  <a:pt x="9180" y="9943"/>
                </a:cubicBezTo>
                <a:cubicBezTo>
                  <a:pt x="5400" y="9943"/>
                  <a:pt x="2160" y="7886"/>
                  <a:pt x="2160" y="5486"/>
                </a:cubicBezTo>
                <a:cubicBezTo>
                  <a:pt x="2160" y="3771"/>
                  <a:pt x="3240" y="2400"/>
                  <a:pt x="4860" y="1714"/>
                </a:cubicBezTo>
                <a:cubicBezTo>
                  <a:pt x="7020" y="343"/>
                  <a:pt x="10260" y="0"/>
                  <a:pt x="12960" y="0"/>
                </a:cubicBezTo>
                <a:lnTo>
                  <a:pt x="21600" y="0"/>
                </a:lnTo>
                <a:close/>
                <a:moveTo>
                  <a:pt x="12960" y="13714"/>
                </a:moveTo>
                <a:cubicBezTo>
                  <a:pt x="12960" y="13714"/>
                  <a:pt x="12420" y="13714"/>
                  <a:pt x="11880" y="13714"/>
                </a:cubicBezTo>
                <a:cubicBezTo>
                  <a:pt x="8640" y="13714"/>
                  <a:pt x="3780" y="14400"/>
                  <a:pt x="3780" y="16800"/>
                </a:cubicBezTo>
                <a:cubicBezTo>
                  <a:pt x="3780" y="19543"/>
                  <a:pt x="8100" y="20229"/>
                  <a:pt x="11340" y="20229"/>
                </a:cubicBezTo>
                <a:cubicBezTo>
                  <a:pt x="14580" y="20229"/>
                  <a:pt x="17820" y="19543"/>
                  <a:pt x="17820" y="17486"/>
                </a:cubicBezTo>
                <a:cubicBezTo>
                  <a:pt x="17820" y="15429"/>
                  <a:pt x="15120" y="14400"/>
                  <a:pt x="12960" y="13714"/>
                </a:cubicBezTo>
                <a:close/>
                <a:moveTo>
                  <a:pt x="9720" y="1029"/>
                </a:moveTo>
                <a:cubicBezTo>
                  <a:pt x="8640" y="1029"/>
                  <a:pt x="7560" y="1371"/>
                  <a:pt x="7020" y="2057"/>
                </a:cubicBezTo>
                <a:cubicBezTo>
                  <a:pt x="5940" y="2400"/>
                  <a:pt x="5940" y="3086"/>
                  <a:pt x="5940" y="4114"/>
                </a:cubicBezTo>
                <a:cubicBezTo>
                  <a:pt x="5940" y="5829"/>
                  <a:pt x="7560" y="8914"/>
                  <a:pt x="11340" y="8914"/>
                </a:cubicBezTo>
                <a:cubicBezTo>
                  <a:pt x="12420" y="8914"/>
                  <a:pt x="13500" y="8571"/>
                  <a:pt x="14580" y="8229"/>
                </a:cubicBezTo>
                <a:cubicBezTo>
                  <a:pt x="15120" y="7543"/>
                  <a:pt x="15660" y="6857"/>
                  <a:pt x="15660" y="6171"/>
                </a:cubicBezTo>
                <a:cubicBezTo>
                  <a:pt x="15660" y="4114"/>
                  <a:pt x="13500" y="1029"/>
                  <a:pt x="9720" y="1029"/>
                </a:cubicBezTo>
                <a:close/>
              </a:path>
            </a:pathLst>
          </a:custGeom>
          <a:solidFill>
            <a:srgbClr val="A6A7AC"/>
          </a:solidFill>
          <a:ln w="3175">
            <a:miter lim="400000"/>
          </a:ln>
        </p:spPr>
        <p:txBody>
          <a:bodyPr lIns="45719" rIns="45719"/>
          <a:lstStyle/>
          <a:p>
            <a:pPr algn="l" defTabSz="457200">
              <a:defRPr sz="2400">
                <a:latin typeface="Calibri"/>
                <a:ea typeface="Calibri"/>
                <a:cs typeface="Calibri"/>
                <a:sym typeface="Calibri"/>
              </a:defRPr>
            </a:pPr>
            <a:endParaRPr/>
          </a:p>
        </p:txBody>
      </p:sp>
      <p:sp>
        <p:nvSpPr>
          <p:cNvPr id="7" name="Shape 7"/>
          <p:cNvSpPr/>
          <p:nvPr/>
        </p:nvSpPr>
        <p:spPr>
          <a:xfrm>
            <a:off x="22222494" y="849174"/>
            <a:ext cx="288515" cy="208045"/>
          </a:xfrm>
          <a:custGeom>
            <a:avLst/>
            <a:gdLst/>
            <a:ahLst/>
            <a:cxnLst>
              <a:cxn ang="0">
                <a:pos x="wd2" y="hd2"/>
              </a:cxn>
              <a:cxn ang="5400000">
                <a:pos x="wd2" y="hd2"/>
              </a:cxn>
              <a:cxn ang="10800000">
                <a:pos x="wd2" y="hd2"/>
              </a:cxn>
              <a:cxn ang="16200000">
                <a:pos x="wd2" y="hd2"/>
              </a:cxn>
            </a:cxnLst>
            <a:rect l="0" t="0" r="r" b="b"/>
            <a:pathLst>
              <a:path w="21600" h="21600" extrusionOk="0">
                <a:moveTo>
                  <a:pt x="21282" y="18073"/>
                </a:moveTo>
                <a:cubicBezTo>
                  <a:pt x="20965" y="19837"/>
                  <a:pt x="20012" y="21159"/>
                  <a:pt x="18741" y="21159"/>
                </a:cubicBezTo>
                <a:cubicBezTo>
                  <a:pt x="16200" y="21600"/>
                  <a:pt x="13341" y="21600"/>
                  <a:pt x="10800" y="21600"/>
                </a:cubicBezTo>
                <a:cubicBezTo>
                  <a:pt x="7941" y="21600"/>
                  <a:pt x="5400" y="21600"/>
                  <a:pt x="2541" y="21159"/>
                </a:cubicBezTo>
                <a:cubicBezTo>
                  <a:pt x="1588" y="21159"/>
                  <a:pt x="635" y="19837"/>
                  <a:pt x="318" y="18073"/>
                </a:cubicBezTo>
                <a:cubicBezTo>
                  <a:pt x="0" y="15869"/>
                  <a:pt x="0" y="13224"/>
                  <a:pt x="0" y="11020"/>
                </a:cubicBezTo>
                <a:cubicBezTo>
                  <a:pt x="0" y="8376"/>
                  <a:pt x="0" y="6171"/>
                  <a:pt x="318" y="3527"/>
                </a:cubicBezTo>
                <a:cubicBezTo>
                  <a:pt x="635" y="2204"/>
                  <a:pt x="1588" y="882"/>
                  <a:pt x="2541" y="441"/>
                </a:cubicBezTo>
                <a:cubicBezTo>
                  <a:pt x="5400" y="0"/>
                  <a:pt x="7941" y="0"/>
                  <a:pt x="10800" y="0"/>
                </a:cubicBezTo>
                <a:cubicBezTo>
                  <a:pt x="13341" y="0"/>
                  <a:pt x="16200" y="0"/>
                  <a:pt x="18741" y="441"/>
                </a:cubicBezTo>
                <a:cubicBezTo>
                  <a:pt x="20012" y="882"/>
                  <a:pt x="20965" y="2204"/>
                  <a:pt x="21282" y="3527"/>
                </a:cubicBezTo>
                <a:cubicBezTo>
                  <a:pt x="21600" y="6171"/>
                  <a:pt x="21600" y="8376"/>
                  <a:pt x="21600" y="11020"/>
                </a:cubicBezTo>
                <a:cubicBezTo>
                  <a:pt x="21600" y="13224"/>
                  <a:pt x="21600" y="15869"/>
                  <a:pt x="21282" y="18073"/>
                </a:cubicBezTo>
                <a:close/>
                <a:moveTo>
                  <a:pt x="14929" y="10139"/>
                </a:moveTo>
                <a:cubicBezTo>
                  <a:pt x="8894" y="4849"/>
                  <a:pt x="8894" y="4849"/>
                  <a:pt x="8894" y="4849"/>
                </a:cubicBezTo>
                <a:cubicBezTo>
                  <a:pt x="8576" y="4408"/>
                  <a:pt x="8259" y="4408"/>
                  <a:pt x="7941" y="4408"/>
                </a:cubicBezTo>
                <a:cubicBezTo>
                  <a:pt x="7941" y="4849"/>
                  <a:pt x="7624" y="5290"/>
                  <a:pt x="7624" y="5731"/>
                </a:cubicBezTo>
                <a:cubicBezTo>
                  <a:pt x="7624" y="16310"/>
                  <a:pt x="7624" y="16310"/>
                  <a:pt x="7624" y="16310"/>
                </a:cubicBezTo>
                <a:cubicBezTo>
                  <a:pt x="7624" y="16751"/>
                  <a:pt x="7941" y="17192"/>
                  <a:pt x="7941" y="17192"/>
                </a:cubicBezTo>
                <a:cubicBezTo>
                  <a:pt x="8259" y="17192"/>
                  <a:pt x="8259" y="17192"/>
                  <a:pt x="8259" y="17192"/>
                </a:cubicBezTo>
                <a:cubicBezTo>
                  <a:pt x="8576" y="17192"/>
                  <a:pt x="8576" y="17192"/>
                  <a:pt x="8894" y="17192"/>
                </a:cubicBezTo>
                <a:cubicBezTo>
                  <a:pt x="14929" y="11902"/>
                  <a:pt x="14929" y="11902"/>
                  <a:pt x="14929" y="11902"/>
                </a:cubicBezTo>
                <a:cubicBezTo>
                  <a:pt x="15247" y="11461"/>
                  <a:pt x="15247" y="11461"/>
                  <a:pt x="15247" y="11020"/>
                </a:cubicBezTo>
                <a:cubicBezTo>
                  <a:pt x="15247" y="10580"/>
                  <a:pt x="15247" y="10139"/>
                  <a:pt x="14929" y="10139"/>
                </a:cubicBezTo>
                <a:close/>
              </a:path>
            </a:pathLst>
          </a:custGeom>
          <a:solidFill>
            <a:srgbClr val="A6A7AC"/>
          </a:solidFill>
          <a:ln w="3175">
            <a:miter lim="400000"/>
          </a:ln>
        </p:spPr>
        <p:txBody>
          <a:bodyPr lIns="45719" rIns="45719"/>
          <a:lstStyle/>
          <a:p>
            <a:pPr algn="l" defTabSz="457200">
              <a:defRPr sz="2400">
                <a:latin typeface="Calibri"/>
                <a:ea typeface="Calibri"/>
                <a:cs typeface="Calibri"/>
                <a:sym typeface="Calibri"/>
              </a:defRPr>
            </a:pPr>
            <a:endParaRPr/>
          </a:p>
        </p:txBody>
      </p:sp>
      <p:sp>
        <p:nvSpPr>
          <p:cNvPr id="8" name="Shape 8"/>
          <p:cNvSpPr>
            <a:spLocks noGrp="1"/>
          </p:cNvSpPr>
          <p:nvPr>
            <p:ph type="sldNum" sz="quarter" idx="2"/>
          </p:nvPr>
        </p:nvSpPr>
        <p:spPr>
          <a:xfrm>
            <a:off x="23036465" y="762695"/>
            <a:ext cx="607907" cy="381001"/>
          </a:xfrm>
          <a:prstGeom prst="rect">
            <a:avLst/>
          </a:prstGeom>
          <a:ln w="3175">
            <a:miter lim="400000"/>
          </a:ln>
        </p:spPr>
        <p:txBody>
          <a:bodyPr lIns="38100" tIns="38100" rIns="38100" bIns="38100">
            <a:spAutoFit/>
          </a:bodyPr>
          <a:lstStyle>
            <a:lvl1pPr algn="l">
              <a:defRPr sz="2000" cap="all" spc="400">
                <a:solidFill>
                  <a:srgbClr val="393941"/>
                </a:solidFill>
                <a:latin typeface="+mn-lt"/>
                <a:ea typeface="+mn-ea"/>
                <a:cs typeface="+mn-cs"/>
                <a:sym typeface="Montserrat-Regular"/>
              </a:defRPr>
            </a:lvl1pPr>
          </a:lstStyle>
          <a:p>
            <a:fld id="{86CB4B4D-7CA3-9044-876B-883B54F8677D}" type="slidenum">
              <a:t>‹#›</a:t>
            </a:fld>
            <a:endParaRPr/>
          </a:p>
        </p:txBody>
      </p:sp>
      <p:sp>
        <p:nvSpPr>
          <p:cNvPr id="9" name="Shape 9"/>
          <p:cNvSpPr/>
          <p:nvPr/>
        </p:nvSpPr>
        <p:spPr>
          <a:xfrm>
            <a:off x="23077405" y="1371248"/>
            <a:ext cx="1636515" cy="1"/>
          </a:xfrm>
          <a:prstGeom prst="line">
            <a:avLst/>
          </a:prstGeom>
          <a:ln w="50800">
            <a:solidFill>
              <a:srgbClr val="F56C2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Tree>
  </p:cSld>
  <p:clrMap bg1="dk1" tx1="lt1" bg2="dk2" tx2="lt2" accent1="accent1" accent2="accent2" accent3="accent3" accent4="accent4" accent5="accent5" accent6="accent6" hlink="hlink" folHlink="folHlink"/>
  <p:sldLayoutIdLst>
    <p:sldLayoutId id="2147483650" r:id="rId1"/>
    <p:sldLayoutId id="2147483651" r:id="rId2"/>
    <p:sldLayoutId id="2147483653" r:id="rId3"/>
    <p:sldLayoutId id="2147483652" r:id="rId4"/>
    <p:sldLayoutId id="2147483654" r:id="rId5"/>
    <p:sldLayoutId id="2147483655" r:id="rId6"/>
  </p:sldLayoutIdLst>
  <p:transition spd="med"/>
  <p:txStyles>
    <p:titleStyle>
      <a:lvl1pPr marL="0" marR="0" indent="0" algn="l" defTabSz="825500" rtl="0" latinLnBrk="0">
        <a:lnSpc>
          <a:spcPct val="80000"/>
        </a:lnSpc>
        <a:spcBef>
          <a:spcPts val="0"/>
        </a:spcBef>
        <a:spcAft>
          <a:spcPts val="0"/>
        </a:spcAft>
        <a:buClrTx/>
        <a:buSzTx/>
        <a:buFontTx/>
        <a:buNone/>
        <a:tabLst/>
        <a:defRPr sz="10000" b="1" i="0" u="none" strike="noStrike" cap="none" spc="0" baseline="0">
          <a:ln>
            <a:noFill/>
          </a:ln>
          <a:solidFill>
            <a:srgbClr val="393941"/>
          </a:solidFill>
          <a:uFillTx/>
          <a:latin typeface="Montserrat-SemiBold"/>
          <a:ea typeface="Montserrat-SemiBold"/>
          <a:cs typeface="Montserrat-SemiBold"/>
          <a:sym typeface="Montserrat-SemiBold"/>
        </a:defRPr>
      </a:lvl1pPr>
      <a:lvl2pPr marL="0" marR="0" indent="228600" algn="l" defTabSz="825500" rtl="0" latinLnBrk="0">
        <a:lnSpc>
          <a:spcPct val="80000"/>
        </a:lnSpc>
        <a:spcBef>
          <a:spcPts val="0"/>
        </a:spcBef>
        <a:spcAft>
          <a:spcPts val="0"/>
        </a:spcAft>
        <a:buClrTx/>
        <a:buSzTx/>
        <a:buFontTx/>
        <a:buNone/>
        <a:tabLst/>
        <a:defRPr sz="10000" b="1" i="0" u="none" strike="noStrike" cap="none" spc="0" baseline="0">
          <a:ln>
            <a:noFill/>
          </a:ln>
          <a:solidFill>
            <a:srgbClr val="393941"/>
          </a:solidFill>
          <a:uFillTx/>
          <a:latin typeface="Montserrat-SemiBold"/>
          <a:ea typeface="Montserrat-SemiBold"/>
          <a:cs typeface="Montserrat-SemiBold"/>
          <a:sym typeface="Montserrat-SemiBold"/>
        </a:defRPr>
      </a:lvl2pPr>
      <a:lvl3pPr marL="0" marR="0" indent="457200" algn="l" defTabSz="825500" rtl="0" latinLnBrk="0">
        <a:lnSpc>
          <a:spcPct val="80000"/>
        </a:lnSpc>
        <a:spcBef>
          <a:spcPts val="0"/>
        </a:spcBef>
        <a:spcAft>
          <a:spcPts val="0"/>
        </a:spcAft>
        <a:buClrTx/>
        <a:buSzTx/>
        <a:buFontTx/>
        <a:buNone/>
        <a:tabLst/>
        <a:defRPr sz="10000" b="1" i="0" u="none" strike="noStrike" cap="none" spc="0" baseline="0">
          <a:ln>
            <a:noFill/>
          </a:ln>
          <a:solidFill>
            <a:srgbClr val="393941"/>
          </a:solidFill>
          <a:uFillTx/>
          <a:latin typeface="Montserrat-SemiBold"/>
          <a:ea typeface="Montserrat-SemiBold"/>
          <a:cs typeface="Montserrat-SemiBold"/>
          <a:sym typeface="Montserrat-SemiBold"/>
        </a:defRPr>
      </a:lvl3pPr>
      <a:lvl4pPr marL="0" marR="0" indent="685800" algn="l" defTabSz="825500" rtl="0" latinLnBrk="0">
        <a:lnSpc>
          <a:spcPct val="80000"/>
        </a:lnSpc>
        <a:spcBef>
          <a:spcPts val="0"/>
        </a:spcBef>
        <a:spcAft>
          <a:spcPts val="0"/>
        </a:spcAft>
        <a:buClrTx/>
        <a:buSzTx/>
        <a:buFontTx/>
        <a:buNone/>
        <a:tabLst/>
        <a:defRPr sz="10000" b="1" i="0" u="none" strike="noStrike" cap="none" spc="0" baseline="0">
          <a:ln>
            <a:noFill/>
          </a:ln>
          <a:solidFill>
            <a:srgbClr val="393941"/>
          </a:solidFill>
          <a:uFillTx/>
          <a:latin typeface="Montserrat-SemiBold"/>
          <a:ea typeface="Montserrat-SemiBold"/>
          <a:cs typeface="Montserrat-SemiBold"/>
          <a:sym typeface="Montserrat-SemiBold"/>
        </a:defRPr>
      </a:lvl4pPr>
      <a:lvl5pPr marL="0" marR="0" indent="914400" algn="l" defTabSz="825500" rtl="0" latinLnBrk="0">
        <a:lnSpc>
          <a:spcPct val="80000"/>
        </a:lnSpc>
        <a:spcBef>
          <a:spcPts val="0"/>
        </a:spcBef>
        <a:spcAft>
          <a:spcPts val="0"/>
        </a:spcAft>
        <a:buClrTx/>
        <a:buSzTx/>
        <a:buFontTx/>
        <a:buNone/>
        <a:tabLst/>
        <a:defRPr sz="10000" b="1" i="0" u="none" strike="noStrike" cap="none" spc="0" baseline="0">
          <a:ln>
            <a:noFill/>
          </a:ln>
          <a:solidFill>
            <a:srgbClr val="393941"/>
          </a:solidFill>
          <a:uFillTx/>
          <a:latin typeface="Montserrat-SemiBold"/>
          <a:ea typeface="Montserrat-SemiBold"/>
          <a:cs typeface="Montserrat-SemiBold"/>
          <a:sym typeface="Montserrat-SemiBold"/>
        </a:defRPr>
      </a:lvl5pPr>
      <a:lvl6pPr marL="0" marR="0" indent="1143000" algn="l" defTabSz="825500" rtl="0" latinLnBrk="0">
        <a:lnSpc>
          <a:spcPct val="80000"/>
        </a:lnSpc>
        <a:spcBef>
          <a:spcPts val="0"/>
        </a:spcBef>
        <a:spcAft>
          <a:spcPts val="0"/>
        </a:spcAft>
        <a:buClrTx/>
        <a:buSzTx/>
        <a:buFontTx/>
        <a:buNone/>
        <a:tabLst/>
        <a:defRPr sz="10000" b="1" i="0" u="none" strike="noStrike" cap="none" spc="0" baseline="0">
          <a:ln>
            <a:noFill/>
          </a:ln>
          <a:solidFill>
            <a:srgbClr val="393941"/>
          </a:solidFill>
          <a:uFillTx/>
          <a:latin typeface="Montserrat-SemiBold"/>
          <a:ea typeface="Montserrat-SemiBold"/>
          <a:cs typeface="Montserrat-SemiBold"/>
          <a:sym typeface="Montserrat-SemiBold"/>
        </a:defRPr>
      </a:lvl6pPr>
      <a:lvl7pPr marL="0" marR="0" indent="1371600" algn="l" defTabSz="825500" rtl="0" latinLnBrk="0">
        <a:lnSpc>
          <a:spcPct val="80000"/>
        </a:lnSpc>
        <a:spcBef>
          <a:spcPts val="0"/>
        </a:spcBef>
        <a:spcAft>
          <a:spcPts val="0"/>
        </a:spcAft>
        <a:buClrTx/>
        <a:buSzTx/>
        <a:buFontTx/>
        <a:buNone/>
        <a:tabLst/>
        <a:defRPr sz="10000" b="1" i="0" u="none" strike="noStrike" cap="none" spc="0" baseline="0">
          <a:ln>
            <a:noFill/>
          </a:ln>
          <a:solidFill>
            <a:srgbClr val="393941"/>
          </a:solidFill>
          <a:uFillTx/>
          <a:latin typeface="Montserrat-SemiBold"/>
          <a:ea typeface="Montserrat-SemiBold"/>
          <a:cs typeface="Montserrat-SemiBold"/>
          <a:sym typeface="Montserrat-SemiBold"/>
        </a:defRPr>
      </a:lvl7pPr>
      <a:lvl8pPr marL="0" marR="0" indent="1600200" algn="l" defTabSz="825500" rtl="0" latinLnBrk="0">
        <a:lnSpc>
          <a:spcPct val="80000"/>
        </a:lnSpc>
        <a:spcBef>
          <a:spcPts val="0"/>
        </a:spcBef>
        <a:spcAft>
          <a:spcPts val="0"/>
        </a:spcAft>
        <a:buClrTx/>
        <a:buSzTx/>
        <a:buFontTx/>
        <a:buNone/>
        <a:tabLst/>
        <a:defRPr sz="10000" b="1" i="0" u="none" strike="noStrike" cap="none" spc="0" baseline="0">
          <a:ln>
            <a:noFill/>
          </a:ln>
          <a:solidFill>
            <a:srgbClr val="393941"/>
          </a:solidFill>
          <a:uFillTx/>
          <a:latin typeface="Montserrat-SemiBold"/>
          <a:ea typeface="Montserrat-SemiBold"/>
          <a:cs typeface="Montserrat-SemiBold"/>
          <a:sym typeface="Montserrat-SemiBold"/>
        </a:defRPr>
      </a:lvl8pPr>
      <a:lvl9pPr marL="0" marR="0" indent="1828800" algn="l" defTabSz="825500" rtl="0" latinLnBrk="0">
        <a:lnSpc>
          <a:spcPct val="80000"/>
        </a:lnSpc>
        <a:spcBef>
          <a:spcPts val="0"/>
        </a:spcBef>
        <a:spcAft>
          <a:spcPts val="0"/>
        </a:spcAft>
        <a:buClrTx/>
        <a:buSzTx/>
        <a:buFontTx/>
        <a:buNone/>
        <a:tabLst/>
        <a:defRPr sz="10000" b="1" i="0" u="none" strike="noStrike" cap="none" spc="0" baseline="0">
          <a:ln>
            <a:noFill/>
          </a:ln>
          <a:solidFill>
            <a:srgbClr val="393941"/>
          </a:solidFill>
          <a:uFillTx/>
          <a:latin typeface="Montserrat-SemiBold"/>
          <a:ea typeface="Montserrat-SemiBold"/>
          <a:cs typeface="Montserrat-SemiBold"/>
          <a:sym typeface="Montserrat-SemiBold"/>
        </a:defRPr>
      </a:lvl9pPr>
    </p:titleStyle>
    <p:bodyStyle>
      <a:lvl1pPr marL="0" marR="0" indent="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PT Sans"/>
          <a:ea typeface="PT Sans"/>
          <a:cs typeface="PT Sans"/>
          <a:sym typeface="PT Sans"/>
        </a:defRPr>
      </a:lvl1pPr>
      <a:lvl2pPr marL="0" marR="0" indent="22860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PT Sans"/>
          <a:ea typeface="PT Sans"/>
          <a:cs typeface="PT Sans"/>
          <a:sym typeface="PT Sans"/>
        </a:defRPr>
      </a:lvl2pPr>
      <a:lvl3pPr marL="0" marR="0" indent="45720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PT Sans"/>
          <a:ea typeface="PT Sans"/>
          <a:cs typeface="PT Sans"/>
          <a:sym typeface="PT Sans"/>
        </a:defRPr>
      </a:lvl3pPr>
      <a:lvl4pPr marL="0" marR="0" indent="68580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PT Sans"/>
          <a:ea typeface="PT Sans"/>
          <a:cs typeface="PT Sans"/>
          <a:sym typeface="PT Sans"/>
        </a:defRPr>
      </a:lvl4pPr>
      <a:lvl5pPr marL="0" marR="0" indent="91440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PT Sans"/>
          <a:ea typeface="PT Sans"/>
          <a:cs typeface="PT Sans"/>
          <a:sym typeface="PT Sans"/>
        </a:defRPr>
      </a:lvl5pPr>
      <a:lvl6pPr marL="0" marR="0" indent="114300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PT Sans"/>
          <a:ea typeface="PT Sans"/>
          <a:cs typeface="PT Sans"/>
          <a:sym typeface="PT Sans"/>
        </a:defRPr>
      </a:lvl6pPr>
      <a:lvl7pPr marL="0" marR="0" indent="137160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PT Sans"/>
          <a:ea typeface="PT Sans"/>
          <a:cs typeface="PT Sans"/>
          <a:sym typeface="PT Sans"/>
        </a:defRPr>
      </a:lvl7pPr>
      <a:lvl8pPr marL="0" marR="0" indent="160020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PT Sans"/>
          <a:ea typeface="PT Sans"/>
          <a:cs typeface="PT Sans"/>
          <a:sym typeface="PT Sans"/>
        </a:defRPr>
      </a:lvl8pPr>
      <a:lvl9pPr marL="0" marR="0" indent="182880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PT Sans"/>
          <a:ea typeface="PT Sans"/>
          <a:cs typeface="PT Sans"/>
          <a:sym typeface="PT Sans"/>
        </a:defRPr>
      </a:lvl9pPr>
    </p:bodyStyle>
    <p:otherStyle>
      <a:lvl1pPr marL="0" marR="0" indent="0" algn="l" defTabSz="82550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Montserrat-Regular"/>
        </a:defRPr>
      </a:lvl1pPr>
      <a:lvl2pPr marL="0" marR="0" indent="228600" algn="l" defTabSz="82550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Montserrat-Regular"/>
        </a:defRPr>
      </a:lvl2pPr>
      <a:lvl3pPr marL="0" marR="0" indent="457200" algn="l" defTabSz="82550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Montserrat-Regular"/>
        </a:defRPr>
      </a:lvl3pPr>
      <a:lvl4pPr marL="0" marR="0" indent="685800" algn="l" defTabSz="82550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Montserrat-Regular"/>
        </a:defRPr>
      </a:lvl4pPr>
      <a:lvl5pPr marL="0" marR="0" indent="914400" algn="l" defTabSz="82550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Montserrat-Regular"/>
        </a:defRPr>
      </a:lvl5pPr>
      <a:lvl6pPr marL="0" marR="0" indent="1143000" algn="l" defTabSz="82550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Montserrat-Regular"/>
        </a:defRPr>
      </a:lvl6pPr>
      <a:lvl7pPr marL="0" marR="0" indent="1371600" algn="l" defTabSz="82550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Montserrat-Regular"/>
        </a:defRPr>
      </a:lvl7pPr>
      <a:lvl8pPr marL="0" marR="0" indent="1600200" algn="l" defTabSz="82550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Montserrat-Regular"/>
        </a:defRPr>
      </a:lvl8pPr>
      <a:lvl9pPr marL="0" marR="0" indent="1828800" algn="l" defTabSz="82550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Montserrat-Regular"/>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4.png"/><Relationship Id="rId3" Type="http://schemas.openxmlformats.org/officeDocument/2006/relationships/image" Target="../media/image47.png"/><Relationship Id="rId7" Type="http://schemas.openxmlformats.org/officeDocument/2006/relationships/image" Target="../media/image28.png"/><Relationship Id="rId12" Type="http://schemas.openxmlformats.org/officeDocument/2006/relationships/image" Target="../media/image51.png"/><Relationship Id="rId17" Type="http://schemas.openxmlformats.org/officeDocument/2006/relationships/image" Target="../media/image55.png"/><Relationship Id="rId2" Type="http://schemas.openxmlformats.org/officeDocument/2006/relationships/image" Target="../media/image46.png"/><Relationship Id="rId16"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13.jpeg"/><Relationship Id="rId5" Type="http://schemas.openxmlformats.org/officeDocument/2006/relationships/image" Target="../media/image48.png"/><Relationship Id="rId15" Type="http://schemas.openxmlformats.org/officeDocument/2006/relationships/image" Target="../media/image53.png"/><Relationship Id="rId10" Type="http://schemas.openxmlformats.org/officeDocument/2006/relationships/image" Target="../media/image50.png"/><Relationship Id="rId4" Type="http://schemas.openxmlformats.org/officeDocument/2006/relationships/image" Target="../media/image35.png"/><Relationship Id="rId9" Type="http://schemas.openxmlformats.org/officeDocument/2006/relationships/image" Target="../media/image33.png"/><Relationship Id="rId14" Type="http://schemas.openxmlformats.org/officeDocument/2006/relationships/image" Target="../media/image52.png"/></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5" Type="http://schemas.openxmlformats.org/officeDocument/2006/relationships/chart" Target="../charts/chart4.xml"/><Relationship Id="rId4" Type="http://schemas.openxmlformats.org/officeDocument/2006/relationships/chart" Target="../charts/char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xml"/><Relationship Id="rId5" Type="http://schemas.openxmlformats.org/officeDocument/2006/relationships/chart" Target="../charts/chart8.xml"/><Relationship Id="rId4" Type="http://schemas.openxmlformats.org/officeDocument/2006/relationships/chart" Target="../charts/chart7.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image" Target="../media/image12.png"/><Relationship Id="rId16"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jpe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hape 55"/>
          <p:cNvSpPr/>
          <p:nvPr/>
        </p:nvSpPr>
        <p:spPr>
          <a:xfrm>
            <a:off x="4634230" y="9059545"/>
            <a:ext cx="14459585" cy="3932555"/>
          </a:xfrm>
          <a:prstGeom prst="rect">
            <a:avLst/>
          </a:prstGeom>
          <a:ln w="3175">
            <a:miter lim="400000"/>
          </a:ln>
          <a:extLst>
            <a:ext uri="{C572A759-6A51-4108-AA02-DFA0A04FC94B}">
              <ma14:wrappingTextBoxFlag xmlns:p14="http://schemas.microsoft.com/office/powerpoint/2010/main" xmlns:ma14="http://schemas.microsoft.com/office/mac/drawingml/2011/main" xmlns="" val="1"/>
            </a:ext>
          </a:extLst>
        </p:spPr>
        <p:txBody>
          <a:bodyPr vert="horz" wrap="square" lIns="38100" tIns="38100" rIns="38100" bIns="38100" numCol="1" anchor="t">
            <a:noAutofit/>
          </a:bodyPr>
          <a:lstStyle/>
          <a:p>
            <a:pPr marL="0" indent="0" algn="ctr" defTabSz="825500" eaLnBrk="0" fontAlgn="auto" latinLnBrk="0">
              <a:lnSpc>
                <a:spcPct val="150000"/>
              </a:lnSpc>
              <a:spcBef>
                <a:spcPts val="0"/>
              </a:spcBef>
              <a:spcAft>
                <a:spcPts val="0"/>
              </a:spcAft>
              <a:buFontTx/>
              <a:buNone/>
            </a:pPr>
            <a:r>
              <a:rPr lang="en-US" altLang="ko-KR" sz="8800" b="1" cap="none" dirty="0" smtClean="0">
                <a:ln w="9525" cap="flat" cmpd="sng">
                  <a:noFill/>
                  <a:prstDash/>
                </a:ln>
                <a:solidFill>
                  <a:srgbClr val="F4F5F7"/>
                </a:solidFill>
                <a:latin typeface="맑은 고딕" charset="0"/>
                <a:ea typeface="맑은 고딕" charset="0"/>
              </a:rPr>
              <a:t>오픈소스를 활용한 클러스터 분석 환경 구축 및 활용</a:t>
            </a:r>
            <a:endParaRPr lang="ko-KR" altLang="en-US" sz="8800" b="1" cap="none" dirty="0" smtClean="0">
              <a:ln w="9525" cap="flat" cmpd="sng">
                <a:noFill/>
                <a:prstDash/>
              </a:ln>
              <a:solidFill>
                <a:srgbClr val="F4F5F7"/>
              </a:solidFill>
              <a:latin typeface="맑은 고딕" charset="0"/>
              <a:ea typeface="맑은 고딕" charset="0"/>
            </a:endParaRPr>
          </a:p>
        </p:txBody>
      </p:sp>
      <p:pic>
        <p:nvPicPr>
          <p:cNvPr id="7" name="그림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7005" y="1986915"/>
            <a:ext cx="8153400" cy="612013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cSld>
  <p:clrMapOvr>
    <a:masterClrMapping/>
  </p:clrMapOvr>
  <mc:AlternateContent xmlns:mc="http://schemas.openxmlformats.org/markup-compatibility/2006" xmlns:p14="http://schemas.microsoft.com/office/powerpoint/2010/main">
    <mc:Choice Requires="p14">
      <p:transition spd="med"/>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hape 134"/>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10</a:t>
            </a:fld>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5655" y="3499114"/>
            <a:ext cx="10133047" cy="7996199"/>
          </a:xfrm>
          <a:prstGeom prst="rect">
            <a:avLst/>
          </a:prstGeom>
        </p:spPr>
      </p:pic>
      <p:grpSp>
        <p:nvGrpSpPr>
          <p:cNvPr id="7" name="그룹 6"/>
          <p:cNvGrpSpPr/>
          <p:nvPr/>
        </p:nvGrpSpPr>
        <p:grpSpPr>
          <a:xfrm>
            <a:off x="2108717" y="1970034"/>
            <a:ext cx="8266922" cy="790601"/>
            <a:chOff x="3396342" y="2207328"/>
            <a:chExt cx="10170367" cy="790601"/>
          </a:xfrm>
        </p:grpSpPr>
        <p:sp>
          <p:nvSpPr>
            <p:cNvPr id="32" name="Shape 146"/>
            <p:cNvSpPr/>
            <p:nvPr/>
          </p:nvSpPr>
          <p:spPr>
            <a:xfrm>
              <a:off x="3396342" y="2207328"/>
              <a:ext cx="10170367" cy="790601"/>
            </a:xfrm>
            <a:prstGeom prst="roundRect">
              <a:avLst>
                <a:gd name="adj" fmla="val 50000"/>
              </a:avLst>
            </a:prstGeom>
            <a:solidFill>
              <a:srgbClr val="393941"/>
            </a:solidFill>
            <a:ln w="38100" cap="flat">
              <a:solidFill>
                <a:srgbClr val="393941"/>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latin typeface="맑은 고딕" panose="020B0503020000020004" pitchFamily="50" charset="-127"/>
                <a:ea typeface="맑은 고딕" panose="020B0503020000020004" pitchFamily="50" charset="-127"/>
              </a:endParaRPr>
            </a:p>
          </p:txBody>
        </p:sp>
        <p:sp>
          <p:nvSpPr>
            <p:cNvPr id="33" name="Shape 147"/>
            <p:cNvSpPr/>
            <p:nvPr/>
          </p:nvSpPr>
          <p:spPr>
            <a:xfrm>
              <a:off x="3750906" y="2424827"/>
              <a:ext cx="9442580" cy="35560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noAutofit/>
            </a:bodyPr>
            <a:lstStyle>
              <a:lvl1pPr algn="ctr">
                <a:defRPr sz="1800" cap="all" spc="360">
                  <a:solidFill>
                    <a:srgbClr val="FFFFFF"/>
                  </a:solidFill>
                  <a:latin typeface="+mn-lt"/>
                  <a:ea typeface="+mn-ea"/>
                  <a:cs typeface="+mn-cs"/>
                  <a:sym typeface="Montserrat-Regular"/>
                </a:defRPr>
              </a:lvl1pPr>
            </a:lstStyle>
            <a:p>
              <a:r>
                <a:rPr lang="en-US" dirty="0" smtClean="0">
                  <a:latin typeface="맑은 고딕" panose="020B0503020000020004" pitchFamily="50" charset="-127"/>
                  <a:ea typeface="맑은 고딕" panose="020B0503020000020004" pitchFamily="50" charset="-127"/>
                </a:rPr>
                <a:t>Hadoop1 vs hadoop2</a:t>
              </a:r>
              <a:endParaRPr dirty="0">
                <a:latin typeface="맑은 고딕" panose="020B0503020000020004" pitchFamily="50" charset="-127"/>
                <a:ea typeface="맑은 고딕" panose="020B0503020000020004" pitchFamily="50" charset="-127"/>
              </a:endParaRPr>
            </a:p>
          </p:txBody>
        </p:sp>
      </p:grpSp>
      <p:pic>
        <p:nvPicPr>
          <p:cNvPr id="8" name="그림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0809" y="1671456"/>
            <a:ext cx="8640000" cy="4647547"/>
          </a:xfrm>
          <a:prstGeom prst="rect">
            <a:avLst/>
          </a:prstGeom>
        </p:spPr>
      </p:pic>
      <p:pic>
        <p:nvPicPr>
          <p:cNvPr id="9" name="그림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30809" y="7497212"/>
            <a:ext cx="9360000" cy="6010309"/>
          </a:xfrm>
          <a:prstGeom prst="rect">
            <a:avLst/>
          </a:prstGeom>
        </p:spPr>
      </p:pic>
      <p:sp>
        <p:nvSpPr>
          <p:cNvPr id="11" name="Shape 147"/>
          <p:cNvSpPr/>
          <p:nvPr/>
        </p:nvSpPr>
        <p:spPr>
          <a:xfrm>
            <a:off x="13713136" y="1311212"/>
            <a:ext cx="7675345" cy="35560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noAutofit/>
          </a:bodyPr>
          <a:lstStyle>
            <a:lvl1pPr algn="ctr">
              <a:defRPr sz="1800" cap="all" spc="360">
                <a:solidFill>
                  <a:srgbClr val="FFFFFF"/>
                </a:solidFill>
                <a:latin typeface="+mn-lt"/>
                <a:ea typeface="+mn-ea"/>
                <a:cs typeface="+mn-cs"/>
                <a:sym typeface="Montserrat-Regular"/>
              </a:defRPr>
            </a:lvl1pPr>
          </a:lstStyle>
          <a:p>
            <a:r>
              <a:rPr lang="en-US" dirty="0" smtClean="0"/>
              <a:t>Hadoop1 vs hadoop2</a:t>
            </a:r>
            <a:endParaRPr dirty="0"/>
          </a:p>
        </p:txBody>
      </p:sp>
      <p:grpSp>
        <p:nvGrpSpPr>
          <p:cNvPr id="12" name="그룹 11"/>
          <p:cNvGrpSpPr/>
          <p:nvPr/>
        </p:nvGrpSpPr>
        <p:grpSpPr>
          <a:xfrm>
            <a:off x="15435803" y="6795474"/>
            <a:ext cx="5321019" cy="395300"/>
            <a:chOff x="3396342" y="2207328"/>
            <a:chExt cx="10170367" cy="790601"/>
          </a:xfrm>
        </p:grpSpPr>
        <p:sp>
          <p:nvSpPr>
            <p:cNvPr id="13" name="Shape 146"/>
            <p:cNvSpPr/>
            <p:nvPr/>
          </p:nvSpPr>
          <p:spPr>
            <a:xfrm>
              <a:off x="3396342" y="2207328"/>
              <a:ext cx="10170367" cy="790601"/>
            </a:xfrm>
            <a:prstGeom prst="roundRect">
              <a:avLst>
                <a:gd name="adj" fmla="val 50000"/>
              </a:avLst>
            </a:prstGeom>
            <a:solidFill>
              <a:srgbClr val="393941"/>
            </a:solidFill>
            <a:ln w="38100" cap="flat">
              <a:solidFill>
                <a:srgbClr val="393941"/>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latin typeface="맑은 고딕" panose="020B0503020000020004" pitchFamily="50" charset="-127"/>
                <a:ea typeface="맑은 고딕" panose="020B0503020000020004" pitchFamily="50" charset="-127"/>
              </a:endParaRPr>
            </a:p>
          </p:txBody>
        </p:sp>
        <p:sp>
          <p:nvSpPr>
            <p:cNvPr id="14" name="Shape 147"/>
            <p:cNvSpPr/>
            <p:nvPr/>
          </p:nvSpPr>
          <p:spPr>
            <a:xfrm>
              <a:off x="3750906" y="2424827"/>
              <a:ext cx="9442580" cy="35560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noAutofit/>
            </a:bodyPr>
            <a:lstStyle>
              <a:lvl1pPr algn="ctr">
                <a:defRPr sz="1800" cap="all" spc="360">
                  <a:solidFill>
                    <a:srgbClr val="FFFFFF"/>
                  </a:solidFill>
                  <a:latin typeface="+mn-lt"/>
                  <a:ea typeface="+mn-ea"/>
                  <a:cs typeface="+mn-cs"/>
                  <a:sym typeface="Montserrat-Regular"/>
                </a:defRPr>
              </a:lvl1pPr>
            </a:lstStyle>
            <a:p>
              <a:r>
                <a:rPr lang="en-US" dirty="0" smtClean="0">
                  <a:latin typeface="맑은 고딕" panose="020B0503020000020004" pitchFamily="50" charset="-127"/>
                  <a:ea typeface="맑은 고딕" panose="020B0503020000020004" pitchFamily="50" charset="-127"/>
                </a:rPr>
                <a:t>hadoop2</a:t>
              </a:r>
              <a:endParaRPr dirty="0">
                <a:latin typeface="맑은 고딕" panose="020B0503020000020004" pitchFamily="50" charset="-127"/>
                <a:ea typeface="맑은 고딕" panose="020B0503020000020004" pitchFamily="50" charset="-127"/>
              </a:endParaRPr>
            </a:p>
          </p:txBody>
        </p:sp>
      </p:grpSp>
      <p:grpSp>
        <p:nvGrpSpPr>
          <p:cNvPr id="15" name="그룹 14"/>
          <p:cNvGrpSpPr/>
          <p:nvPr/>
        </p:nvGrpSpPr>
        <p:grpSpPr>
          <a:xfrm>
            <a:off x="15230775" y="1064108"/>
            <a:ext cx="5321019" cy="395300"/>
            <a:chOff x="3396342" y="2207328"/>
            <a:chExt cx="10170367" cy="790601"/>
          </a:xfrm>
        </p:grpSpPr>
        <p:sp>
          <p:nvSpPr>
            <p:cNvPr id="16" name="Shape 146"/>
            <p:cNvSpPr/>
            <p:nvPr/>
          </p:nvSpPr>
          <p:spPr>
            <a:xfrm>
              <a:off x="3396342" y="2207328"/>
              <a:ext cx="10170367" cy="790601"/>
            </a:xfrm>
            <a:prstGeom prst="roundRect">
              <a:avLst>
                <a:gd name="adj" fmla="val 50000"/>
              </a:avLst>
            </a:prstGeom>
            <a:solidFill>
              <a:srgbClr val="393941"/>
            </a:solidFill>
            <a:ln w="38100" cap="flat">
              <a:solidFill>
                <a:srgbClr val="393941"/>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latin typeface="맑은 고딕" panose="020B0503020000020004" pitchFamily="50" charset="-127"/>
                <a:ea typeface="맑은 고딕" panose="020B0503020000020004" pitchFamily="50" charset="-127"/>
              </a:endParaRPr>
            </a:p>
          </p:txBody>
        </p:sp>
        <p:sp>
          <p:nvSpPr>
            <p:cNvPr id="17" name="Shape 147"/>
            <p:cNvSpPr/>
            <p:nvPr/>
          </p:nvSpPr>
          <p:spPr>
            <a:xfrm>
              <a:off x="3750906" y="2424827"/>
              <a:ext cx="9442580" cy="35560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noAutofit/>
            </a:bodyPr>
            <a:lstStyle>
              <a:lvl1pPr algn="ctr">
                <a:defRPr sz="1800" cap="all" spc="360">
                  <a:solidFill>
                    <a:srgbClr val="FFFFFF"/>
                  </a:solidFill>
                  <a:latin typeface="+mn-lt"/>
                  <a:ea typeface="+mn-ea"/>
                  <a:cs typeface="+mn-cs"/>
                  <a:sym typeface="Montserrat-Regular"/>
                </a:defRPr>
              </a:lvl1pPr>
            </a:lstStyle>
            <a:p>
              <a:r>
                <a:rPr lang="en-US" dirty="0" smtClean="0">
                  <a:latin typeface="맑은 고딕" panose="020B0503020000020004" pitchFamily="50" charset="-127"/>
                  <a:ea typeface="맑은 고딕" panose="020B0503020000020004" pitchFamily="50" charset="-127"/>
                </a:rPr>
                <a:t>hadoop1</a:t>
              </a:r>
              <a:endParaRPr dirty="0">
                <a:latin typeface="맑은 고딕" panose="020B0503020000020004" pitchFamily="50" charset="-127"/>
                <a:ea typeface="맑은 고딕" panose="020B0503020000020004" pitchFamily="50" charset="-127"/>
              </a:endParaRPr>
            </a:p>
          </p:txBody>
        </p:sp>
      </p:grpSp>
      <p:sp>
        <p:nvSpPr>
          <p:cNvPr id="18" name="Shape 129"/>
          <p:cNvSpPr/>
          <p:nvPr/>
        </p:nvSpPr>
        <p:spPr>
          <a:xfrm>
            <a:off x="1207202" y="1350658"/>
            <a:ext cx="3878924" cy="38472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altLang="ko-KR" dirty="0">
                <a:solidFill>
                  <a:schemeClr val="tx2">
                    <a:lumMod val="25000"/>
                  </a:schemeClr>
                </a:solidFill>
                <a:latin typeface="HY헤드라인M" panose="02030600000101010101" pitchFamily="18" charset="-127"/>
                <a:ea typeface="HY헤드라인M" panose="02030600000101010101" pitchFamily="18" charset="-127"/>
              </a:rPr>
              <a:t>4</a:t>
            </a:r>
            <a:r>
              <a:rPr lang="en-US" altLang="ko-KR" dirty="0" smtClean="0">
                <a:solidFill>
                  <a:schemeClr val="tx2">
                    <a:lumMod val="25000"/>
                  </a:schemeClr>
                </a:solidFill>
                <a:latin typeface="HY헤드라인M" panose="02030600000101010101" pitchFamily="18" charset="-127"/>
                <a:ea typeface="HY헤드라인M" panose="02030600000101010101" pitchFamily="18" charset="-127"/>
              </a:rPr>
              <a:t>. </a:t>
            </a:r>
            <a:r>
              <a:rPr lang="ko-KR" altLang="en-US" sz="2000" dirty="0" err="1" smtClean="0">
                <a:solidFill>
                  <a:schemeClr val="tx2">
                    <a:lumMod val="25000"/>
                  </a:schemeClr>
                </a:solidFill>
                <a:latin typeface="HY헤드라인M" panose="02030600000101010101" pitchFamily="18" charset="-127"/>
                <a:ea typeface="HY헤드라인M" panose="02030600000101010101" pitchFamily="18" charset="-127"/>
              </a:rPr>
              <a:t>사용기술</a:t>
            </a:r>
            <a:endParaRPr sz="2000" dirty="0">
              <a:solidFill>
                <a:schemeClr val="tx2">
                  <a:lumMod val="25000"/>
                </a:schemeClr>
              </a:solidFill>
              <a:latin typeface="HY헤드라인M" panose="02030600000101010101" pitchFamily="18" charset="-127"/>
              <a:ea typeface="HY헤드라인M" panose="02030600000101010101" pitchFamily="18" charset="-127"/>
            </a:endParaRPr>
          </a:p>
        </p:txBody>
      </p:sp>
    </p:spTree>
    <p:extLst>
      <p:ext uri="{BB962C8B-B14F-4D97-AF65-F5344CB8AC3E}">
        <p14:creationId xmlns:p14="http://schemas.microsoft.com/office/powerpoint/2010/main" val="2006122452"/>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Shape 279"/>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11</a:t>
            </a:fld>
            <a:endParaRPr/>
          </a:p>
        </p:txBody>
      </p:sp>
      <p:sp>
        <p:nvSpPr>
          <p:cNvPr id="29" name="Shape 81"/>
          <p:cNvSpPr txBox="1">
            <a:spLocks/>
          </p:cNvSpPr>
          <p:nvPr/>
        </p:nvSpPr>
        <p:spPr>
          <a:xfrm>
            <a:off x="23036465" y="762695"/>
            <a:ext cx="607907" cy="38100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2000" b="0" i="0" u="none" strike="noStrike" cap="all" spc="400" normalizeH="0" baseline="0">
                <a:ln>
                  <a:noFill/>
                </a:ln>
                <a:solidFill>
                  <a:srgbClr val="393941"/>
                </a:solidFill>
                <a:effectLst/>
                <a:uFillTx/>
                <a:latin typeface="+mn-lt"/>
                <a:ea typeface="+mn-ea"/>
                <a:cs typeface="+mn-cs"/>
                <a:sym typeface="Montserrat-Regular"/>
              </a:defRPr>
            </a:lvl1pPr>
            <a:lvl2pPr marL="0" marR="0" indent="2286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2pPr>
            <a:lvl3pPr marL="0" marR="0" indent="4572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3pPr>
            <a:lvl4pPr marL="0" marR="0" indent="6858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4pPr>
            <a:lvl5pPr marL="0" marR="0" indent="9144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5pPr>
            <a:lvl6pPr marL="0" marR="0" indent="11430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6pPr>
            <a:lvl7pPr marL="0" marR="0" indent="13716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7pPr>
            <a:lvl8pPr marL="0" marR="0" indent="16002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8pPr>
            <a:lvl9pPr marL="0" marR="0" indent="18288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9pPr>
          </a:lstStyle>
          <a:p>
            <a:fld id="{86CB4B4D-7CA3-9044-876B-883B54F8677D}" type="slidenum">
              <a:rPr lang="en-US" altLang="ko-KR" smtClean="0"/>
              <a:pPr/>
              <a:t>11</a:t>
            </a:fld>
            <a:endParaRPr lang="en-US" altLang="ko-KR"/>
          </a:p>
        </p:txBody>
      </p:sp>
      <p:sp>
        <p:nvSpPr>
          <p:cNvPr id="30" name="Shape 83"/>
          <p:cNvSpPr/>
          <p:nvPr/>
        </p:nvSpPr>
        <p:spPr>
          <a:xfrm>
            <a:off x="2120171" y="2206054"/>
            <a:ext cx="6855877" cy="353943"/>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defRPr sz="1800" cap="all" spc="360">
                <a:latin typeface="+mn-lt"/>
                <a:ea typeface="+mn-ea"/>
                <a:cs typeface="+mn-cs"/>
                <a:sym typeface="Montserrat-Regular"/>
              </a:defRPr>
            </a:lvl1pPr>
          </a:lstStyle>
          <a:p>
            <a:r>
              <a:rPr lang="en-US" dirty="0" smtClean="0">
                <a:solidFill>
                  <a:schemeClr val="tx2">
                    <a:lumMod val="10000"/>
                  </a:schemeClr>
                </a:solidFill>
              </a:rPr>
              <a:t>Apache flume &amp; </a:t>
            </a:r>
            <a:r>
              <a:rPr lang="en-US" dirty="0" err="1" smtClean="0">
                <a:solidFill>
                  <a:schemeClr val="tx2">
                    <a:lumMod val="10000"/>
                  </a:schemeClr>
                </a:solidFill>
              </a:rPr>
              <a:t>scrapy</a:t>
            </a:r>
            <a:r>
              <a:rPr lang="en-US" dirty="0" smtClean="0">
                <a:solidFill>
                  <a:schemeClr val="tx2">
                    <a:lumMod val="10000"/>
                  </a:schemeClr>
                </a:solidFill>
              </a:rPr>
              <a:t> frame work</a:t>
            </a:r>
            <a:endParaRPr dirty="0">
              <a:solidFill>
                <a:schemeClr val="tx2">
                  <a:lumMod val="10000"/>
                </a:schemeClr>
              </a:solidFill>
            </a:endParaRPr>
          </a:p>
        </p:txBody>
      </p:sp>
      <p:sp>
        <p:nvSpPr>
          <p:cNvPr id="31" name="Shape 84"/>
          <p:cNvSpPr/>
          <p:nvPr/>
        </p:nvSpPr>
        <p:spPr>
          <a:xfrm>
            <a:off x="2109140" y="2792183"/>
            <a:ext cx="18535198" cy="31688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ko-KR" altLang="en-US" sz="8800" dirty="0" err="1" smtClean="0">
                <a:solidFill>
                  <a:schemeClr val="tx2">
                    <a:lumMod val="10000"/>
                  </a:schemeClr>
                </a:solidFill>
                <a:latin typeface="맑은 고딕" panose="020B0503020000020004" pitchFamily="50" charset="-127"/>
                <a:ea typeface="맑은 고딕" panose="020B0503020000020004" pitchFamily="50" charset="-127"/>
              </a:rPr>
              <a:t>플룸</a:t>
            </a:r>
            <a:r>
              <a:rPr lang="en-US" altLang="ko-KR" sz="8800" dirty="0" smtClean="0">
                <a:solidFill>
                  <a:schemeClr val="tx2">
                    <a:lumMod val="10000"/>
                  </a:schemeClr>
                </a:solidFill>
                <a:latin typeface="맑은 고딕" panose="020B0503020000020004" pitchFamily="50" charset="-127"/>
                <a:ea typeface="맑은 고딕" panose="020B0503020000020004" pitchFamily="50" charset="-127"/>
              </a:rPr>
              <a:t> &amp; </a:t>
            </a:r>
            <a:r>
              <a:rPr lang="ko-KR" altLang="en-US" sz="8800" dirty="0" err="1">
                <a:solidFill>
                  <a:schemeClr val="tx2">
                    <a:lumMod val="10000"/>
                  </a:schemeClr>
                </a:solidFill>
                <a:latin typeface="맑은 고딕" panose="020B0503020000020004" pitchFamily="50" charset="-127"/>
                <a:ea typeface="맑은 고딕" panose="020B0503020000020004" pitchFamily="50" charset="-127"/>
              </a:rPr>
              <a:t>스크래피</a:t>
            </a:r>
            <a:r>
              <a:rPr lang="en-US" altLang="ko-KR" sz="8800" dirty="0" smtClean="0">
                <a:solidFill>
                  <a:schemeClr val="tx2">
                    <a:lumMod val="10000"/>
                  </a:schemeClr>
                </a:solidFill>
                <a:latin typeface="맑은 고딕" panose="020B0503020000020004" pitchFamily="50" charset="-127"/>
                <a:ea typeface="맑은 고딕" panose="020B0503020000020004" pitchFamily="50" charset="-127"/>
              </a:rPr>
              <a:t>(Flume &amp; </a:t>
            </a:r>
            <a:r>
              <a:rPr lang="en-US" altLang="ko-KR" sz="8800" dirty="0" err="1" smtClean="0">
                <a:solidFill>
                  <a:schemeClr val="tx2">
                    <a:lumMod val="10000"/>
                  </a:schemeClr>
                </a:solidFill>
                <a:latin typeface="맑은 고딕" panose="020B0503020000020004" pitchFamily="50" charset="-127"/>
                <a:ea typeface="맑은 고딕" panose="020B0503020000020004" pitchFamily="50" charset="-127"/>
              </a:rPr>
              <a:t>Scrapy</a:t>
            </a:r>
            <a:r>
              <a:rPr lang="en-US" altLang="ko-KR" sz="8800" dirty="0" smtClean="0">
                <a:solidFill>
                  <a:schemeClr val="tx2">
                    <a:lumMod val="10000"/>
                  </a:schemeClr>
                </a:solidFill>
                <a:latin typeface="맑은 고딕" panose="020B0503020000020004" pitchFamily="50" charset="-127"/>
                <a:ea typeface="맑은 고딕" panose="020B0503020000020004" pitchFamily="50" charset="-127"/>
              </a:rPr>
              <a:t>)</a:t>
            </a:r>
            <a:endParaRPr lang="en-US" altLang="ko-KR" sz="8800" dirty="0">
              <a:solidFill>
                <a:schemeClr val="tx2">
                  <a:lumMod val="10000"/>
                </a:schemeClr>
              </a:solidFill>
              <a:latin typeface="맑은 고딕" panose="020B0503020000020004" pitchFamily="50" charset="-127"/>
              <a:ea typeface="맑은 고딕" panose="020B0503020000020004" pitchFamily="50" charset="-127"/>
            </a:endParaRPr>
          </a:p>
          <a:p>
            <a:endParaRPr sz="8800" dirty="0">
              <a:solidFill>
                <a:schemeClr val="tx2">
                  <a:lumMod val="10000"/>
                </a:schemeClr>
              </a:solidFill>
              <a:latin typeface="맑은 고딕" panose="020B0503020000020004" pitchFamily="50" charset="-127"/>
              <a:ea typeface="맑은 고딕" panose="020B0503020000020004" pitchFamily="50" charset="-127"/>
            </a:endParaRPr>
          </a:p>
        </p:txBody>
      </p:sp>
      <p:grpSp>
        <p:nvGrpSpPr>
          <p:cNvPr id="32" name="Group 89"/>
          <p:cNvGrpSpPr/>
          <p:nvPr/>
        </p:nvGrpSpPr>
        <p:grpSpPr>
          <a:xfrm>
            <a:off x="1991321" y="5905446"/>
            <a:ext cx="9605935" cy="2232746"/>
            <a:chOff x="0" y="0"/>
            <a:chExt cx="9605934" cy="2232745"/>
          </a:xfrm>
        </p:grpSpPr>
        <p:sp>
          <p:nvSpPr>
            <p:cNvPr id="33" name="Shape 85"/>
            <p:cNvSpPr/>
            <p:nvPr/>
          </p:nvSpPr>
          <p:spPr>
            <a:xfrm>
              <a:off x="1141914" y="752562"/>
              <a:ext cx="8464020" cy="14801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t">
              <a:normAutofit/>
            </a:bodyPr>
            <a:lstStyle/>
            <a:p>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분산된 서버에 에이전트가 설치되고</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rPr>
                <a:t>, </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에이전트로부터 데이터를 전달받는 </a:t>
              </a:r>
              <a:r>
                <a:rPr lang="ko-KR" altLang="en-US" dirty="0" err="1" smtClean="0">
                  <a:solidFill>
                    <a:schemeClr val="tx2">
                      <a:lumMod val="10000"/>
                    </a:schemeClr>
                  </a:solidFill>
                  <a:latin typeface="맑은 고딕" panose="020B0503020000020004" pitchFamily="50" charset="-127"/>
                  <a:ea typeface="맑은 고딕" panose="020B0503020000020004" pitchFamily="50" charset="-127"/>
                </a:rPr>
                <a:t>콜렉터를</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 구성</a:t>
              </a:r>
              <a:endParaRPr dirty="0">
                <a:solidFill>
                  <a:schemeClr val="tx2">
                    <a:lumMod val="10000"/>
                  </a:schemeClr>
                </a:solidFill>
                <a:latin typeface="맑은 고딕" panose="020B0503020000020004" pitchFamily="50" charset="-127"/>
                <a:ea typeface="맑은 고딕" panose="020B0503020000020004" pitchFamily="50" charset="-127"/>
              </a:endParaRPr>
            </a:p>
          </p:txBody>
        </p:sp>
        <p:sp>
          <p:nvSpPr>
            <p:cNvPr id="34" name="Shape 86"/>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latin typeface="맑은 고딕" panose="020B0503020000020004" pitchFamily="50" charset="-127"/>
                <a:ea typeface="맑은 고딕" panose="020B0503020000020004" pitchFamily="50" charset="-127"/>
              </a:endParaRPr>
            </a:p>
          </p:txBody>
        </p:sp>
        <p:sp>
          <p:nvSpPr>
            <p:cNvPr id="35" name="Shape 87"/>
            <p:cNvSpPr/>
            <p:nvPr/>
          </p:nvSpPr>
          <p:spPr>
            <a:xfrm>
              <a:off x="275856" y="214033"/>
              <a:ext cx="301773" cy="349219"/>
            </a:xfrm>
            <a:custGeom>
              <a:avLst/>
              <a:gdLst/>
              <a:ahLst/>
              <a:cxnLst>
                <a:cxn ang="0">
                  <a:pos x="wd2" y="hd2"/>
                </a:cxn>
                <a:cxn ang="5400000">
                  <a:pos x="wd2" y="hd2"/>
                </a:cxn>
                <a:cxn ang="10800000">
                  <a:pos x="wd2" y="hd2"/>
                </a:cxn>
                <a:cxn ang="16200000">
                  <a:pos x="wd2" y="hd2"/>
                </a:cxn>
              </a:cxnLst>
              <a:rect l="0" t="0" r="r" b="b"/>
              <a:pathLst>
                <a:path w="21600" h="21600" extrusionOk="0">
                  <a:moveTo>
                    <a:pt x="14497" y="0"/>
                  </a:moveTo>
                  <a:lnTo>
                    <a:pt x="7103" y="0"/>
                  </a:lnTo>
                  <a:lnTo>
                    <a:pt x="7103" y="1998"/>
                  </a:lnTo>
                  <a:lnTo>
                    <a:pt x="14497" y="1998"/>
                  </a:lnTo>
                  <a:lnTo>
                    <a:pt x="14497" y="0"/>
                  </a:lnTo>
                  <a:close/>
                  <a:moveTo>
                    <a:pt x="9664" y="13484"/>
                  </a:moveTo>
                  <a:lnTo>
                    <a:pt x="11936" y="13484"/>
                  </a:lnTo>
                  <a:lnTo>
                    <a:pt x="11936" y="7117"/>
                  </a:lnTo>
                  <a:lnTo>
                    <a:pt x="9664" y="7117"/>
                  </a:lnTo>
                  <a:lnTo>
                    <a:pt x="9664" y="13484"/>
                  </a:lnTo>
                  <a:close/>
                  <a:moveTo>
                    <a:pt x="19087" y="6534"/>
                  </a:moveTo>
                  <a:lnTo>
                    <a:pt x="20923" y="5161"/>
                  </a:lnTo>
                  <a:cubicBezTo>
                    <a:pt x="20440" y="4578"/>
                    <a:pt x="19764" y="4162"/>
                    <a:pt x="19087" y="3579"/>
                  </a:cubicBezTo>
                  <a:lnTo>
                    <a:pt x="17444" y="5161"/>
                  </a:lnTo>
                  <a:cubicBezTo>
                    <a:pt x="15608" y="3746"/>
                    <a:pt x="13337" y="2955"/>
                    <a:pt x="10776" y="2955"/>
                  </a:cubicBezTo>
                  <a:cubicBezTo>
                    <a:pt x="4832" y="2955"/>
                    <a:pt x="0" y="7034"/>
                    <a:pt x="0" y="12277"/>
                  </a:cubicBezTo>
                  <a:cubicBezTo>
                    <a:pt x="0" y="17521"/>
                    <a:pt x="4832" y="21600"/>
                    <a:pt x="10776" y="21600"/>
                  </a:cubicBezTo>
                  <a:cubicBezTo>
                    <a:pt x="16768" y="21600"/>
                    <a:pt x="21600" y="17646"/>
                    <a:pt x="21600" y="12277"/>
                  </a:cubicBezTo>
                  <a:cubicBezTo>
                    <a:pt x="21600" y="10113"/>
                    <a:pt x="20682" y="8116"/>
                    <a:pt x="19087" y="6534"/>
                  </a:cubicBezTo>
                  <a:close/>
                  <a:moveTo>
                    <a:pt x="10776" y="19602"/>
                  </a:moveTo>
                  <a:cubicBezTo>
                    <a:pt x="5944" y="19602"/>
                    <a:pt x="2271" y="16356"/>
                    <a:pt x="2271" y="12277"/>
                  </a:cubicBezTo>
                  <a:cubicBezTo>
                    <a:pt x="2271" y="8240"/>
                    <a:pt x="6089" y="5161"/>
                    <a:pt x="10776" y="5161"/>
                  </a:cubicBezTo>
                  <a:cubicBezTo>
                    <a:pt x="15511" y="5161"/>
                    <a:pt x="19087" y="8240"/>
                    <a:pt x="19087" y="12277"/>
                  </a:cubicBezTo>
                  <a:cubicBezTo>
                    <a:pt x="19087" y="16356"/>
                    <a:pt x="15415" y="19602"/>
                    <a:pt x="10776" y="19602"/>
                  </a:cubicBezTo>
                  <a:close/>
                </a:path>
              </a:pathLst>
            </a:custGeom>
            <a:solidFill>
              <a:srgbClr val="393941"/>
            </a:solidFill>
            <a:ln w="3175" cap="flat">
              <a:noFill/>
              <a:miter lim="400000"/>
            </a:ln>
            <a:effectLst/>
          </p:spPr>
          <p:txBody>
            <a:bodyPr wrap="square" lIns="45719" tIns="45719" rIns="45719" bIns="45719" numCol="1" anchor="ctr">
              <a:noAutofit/>
            </a:bodyPr>
            <a:lstStyle/>
            <a:p>
              <a:pPr algn="l" defTabSz="914400">
                <a:defRPr sz="1800">
                  <a:solidFill>
                    <a:srgbClr val="000000"/>
                  </a:solidFill>
                  <a:latin typeface="Roboto Regular"/>
                  <a:ea typeface="Roboto Regular"/>
                  <a:cs typeface="Roboto Regular"/>
                  <a:sym typeface="Roboto Regular"/>
                </a:defRPr>
              </a:pPr>
              <a:endParaRPr>
                <a:latin typeface="맑은 고딕" panose="020B0503020000020004" pitchFamily="50" charset="-127"/>
                <a:ea typeface="맑은 고딕" panose="020B0503020000020004" pitchFamily="50" charset="-127"/>
              </a:endParaRPr>
            </a:p>
          </p:txBody>
        </p:sp>
        <p:sp>
          <p:nvSpPr>
            <p:cNvPr id="36" name="Shape 88"/>
            <p:cNvSpPr/>
            <p:nvPr/>
          </p:nvSpPr>
          <p:spPr>
            <a:xfrm>
              <a:off x="1141914" y="172360"/>
              <a:ext cx="1186222" cy="44627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dirty="0" smtClean="0">
                  <a:solidFill>
                    <a:schemeClr val="tx2">
                      <a:lumMod val="10000"/>
                    </a:schemeClr>
                  </a:solidFill>
                  <a:latin typeface="맑은 고딕" panose="020B0503020000020004" pitchFamily="50" charset="-127"/>
                  <a:ea typeface="맑은 고딕" panose="020B0503020000020004" pitchFamily="50" charset="-127"/>
                </a:rPr>
                <a:t>Flume</a:t>
              </a:r>
              <a:endParaRPr dirty="0">
                <a:solidFill>
                  <a:schemeClr val="tx2">
                    <a:lumMod val="10000"/>
                  </a:schemeClr>
                </a:solidFill>
                <a:latin typeface="맑은 고딕" panose="020B0503020000020004" pitchFamily="50" charset="-127"/>
                <a:ea typeface="맑은 고딕" panose="020B0503020000020004" pitchFamily="50" charset="-127"/>
              </a:endParaRPr>
            </a:p>
          </p:txBody>
        </p:sp>
      </p:grpSp>
      <p:grpSp>
        <p:nvGrpSpPr>
          <p:cNvPr id="2" name="그룹 1"/>
          <p:cNvGrpSpPr/>
          <p:nvPr/>
        </p:nvGrpSpPr>
        <p:grpSpPr>
          <a:xfrm>
            <a:off x="1991321" y="8149537"/>
            <a:ext cx="9605934" cy="2232745"/>
            <a:chOff x="2163066" y="9385698"/>
            <a:chExt cx="9605934" cy="2232745"/>
          </a:xfrm>
        </p:grpSpPr>
        <p:sp>
          <p:nvSpPr>
            <p:cNvPr id="37" name="Shape 90"/>
            <p:cNvSpPr/>
            <p:nvPr/>
          </p:nvSpPr>
          <p:spPr>
            <a:xfrm>
              <a:off x="3304980" y="10138261"/>
              <a:ext cx="8464020" cy="1480182"/>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p>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전체 데이터의 흐름을 관리하는 마스터 서버가 있음</a:t>
              </a:r>
              <a:endParaRPr dirty="0">
                <a:solidFill>
                  <a:schemeClr val="tx2">
                    <a:lumMod val="10000"/>
                  </a:schemeClr>
                </a:solidFill>
                <a:latin typeface="맑은 고딕" panose="020B0503020000020004" pitchFamily="50" charset="-127"/>
                <a:ea typeface="맑은 고딕" panose="020B0503020000020004" pitchFamily="50" charset="-127"/>
              </a:endParaRPr>
            </a:p>
          </p:txBody>
        </p:sp>
        <p:sp>
          <p:nvSpPr>
            <p:cNvPr id="38" name="Shape 91"/>
            <p:cNvSpPr/>
            <p:nvPr/>
          </p:nvSpPr>
          <p:spPr>
            <a:xfrm>
              <a:off x="2163066" y="9385698"/>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latin typeface="맑은 고딕" panose="020B0503020000020004" pitchFamily="50" charset="-127"/>
                <a:ea typeface="맑은 고딕" panose="020B0503020000020004" pitchFamily="50" charset="-127"/>
              </a:endParaRPr>
            </a:p>
          </p:txBody>
        </p:sp>
        <p:sp>
          <p:nvSpPr>
            <p:cNvPr id="39" name="Shape 92"/>
            <p:cNvSpPr/>
            <p:nvPr/>
          </p:nvSpPr>
          <p:spPr>
            <a:xfrm>
              <a:off x="3304980" y="9558058"/>
              <a:ext cx="1186222" cy="446276"/>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dirty="0" smtClean="0">
                  <a:solidFill>
                    <a:schemeClr val="tx2">
                      <a:lumMod val="10000"/>
                    </a:schemeClr>
                  </a:solidFill>
                  <a:latin typeface="맑은 고딕" panose="020B0503020000020004" pitchFamily="50" charset="-127"/>
                  <a:ea typeface="맑은 고딕" panose="020B0503020000020004" pitchFamily="50" charset="-127"/>
                </a:rPr>
                <a:t>Flume</a:t>
              </a:r>
              <a:endParaRPr dirty="0">
                <a:solidFill>
                  <a:schemeClr val="tx2">
                    <a:lumMod val="10000"/>
                  </a:schemeClr>
                </a:solidFill>
                <a:latin typeface="맑은 고딕" panose="020B0503020000020004" pitchFamily="50" charset="-127"/>
                <a:ea typeface="맑은 고딕" panose="020B0503020000020004" pitchFamily="50" charset="-127"/>
              </a:endParaRPr>
            </a:p>
          </p:txBody>
        </p:sp>
        <p:sp>
          <p:nvSpPr>
            <p:cNvPr id="47" name="Shape 100"/>
            <p:cNvSpPr/>
            <p:nvPr/>
          </p:nvSpPr>
          <p:spPr>
            <a:xfrm>
              <a:off x="2454180" y="9618598"/>
              <a:ext cx="271257" cy="334176"/>
            </a:xfrm>
            <a:custGeom>
              <a:avLst/>
              <a:gdLst/>
              <a:ahLst/>
              <a:cxnLst>
                <a:cxn ang="0">
                  <a:pos x="wd2" y="hd2"/>
                </a:cxn>
                <a:cxn ang="5400000">
                  <a:pos x="wd2" y="hd2"/>
                </a:cxn>
                <a:cxn ang="10800000">
                  <a:pos x="wd2" y="hd2"/>
                </a:cxn>
                <a:cxn ang="16200000">
                  <a:pos x="wd2" y="hd2"/>
                </a:cxn>
              </a:cxnLst>
              <a:rect l="0" t="0" r="r" b="b"/>
              <a:pathLst>
                <a:path w="21600" h="21600" extrusionOk="0">
                  <a:moveTo>
                    <a:pt x="10823" y="0"/>
                  </a:moveTo>
                  <a:cubicBezTo>
                    <a:pt x="4574" y="0"/>
                    <a:pt x="0" y="3958"/>
                    <a:pt x="0" y="8840"/>
                  </a:cubicBezTo>
                  <a:lnTo>
                    <a:pt x="0" y="15793"/>
                  </a:lnTo>
                  <a:cubicBezTo>
                    <a:pt x="0" y="17495"/>
                    <a:pt x="1358" y="18604"/>
                    <a:pt x="3442" y="18604"/>
                  </a:cubicBezTo>
                  <a:lnTo>
                    <a:pt x="7109" y="18604"/>
                  </a:lnTo>
                  <a:lnTo>
                    <a:pt x="7109" y="10911"/>
                  </a:lnTo>
                  <a:lnTo>
                    <a:pt x="2309" y="10911"/>
                  </a:lnTo>
                  <a:lnTo>
                    <a:pt x="2309" y="8840"/>
                  </a:lnTo>
                  <a:cubicBezTo>
                    <a:pt x="2309" y="5067"/>
                    <a:pt x="6068" y="2071"/>
                    <a:pt x="10823" y="2071"/>
                  </a:cubicBezTo>
                  <a:cubicBezTo>
                    <a:pt x="15532" y="2071"/>
                    <a:pt x="19064" y="5067"/>
                    <a:pt x="19064" y="8840"/>
                  </a:cubicBezTo>
                  <a:lnTo>
                    <a:pt x="19064" y="10911"/>
                  </a:lnTo>
                  <a:lnTo>
                    <a:pt x="14264" y="10911"/>
                  </a:lnTo>
                  <a:lnTo>
                    <a:pt x="14264" y="18604"/>
                  </a:lnTo>
                  <a:lnTo>
                    <a:pt x="19064" y="18604"/>
                  </a:lnTo>
                  <a:lnTo>
                    <a:pt x="19064" y="19751"/>
                  </a:lnTo>
                  <a:lnTo>
                    <a:pt x="10823" y="19751"/>
                  </a:lnTo>
                  <a:lnTo>
                    <a:pt x="10823" y="21600"/>
                  </a:lnTo>
                  <a:lnTo>
                    <a:pt x="17932" y="21600"/>
                  </a:lnTo>
                  <a:cubicBezTo>
                    <a:pt x="20015" y="21600"/>
                    <a:pt x="21600" y="20305"/>
                    <a:pt x="21600" y="18604"/>
                  </a:cubicBezTo>
                  <a:lnTo>
                    <a:pt x="21600" y="8840"/>
                  </a:lnTo>
                  <a:cubicBezTo>
                    <a:pt x="21600" y="3958"/>
                    <a:pt x="16800" y="0"/>
                    <a:pt x="10823" y="0"/>
                  </a:cubicBez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latin typeface="맑은 고딕" panose="020B0503020000020004" pitchFamily="50" charset="-127"/>
                <a:ea typeface="맑은 고딕" panose="020B0503020000020004" pitchFamily="50" charset="-127"/>
              </a:endParaRPr>
            </a:p>
          </p:txBody>
        </p:sp>
      </p:grpSp>
      <p:grpSp>
        <p:nvGrpSpPr>
          <p:cNvPr id="4" name="그룹 3"/>
          <p:cNvGrpSpPr/>
          <p:nvPr/>
        </p:nvGrpSpPr>
        <p:grpSpPr>
          <a:xfrm>
            <a:off x="1991320" y="10337613"/>
            <a:ext cx="9605935" cy="2232745"/>
            <a:chOff x="13343081" y="6656883"/>
            <a:chExt cx="9605935" cy="2232745"/>
          </a:xfrm>
        </p:grpSpPr>
        <p:sp>
          <p:nvSpPr>
            <p:cNvPr id="40" name="Shape 93"/>
            <p:cNvSpPr/>
            <p:nvPr/>
          </p:nvSpPr>
          <p:spPr>
            <a:xfrm>
              <a:off x="14484996" y="7409446"/>
              <a:ext cx="8464020" cy="1480182"/>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p>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즉 데이터를 어디서 수집</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rPr>
                <a:t>, </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어떤 방식으로 전송</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rPr>
                <a:t>, </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어디에 저장할지를 동적으로 변경할 수 있음</a:t>
              </a:r>
              <a:endParaRPr dirty="0">
                <a:solidFill>
                  <a:schemeClr val="tx2">
                    <a:lumMod val="10000"/>
                  </a:schemeClr>
                </a:solidFill>
                <a:latin typeface="맑은 고딕" panose="020B0503020000020004" pitchFamily="50" charset="-127"/>
                <a:ea typeface="맑은 고딕" panose="020B0503020000020004" pitchFamily="50" charset="-127"/>
              </a:endParaRPr>
            </a:p>
          </p:txBody>
        </p:sp>
        <p:sp>
          <p:nvSpPr>
            <p:cNvPr id="41" name="Shape 94"/>
            <p:cNvSpPr/>
            <p:nvPr/>
          </p:nvSpPr>
          <p:spPr>
            <a:xfrm>
              <a:off x="13343081" y="6656883"/>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latin typeface="맑은 고딕" panose="020B0503020000020004" pitchFamily="50" charset="-127"/>
                <a:ea typeface="맑은 고딕" panose="020B0503020000020004" pitchFamily="50" charset="-127"/>
              </a:endParaRPr>
            </a:p>
          </p:txBody>
        </p:sp>
        <p:sp>
          <p:nvSpPr>
            <p:cNvPr id="42" name="Shape 95"/>
            <p:cNvSpPr/>
            <p:nvPr/>
          </p:nvSpPr>
          <p:spPr>
            <a:xfrm>
              <a:off x="14484996" y="6829243"/>
              <a:ext cx="1186222" cy="446276"/>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dirty="0" smtClean="0">
                  <a:solidFill>
                    <a:schemeClr val="tx2">
                      <a:lumMod val="10000"/>
                    </a:schemeClr>
                  </a:solidFill>
                  <a:latin typeface="맑은 고딕" panose="020B0503020000020004" pitchFamily="50" charset="-127"/>
                  <a:ea typeface="맑은 고딕" panose="020B0503020000020004" pitchFamily="50" charset="-127"/>
                </a:rPr>
                <a:t>Flume</a:t>
              </a:r>
              <a:endParaRPr dirty="0">
                <a:solidFill>
                  <a:schemeClr val="tx2">
                    <a:lumMod val="10000"/>
                  </a:schemeClr>
                </a:solidFill>
                <a:latin typeface="맑은 고딕" panose="020B0503020000020004" pitchFamily="50" charset="-127"/>
                <a:ea typeface="맑은 고딕" panose="020B0503020000020004" pitchFamily="50" charset="-127"/>
              </a:endParaRPr>
            </a:p>
          </p:txBody>
        </p:sp>
        <p:sp>
          <p:nvSpPr>
            <p:cNvPr id="48" name="Shape 101"/>
            <p:cNvSpPr/>
            <p:nvPr/>
          </p:nvSpPr>
          <p:spPr>
            <a:xfrm>
              <a:off x="13632141" y="6859106"/>
              <a:ext cx="275366" cy="41195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8573"/>
                    <a:pt x="20032" y="6514"/>
                    <a:pt x="17452" y="5130"/>
                  </a:cubicBezTo>
                  <a:lnTo>
                    <a:pt x="16187" y="0"/>
                  </a:lnTo>
                  <a:lnTo>
                    <a:pt x="5413" y="0"/>
                  </a:lnTo>
                  <a:lnTo>
                    <a:pt x="4097" y="5130"/>
                  </a:lnTo>
                  <a:cubicBezTo>
                    <a:pt x="1821" y="6514"/>
                    <a:pt x="0" y="8573"/>
                    <a:pt x="0" y="10800"/>
                  </a:cubicBezTo>
                  <a:cubicBezTo>
                    <a:pt x="0" y="13027"/>
                    <a:pt x="1821" y="15086"/>
                    <a:pt x="4097" y="16436"/>
                  </a:cubicBezTo>
                  <a:lnTo>
                    <a:pt x="5413" y="21600"/>
                  </a:lnTo>
                  <a:lnTo>
                    <a:pt x="16187" y="21600"/>
                  </a:lnTo>
                  <a:lnTo>
                    <a:pt x="17452" y="16436"/>
                  </a:lnTo>
                  <a:cubicBezTo>
                    <a:pt x="20032" y="15086"/>
                    <a:pt x="21600" y="13027"/>
                    <a:pt x="21600" y="10800"/>
                  </a:cubicBezTo>
                  <a:close/>
                  <a:moveTo>
                    <a:pt x="2833" y="10800"/>
                  </a:moveTo>
                  <a:cubicBezTo>
                    <a:pt x="2833" y="7864"/>
                    <a:pt x="6424" y="5468"/>
                    <a:pt x="10775" y="5468"/>
                  </a:cubicBezTo>
                  <a:cubicBezTo>
                    <a:pt x="15176" y="5468"/>
                    <a:pt x="18767" y="7864"/>
                    <a:pt x="18767" y="10800"/>
                  </a:cubicBezTo>
                  <a:cubicBezTo>
                    <a:pt x="18767" y="13702"/>
                    <a:pt x="15176" y="16099"/>
                    <a:pt x="10775" y="16099"/>
                  </a:cubicBezTo>
                  <a:cubicBezTo>
                    <a:pt x="6424" y="16099"/>
                    <a:pt x="2833" y="13702"/>
                    <a:pt x="2833" y="10800"/>
                  </a:cubicBezTo>
                  <a:close/>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latin typeface="맑은 고딕" panose="020B0503020000020004" pitchFamily="50" charset="-127"/>
                <a:ea typeface="맑은 고딕" panose="020B0503020000020004" pitchFamily="50" charset="-127"/>
              </a:endParaRPr>
            </a:p>
          </p:txBody>
        </p:sp>
      </p:grpSp>
      <p:sp>
        <p:nvSpPr>
          <p:cNvPr id="49" name="Shape 82"/>
          <p:cNvSpPr/>
          <p:nvPr/>
        </p:nvSpPr>
        <p:spPr>
          <a:xfrm flipH="1">
            <a:off x="1045064" y="-357184"/>
            <a:ext cx="1" cy="5328019"/>
          </a:xfrm>
          <a:prstGeom prst="line">
            <a:avLst/>
          </a:prstGeom>
          <a:ln w="50800">
            <a:solidFill>
              <a:srgbClr val="F56C2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91444" y="1178857"/>
            <a:ext cx="3452927" cy="2441421"/>
          </a:xfrm>
          <a:prstGeom prst="rect">
            <a:avLst/>
          </a:prstGeom>
        </p:spPr>
      </p:pic>
      <p:pic>
        <p:nvPicPr>
          <p:cNvPr id="25" name="그림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91444" y="3336204"/>
            <a:ext cx="3452928" cy="2080800"/>
          </a:xfrm>
          <a:prstGeom prst="rect">
            <a:avLst/>
          </a:prstGeom>
        </p:spPr>
      </p:pic>
      <p:grpSp>
        <p:nvGrpSpPr>
          <p:cNvPr id="28" name="Group 89"/>
          <p:cNvGrpSpPr/>
          <p:nvPr/>
        </p:nvGrpSpPr>
        <p:grpSpPr>
          <a:xfrm>
            <a:off x="13135182" y="5905446"/>
            <a:ext cx="9605935" cy="2232746"/>
            <a:chOff x="0" y="0"/>
            <a:chExt cx="9605934" cy="2232745"/>
          </a:xfrm>
        </p:grpSpPr>
        <p:sp>
          <p:nvSpPr>
            <p:cNvPr id="50" name="Shape 85"/>
            <p:cNvSpPr/>
            <p:nvPr/>
          </p:nvSpPr>
          <p:spPr>
            <a:xfrm>
              <a:off x="1141914" y="752562"/>
              <a:ext cx="8464020" cy="14801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t">
              <a:normAutofit/>
            </a:bodyPr>
            <a:lstStyle/>
            <a:p>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웹 사이트를 </a:t>
              </a:r>
              <a:r>
                <a:rPr lang="ko-KR" altLang="en-US" dirty="0" err="1" smtClean="0">
                  <a:solidFill>
                    <a:schemeClr val="tx2">
                      <a:lumMod val="10000"/>
                    </a:schemeClr>
                  </a:solidFill>
                  <a:latin typeface="맑은 고딕" panose="020B0503020000020004" pitchFamily="50" charset="-127"/>
                  <a:ea typeface="맑은 고딕" panose="020B0503020000020004" pitchFamily="50" charset="-127"/>
                </a:rPr>
                <a:t>크롤링하고</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 데이터 </a:t>
              </a:r>
              <a:r>
                <a:rPr lang="ko-KR" altLang="en-US" dirty="0" err="1" smtClean="0">
                  <a:solidFill>
                    <a:schemeClr val="tx2">
                      <a:lumMod val="10000"/>
                    </a:schemeClr>
                  </a:solidFill>
                  <a:latin typeface="맑은 고딕" panose="020B0503020000020004" pitchFamily="50" charset="-127"/>
                  <a:ea typeface="맑은 고딕" panose="020B0503020000020004" pitchFamily="50" charset="-127"/>
                </a:rPr>
                <a:t>마이닝</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rPr>
                <a:t>, </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정보 처리 또는 기록 보관과 같은 다양하고 유용한 응용 프로그램에 사용할 수 있는 구조화 된 데이터 추출을 위한 </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rPr>
                <a:t>Application </a:t>
              </a:r>
              <a:r>
                <a:rPr lang="en-US" altLang="ko-KR" dirty="0" err="1" smtClean="0">
                  <a:solidFill>
                    <a:schemeClr val="tx2">
                      <a:lumMod val="10000"/>
                    </a:schemeClr>
                  </a:solidFill>
                  <a:latin typeface="맑은 고딕" panose="020B0503020000020004" pitchFamily="50" charset="-127"/>
                  <a:ea typeface="맑은 고딕" panose="020B0503020000020004" pitchFamily="50" charset="-127"/>
                </a:rPr>
                <a:t>FarameWork</a:t>
              </a:r>
              <a:endParaRPr dirty="0">
                <a:solidFill>
                  <a:schemeClr val="tx2">
                    <a:lumMod val="10000"/>
                  </a:schemeClr>
                </a:solidFill>
                <a:latin typeface="맑은 고딕" panose="020B0503020000020004" pitchFamily="50" charset="-127"/>
                <a:ea typeface="맑은 고딕" panose="020B0503020000020004" pitchFamily="50" charset="-127"/>
              </a:endParaRPr>
            </a:p>
          </p:txBody>
        </p:sp>
        <p:sp>
          <p:nvSpPr>
            <p:cNvPr id="51" name="Shape 86"/>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latin typeface="맑은 고딕" panose="020B0503020000020004" pitchFamily="50" charset="-127"/>
                <a:ea typeface="맑은 고딕" panose="020B0503020000020004" pitchFamily="50" charset="-127"/>
              </a:endParaRPr>
            </a:p>
          </p:txBody>
        </p:sp>
        <p:sp>
          <p:nvSpPr>
            <p:cNvPr id="52" name="Shape 87"/>
            <p:cNvSpPr/>
            <p:nvPr/>
          </p:nvSpPr>
          <p:spPr>
            <a:xfrm>
              <a:off x="275856" y="214033"/>
              <a:ext cx="301773" cy="349219"/>
            </a:xfrm>
            <a:custGeom>
              <a:avLst/>
              <a:gdLst/>
              <a:ahLst/>
              <a:cxnLst>
                <a:cxn ang="0">
                  <a:pos x="wd2" y="hd2"/>
                </a:cxn>
                <a:cxn ang="5400000">
                  <a:pos x="wd2" y="hd2"/>
                </a:cxn>
                <a:cxn ang="10800000">
                  <a:pos x="wd2" y="hd2"/>
                </a:cxn>
                <a:cxn ang="16200000">
                  <a:pos x="wd2" y="hd2"/>
                </a:cxn>
              </a:cxnLst>
              <a:rect l="0" t="0" r="r" b="b"/>
              <a:pathLst>
                <a:path w="21600" h="21600" extrusionOk="0">
                  <a:moveTo>
                    <a:pt x="14497" y="0"/>
                  </a:moveTo>
                  <a:lnTo>
                    <a:pt x="7103" y="0"/>
                  </a:lnTo>
                  <a:lnTo>
                    <a:pt x="7103" y="1998"/>
                  </a:lnTo>
                  <a:lnTo>
                    <a:pt x="14497" y="1998"/>
                  </a:lnTo>
                  <a:lnTo>
                    <a:pt x="14497" y="0"/>
                  </a:lnTo>
                  <a:close/>
                  <a:moveTo>
                    <a:pt x="9664" y="13484"/>
                  </a:moveTo>
                  <a:lnTo>
                    <a:pt x="11936" y="13484"/>
                  </a:lnTo>
                  <a:lnTo>
                    <a:pt x="11936" y="7117"/>
                  </a:lnTo>
                  <a:lnTo>
                    <a:pt x="9664" y="7117"/>
                  </a:lnTo>
                  <a:lnTo>
                    <a:pt x="9664" y="13484"/>
                  </a:lnTo>
                  <a:close/>
                  <a:moveTo>
                    <a:pt x="19087" y="6534"/>
                  </a:moveTo>
                  <a:lnTo>
                    <a:pt x="20923" y="5161"/>
                  </a:lnTo>
                  <a:cubicBezTo>
                    <a:pt x="20440" y="4578"/>
                    <a:pt x="19764" y="4162"/>
                    <a:pt x="19087" y="3579"/>
                  </a:cubicBezTo>
                  <a:lnTo>
                    <a:pt x="17444" y="5161"/>
                  </a:lnTo>
                  <a:cubicBezTo>
                    <a:pt x="15608" y="3746"/>
                    <a:pt x="13337" y="2955"/>
                    <a:pt x="10776" y="2955"/>
                  </a:cubicBezTo>
                  <a:cubicBezTo>
                    <a:pt x="4832" y="2955"/>
                    <a:pt x="0" y="7034"/>
                    <a:pt x="0" y="12277"/>
                  </a:cubicBezTo>
                  <a:cubicBezTo>
                    <a:pt x="0" y="17521"/>
                    <a:pt x="4832" y="21600"/>
                    <a:pt x="10776" y="21600"/>
                  </a:cubicBezTo>
                  <a:cubicBezTo>
                    <a:pt x="16768" y="21600"/>
                    <a:pt x="21600" y="17646"/>
                    <a:pt x="21600" y="12277"/>
                  </a:cubicBezTo>
                  <a:cubicBezTo>
                    <a:pt x="21600" y="10113"/>
                    <a:pt x="20682" y="8116"/>
                    <a:pt x="19087" y="6534"/>
                  </a:cubicBezTo>
                  <a:close/>
                  <a:moveTo>
                    <a:pt x="10776" y="19602"/>
                  </a:moveTo>
                  <a:cubicBezTo>
                    <a:pt x="5944" y="19602"/>
                    <a:pt x="2271" y="16356"/>
                    <a:pt x="2271" y="12277"/>
                  </a:cubicBezTo>
                  <a:cubicBezTo>
                    <a:pt x="2271" y="8240"/>
                    <a:pt x="6089" y="5161"/>
                    <a:pt x="10776" y="5161"/>
                  </a:cubicBezTo>
                  <a:cubicBezTo>
                    <a:pt x="15511" y="5161"/>
                    <a:pt x="19087" y="8240"/>
                    <a:pt x="19087" y="12277"/>
                  </a:cubicBezTo>
                  <a:cubicBezTo>
                    <a:pt x="19087" y="16356"/>
                    <a:pt x="15415" y="19602"/>
                    <a:pt x="10776" y="19602"/>
                  </a:cubicBezTo>
                  <a:close/>
                </a:path>
              </a:pathLst>
            </a:custGeom>
            <a:solidFill>
              <a:srgbClr val="393941"/>
            </a:solidFill>
            <a:ln w="3175" cap="flat">
              <a:noFill/>
              <a:miter lim="400000"/>
            </a:ln>
            <a:effectLst/>
          </p:spPr>
          <p:txBody>
            <a:bodyPr wrap="square" lIns="45719" tIns="45719" rIns="45719" bIns="45719" numCol="1" anchor="ctr">
              <a:noAutofit/>
            </a:bodyPr>
            <a:lstStyle/>
            <a:p>
              <a:pPr algn="l" defTabSz="914400">
                <a:defRPr sz="1800">
                  <a:solidFill>
                    <a:srgbClr val="000000"/>
                  </a:solidFill>
                  <a:latin typeface="Roboto Regular"/>
                  <a:ea typeface="Roboto Regular"/>
                  <a:cs typeface="Roboto Regular"/>
                  <a:sym typeface="Roboto Regular"/>
                </a:defRPr>
              </a:pPr>
              <a:endParaRPr>
                <a:latin typeface="맑은 고딕" panose="020B0503020000020004" pitchFamily="50" charset="-127"/>
                <a:ea typeface="맑은 고딕" panose="020B0503020000020004" pitchFamily="50" charset="-127"/>
              </a:endParaRPr>
            </a:p>
          </p:txBody>
        </p:sp>
        <p:sp>
          <p:nvSpPr>
            <p:cNvPr id="53" name="Shape 88"/>
            <p:cNvSpPr/>
            <p:nvPr/>
          </p:nvSpPr>
          <p:spPr>
            <a:xfrm>
              <a:off x="1141914" y="172360"/>
              <a:ext cx="1288814" cy="44627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dirty="0" err="1" smtClean="0">
                  <a:solidFill>
                    <a:schemeClr val="tx2">
                      <a:lumMod val="10000"/>
                    </a:schemeClr>
                  </a:solidFill>
                  <a:latin typeface="맑은 고딕" panose="020B0503020000020004" pitchFamily="50" charset="-127"/>
                  <a:ea typeface="맑은 고딕" panose="020B0503020000020004" pitchFamily="50" charset="-127"/>
                </a:rPr>
                <a:t>Scrapy</a:t>
              </a:r>
              <a:endParaRPr dirty="0">
                <a:solidFill>
                  <a:schemeClr val="tx2">
                    <a:lumMod val="10000"/>
                  </a:schemeClr>
                </a:solidFill>
                <a:latin typeface="맑은 고딕" panose="020B0503020000020004" pitchFamily="50" charset="-127"/>
                <a:ea typeface="맑은 고딕" panose="020B0503020000020004" pitchFamily="50" charset="-127"/>
              </a:endParaRPr>
            </a:p>
          </p:txBody>
        </p:sp>
      </p:grpSp>
      <p:grpSp>
        <p:nvGrpSpPr>
          <p:cNvPr id="54" name="그룹 53"/>
          <p:cNvGrpSpPr/>
          <p:nvPr/>
        </p:nvGrpSpPr>
        <p:grpSpPr>
          <a:xfrm>
            <a:off x="13135183" y="8104868"/>
            <a:ext cx="9605934" cy="2232745"/>
            <a:chOff x="2163066" y="9385698"/>
            <a:chExt cx="9605934" cy="2232745"/>
          </a:xfrm>
        </p:grpSpPr>
        <p:sp>
          <p:nvSpPr>
            <p:cNvPr id="55" name="Shape 90"/>
            <p:cNvSpPr/>
            <p:nvPr/>
          </p:nvSpPr>
          <p:spPr>
            <a:xfrm>
              <a:off x="3304980" y="10138261"/>
              <a:ext cx="8464020" cy="1480182"/>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p>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원래 웹 스크랩을 위해 설계되었지만 </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rPr>
                <a:t>API </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또는 범용 웹 </a:t>
              </a:r>
              <a:r>
                <a:rPr lang="ko-KR" altLang="en-US" dirty="0" err="1" smtClean="0">
                  <a:solidFill>
                    <a:schemeClr val="tx2">
                      <a:lumMod val="10000"/>
                    </a:schemeClr>
                  </a:solidFill>
                  <a:latin typeface="맑은 고딕" panose="020B0503020000020004" pitchFamily="50" charset="-127"/>
                  <a:ea typeface="맑은 고딕" panose="020B0503020000020004" pitchFamily="50" charset="-127"/>
                </a:rPr>
                <a:t>크롤러로</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 데이터를 추출하는 데에도 사용할 수 있습니다</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rPr>
                <a:t>.</a:t>
              </a:r>
              <a:endParaRPr dirty="0">
                <a:solidFill>
                  <a:schemeClr val="tx2">
                    <a:lumMod val="10000"/>
                  </a:schemeClr>
                </a:solidFill>
                <a:latin typeface="맑은 고딕" panose="020B0503020000020004" pitchFamily="50" charset="-127"/>
                <a:ea typeface="맑은 고딕" panose="020B0503020000020004" pitchFamily="50" charset="-127"/>
              </a:endParaRPr>
            </a:p>
          </p:txBody>
        </p:sp>
        <p:sp>
          <p:nvSpPr>
            <p:cNvPr id="56" name="Shape 91"/>
            <p:cNvSpPr/>
            <p:nvPr/>
          </p:nvSpPr>
          <p:spPr>
            <a:xfrm>
              <a:off x="2163066" y="9385698"/>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latin typeface="맑은 고딕" panose="020B0503020000020004" pitchFamily="50" charset="-127"/>
                <a:ea typeface="맑은 고딕" panose="020B0503020000020004" pitchFamily="50" charset="-127"/>
              </a:endParaRPr>
            </a:p>
          </p:txBody>
        </p:sp>
        <p:sp>
          <p:nvSpPr>
            <p:cNvPr id="57" name="Shape 92"/>
            <p:cNvSpPr/>
            <p:nvPr/>
          </p:nvSpPr>
          <p:spPr>
            <a:xfrm>
              <a:off x="3304980" y="9558058"/>
              <a:ext cx="1288814" cy="446276"/>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dirty="0" err="1" smtClean="0">
                  <a:solidFill>
                    <a:schemeClr val="tx2">
                      <a:lumMod val="10000"/>
                    </a:schemeClr>
                  </a:solidFill>
                  <a:latin typeface="맑은 고딕" panose="020B0503020000020004" pitchFamily="50" charset="-127"/>
                  <a:ea typeface="맑은 고딕" panose="020B0503020000020004" pitchFamily="50" charset="-127"/>
                </a:rPr>
                <a:t>Scrapy</a:t>
              </a:r>
              <a:endParaRPr dirty="0">
                <a:solidFill>
                  <a:schemeClr val="tx2">
                    <a:lumMod val="10000"/>
                  </a:schemeClr>
                </a:solidFill>
                <a:latin typeface="맑은 고딕" panose="020B0503020000020004" pitchFamily="50" charset="-127"/>
                <a:ea typeface="맑은 고딕" panose="020B0503020000020004" pitchFamily="50" charset="-127"/>
              </a:endParaRPr>
            </a:p>
          </p:txBody>
        </p:sp>
        <p:sp>
          <p:nvSpPr>
            <p:cNvPr id="58" name="Shape 100"/>
            <p:cNvSpPr/>
            <p:nvPr/>
          </p:nvSpPr>
          <p:spPr>
            <a:xfrm>
              <a:off x="2454180" y="9618598"/>
              <a:ext cx="271257" cy="334176"/>
            </a:xfrm>
            <a:custGeom>
              <a:avLst/>
              <a:gdLst/>
              <a:ahLst/>
              <a:cxnLst>
                <a:cxn ang="0">
                  <a:pos x="wd2" y="hd2"/>
                </a:cxn>
                <a:cxn ang="5400000">
                  <a:pos x="wd2" y="hd2"/>
                </a:cxn>
                <a:cxn ang="10800000">
                  <a:pos x="wd2" y="hd2"/>
                </a:cxn>
                <a:cxn ang="16200000">
                  <a:pos x="wd2" y="hd2"/>
                </a:cxn>
              </a:cxnLst>
              <a:rect l="0" t="0" r="r" b="b"/>
              <a:pathLst>
                <a:path w="21600" h="21600" extrusionOk="0">
                  <a:moveTo>
                    <a:pt x="10823" y="0"/>
                  </a:moveTo>
                  <a:cubicBezTo>
                    <a:pt x="4574" y="0"/>
                    <a:pt x="0" y="3958"/>
                    <a:pt x="0" y="8840"/>
                  </a:cubicBezTo>
                  <a:lnTo>
                    <a:pt x="0" y="15793"/>
                  </a:lnTo>
                  <a:cubicBezTo>
                    <a:pt x="0" y="17495"/>
                    <a:pt x="1358" y="18604"/>
                    <a:pt x="3442" y="18604"/>
                  </a:cubicBezTo>
                  <a:lnTo>
                    <a:pt x="7109" y="18604"/>
                  </a:lnTo>
                  <a:lnTo>
                    <a:pt x="7109" y="10911"/>
                  </a:lnTo>
                  <a:lnTo>
                    <a:pt x="2309" y="10911"/>
                  </a:lnTo>
                  <a:lnTo>
                    <a:pt x="2309" y="8840"/>
                  </a:lnTo>
                  <a:cubicBezTo>
                    <a:pt x="2309" y="5067"/>
                    <a:pt x="6068" y="2071"/>
                    <a:pt x="10823" y="2071"/>
                  </a:cubicBezTo>
                  <a:cubicBezTo>
                    <a:pt x="15532" y="2071"/>
                    <a:pt x="19064" y="5067"/>
                    <a:pt x="19064" y="8840"/>
                  </a:cubicBezTo>
                  <a:lnTo>
                    <a:pt x="19064" y="10911"/>
                  </a:lnTo>
                  <a:lnTo>
                    <a:pt x="14264" y="10911"/>
                  </a:lnTo>
                  <a:lnTo>
                    <a:pt x="14264" y="18604"/>
                  </a:lnTo>
                  <a:lnTo>
                    <a:pt x="19064" y="18604"/>
                  </a:lnTo>
                  <a:lnTo>
                    <a:pt x="19064" y="19751"/>
                  </a:lnTo>
                  <a:lnTo>
                    <a:pt x="10823" y="19751"/>
                  </a:lnTo>
                  <a:lnTo>
                    <a:pt x="10823" y="21600"/>
                  </a:lnTo>
                  <a:lnTo>
                    <a:pt x="17932" y="21600"/>
                  </a:lnTo>
                  <a:cubicBezTo>
                    <a:pt x="20015" y="21600"/>
                    <a:pt x="21600" y="20305"/>
                    <a:pt x="21600" y="18604"/>
                  </a:cubicBezTo>
                  <a:lnTo>
                    <a:pt x="21600" y="8840"/>
                  </a:lnTo>
                  <a:cubicBezTo>
                    <a:pt x="21600" y="3958"/>
                    <a:pt x="16800" y="0"/>
                    <a:pt x="10823" y="0"/>
                  </a:cubicBez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latin typeface="맑은 고딕" panose="020B0503020000020004" pitchFamily="50" charset="-127"/>
                <a:ea typeface="맑은 고딕" panose="020B0503020000020004" pitchFamily="50" charset="-127"/>
              </a:endParaRPr>
            </a:p>
          </p:txBody>
        </p:sp>
      </p:grpSp>
      <p:sp>
        <p:nvSpPr>
          <p:cNvPr id="43" name="Shape 129"/>
          <p:cNvSpPr/>
          <p:nvPr/>
        </p:nvSpPr>
        <p:spPr>
          <a:xfrm>
            <a:off x="1201788" y="1569384"/>
            <a:ext cx="3878924" cy="38472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altLang="ko-KR" dirty="0">
                <a:solidFill>
                  <a:schemeClr val="tx2">
                    <a:lumMod val="25000"/>
                  </a:schemeClr>
                </a:solidFill>
                <a:latin typeface="HY헤드라인M" panose="02030600000101010101" pitchFamily="18" charset="-127"/>
                <a:ea typeface="HY헤드라인M" panose="02030600000101010101" pitchFamily="18" charset="-127"/>
              </a:rPr>
              <a:t>4</a:t>
            </a:r>
            <a:r>
              <a:rPr lang="en-US" altLang="ko-KR" dirty="0" smtClean="0">
                <a:solidFill>
                  <a:schemeClr val="tx2">
                    <a:lumMod val="25000"/>
                  </a:schemeClr>
                </a:solidFill>
                <a:latin typeface="HY헤드라인M" panose="02030600000101010101" pitchFamily="18" charset="-127"/>
                <a:ea typeface="HY헤드라인M" panose="02030600000101010101" pitchFamily="18" charset="-127"/>
              </a:rPr>
              <a:t>. </a:t>
            </a:r>
            <a:r>
              <a:rPr lang="ko-KR" altLang="en-US" sz="2000" dirty="0" err="1" smtClean="0">
                <a:solidFill>
                  <a:schemeClr val="tx2">
                    <a:lumMod val="25000"/>
                  </a:schemeClr>
                </a:solidFill>
                <a:latin typeface="HY헤드라인M" panose="02030600000101010101" pitchFamily="18" charset="-127"/>
                <a:ea typeface="HY헤드라인M" panose="02030600000101010101" pitchFamily="18" charset="-127"/>
              </a:rPr>
              <a:t>사용기술</a:t>
            </a:r>
            <a:endParaRPr sz="2000" dirty="0">
              <a:solidFill>
                <a:schemeClr val="tx2">
                  <a:lumMod val="25000"/>
                </a:schemeClr>
              </a:solidFill>
              <a:latin typeface="HY헤드라인M" panose="02030600000101010101" pitchFamily="18" charset="-127"/>
              <a:ea typeface="HY헤드라인M" panose="02030600000101010101" pitchFamily="18" charset="-127"/>
            </a:endParaRPr>
          </a:p>
        </p:txBody>
      </p:sp>
    </p:spTree>
    <p:extLst>
      <p:ext uri="{BB962C8B-B14F-4D97-AF65-F5344CB8AC3E}">
        <p14:creationId xmlns:p14="http://schemas.microsoft.com/office/powerpoint/2010/main" val="3594641549"/>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Shape 279"/>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12</a:t>
            </a:fld>
            <a:endParaRPr/>
          </a:p>
        </p:txBody>
      </p:sp>
      <p:sp>
        <p:nvSpPr>
          <p:cNvPr id="29" name="Shape 81"/>
          <p:cNvSpPr txBox="1">
            <a:spLocks/>
          </p:cNvSpPr>
          <p:nvPr/>
        </p:nvSpPr>
        <p:spPr>
          <a:xfrm>
            <a:off x="23036465" y="762695"/>
            <a:ext cx="607907" cy="38100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2000" b="0" i="0" u="none" strike="noStrike" cap="all" spc="400" normalizeH="0" baseline="0">
                <a:ln>
                  <a:noFill/>
                </a:ln>
                <a:solidFill>
                  <a:srgbClr val="393941"/>
                </a:solidFill>
                <a:effectLst/>
                <a:uFillTx/>
                <a:latin typeface="+mn-lt"/>
                <a:ea typeface="+mn-ea"/>
                <a:cs typeface="+mn-cs"/>
                <a:sym typeface="Montserrat-Regular"/>
              </a:defRPr>
            </a:lvl1pPr>
            <a:lvl2pPr marL="0" marR="0" indent="2286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2pPr>
            <a:lvl3pPr marL="0" marR="0" indent="4572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3pPr>
            <a:lvl4pPr marL="0" marR="0" indent="6858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4pPr>
            <a:lvl5pPr marL="0" marR="0" indent="9144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5pPr>
            <a:lvl6pPr marL="0" marR="0" indent="11430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6pPr>
            <a:lvl7pPr marL="0" marR="0" indent="13716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7pPr>
            <a:lvl8pPr marL="0" marR="0" indent="16002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8pPr>
            <a:lvl9pPr marL="0" marR="0" indent="18288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9pPr>
          </a:lstStyle>
          <a:p>
            <a:fld id="{86CB4B4D-7CA3-9044-876B-883B54F8677D}" type="slidenum">
              <a:rPr lang="en-US" altLang="ko-KR" smtClean="0"/>
              <a:pPr/>
              <a:t>12</a:t>
            </a:fld>
            <a:endParaRPr lang="en-US" altLang="ko-KR"/>
          </a:p>
        </p:txBody>
      </p:sp>
      <p:sp>
        <p:nvSpPr>
          <p:cNvPr id="30" name="Shape 83"/>
          <p:cNvSpPr/>
          <p:nvPr/>
        </p:nvSpPr>
        <p:spPr>
          <a:xfrm>
            <a:off x="2120172" y="2205225"/>
            <a:ext cx="3878924" cy="35560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dirty="0" smtClean="0">
                <a:solidFill>
                  <a:schemeClr val="tx2">
                    <a:lumMod val="10000"/>
                  </a:schemeClr>
                </a:solidFill>
              </a:rPr>
              <a:t>Apache hive</a:t>
            </a:r>
            <a:endParaRPr dirty="0">
              <a:solidFill>
                <a:schemeClr val="tx2">
                  <a:lumMod val="10000"/>
                </a:schemeClr>
              </a:solidFill>
            </a:endParaRPr>
          </a:p>
        </p:txBody>
      </p:sp>
      <p:sp>
        <p:nvSpPr>
          <p:cNvPr id="31" name="Shape 84"/>
          <p:cNvSpPr/>
          <p:nvPr/>
        </p:nvSpPr>
        <p:spPr>
          <a:xfrm>
            <a:off x="2109140" y="2792183"/>
            <a:ext cx="9099673" cy="31688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ko-KR" altLang="en-US" dirty="0" err="1" smtClean="0">
                <a:solidFill>
                  <a:schemeClr val="tx2">
                    <a:lumMod val="10000"/>
                  </a:schemeClr>
                </a:solidFill>
                <a:latin typeface="맑은 고딕" panose="020B0503020000020004" pitchFamily="50" charset="-127"/>
                <a:ea typeface="맑은 고딕" panose="020B0503020000020004" pitchFamily="50" charset="-127"/>
              </a:rPr>
              <a:t>하이브</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rPr>
              <a:t>(hive)</a:t>
            </a:r>
            <a:endParaRPr dirty="0">
              <a:solidFill>
                <a:schemeClr val="tx2">
                  <a:lumMod val="10000"/>
                </a:schemeClr>
              </a:solidFill>
              <a:latin typeface="맑은 고딕" panose="020B0503020000020004" pitchFamily="50" charset="-127"/>
              <a:ea typeface="맑은 고딕" panose="020B0503020000020004" pitchFamily="50" charset="-127"/>
            </a:endParaRPr>
          </a:p>
        </p:txBody>
      </p:sp>
      <p:grpSp>
        <p:nvGrpSpPr>
          <p:cNvPr id="32" name="Group 89"/>
          <p:cNvGrpSpPr/>
          <p:nvPr/>
        </p:nvGrpSpPr>
        <p:grpSpPr>
          <a:xfrm>
            <a:off x="2163066" y="4626825"/>
            <a:ext cx="9605935" cy="2232746"/>
            <a:chOff x="0" y="0"/>
            <a:chExt cx="9605934" cy="2232745"/>
          </a:xfrm>
        </p:grpSpPr>
        <p:sp>
          <p:nvSpPr>
            <p:cNvPr id="33" name="Shape 85"/>
            <p:cNvSpPr/>
            <p:nvPr/>
          </p:nvSpPr>
          <p:spPr>
            <a:xfrm>
              <a:off x="1141914" y="752562"/>
              <a:ext cx="8464020" cy="14801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t">
              <a:normAutofit/>
            </a:bodyPr>
            <a:lstStyle/>
            <a:p>
              <a:r>
                <a:rPr lang="ko-KR" altLang="en-US" dirty="0" err="1" smtClean="0">
                  <a:solidFill>
                    <a:schemeClr val="tx2">
                      <a:lumMod val="10000"/>
                    </a:schemeClr>
                  </a:solidFill>
                  <a:latin typeface="맑은 고딕" panose="020B0503020000020004" pitchFamily="50" charset="-127"/>
                  <a:ea typeface="맑은 고딕" panose="020B0503020000020004" pitchFamily="50" charset="-127"/>
                </a:rPr>
                <a:t>데이터웨어하우징용</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 솔루션</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rPr>
                <a:t>, </a:t>
              </a:r>
              <a:r>
                <a:rPr lang="ko-KR" altLang="en-US" dirty="0" err="1" smtClean="0">
                  <a:solidFill>
                    <a:schemeClr val="tx2">
                      <a:lumMod val="10000"/>
                    </a:schemeClr>
                  </a:solidFill>
                  <a:latin typeface="맑은 고딕" panose="020B0503020000020004" pitchFamily="50" charset="-127"/>
                  <a:ea typeface="맑은 고딕" panose="020B0503020000020004" pitchFamily="50" charset="-127"/>
                </a:rPr>
                <a:t>페이스북에서</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 개발</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rPr>
                <a:t>, </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현재 아파치 프로젝트에 속함</a:t>
              </a:r>
              <a:endParaRPr dirty="0">
                <a:solidFill>
                  <a:schemeClr val="tx2">
                    <a:lumMod val="10000"/>
                  </a:schemeClr>
                </a:solidFill>
                <a:latin typeface="맑은 고딕" panose="020B0503020000020004" pitchFamily="50" charset="-127"/>
                <a:ea typeface="맑은 고딕" panose="020B0503020000020004" pitchFamily="50" charset="-127"/>
              </a:endParaRPr>
            </a:p>
          </p:txBody>
        </p:sp>
        <p:sp>
          <p:nvSpPr>
            <p:cNvPr id="34" name="Shape 86"/>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latin typeface="맑은 고딕" panose="020B0503020000020004" pitchFamily="50" charset="-127"/>
                <a:ea typeface="맑은 고딕" panose="020B0503020000020004" pitchFamily="50" charset="-127"/>
              </a:endParaRPr>
            </a:p>
          </p:txBody>
        </p:sp>
        <p:sp>
          <p:nvSpPr>
            <p:cNvPr id="35" name="Shape 87"/>
            <p:cNvSpPr/>
            <p:nvPr/>
          </p:nvSpPr>
          <p:spPr>
            <a:xfrm>
              <a:off x="275856" y="214033"/>
              <a:ext cx="301773" cy="349219"/>
            </a:xfrm>
            <a:custGeom>
              <a:avLst/>
              <a:gdLst/>
              <a:ahLst/>
              <a:cxnLst>
                <a:cxn ang="0">
                  <a:pos x="wd2" y="hd2"/>
                </a:cxn>
                <a:cxn ang="5400000">
                  <a:pos x="wd2" y="hd2"/>
                </a:cxn>
                <a:cxn ang="10800000">
                  <a:pos x="wd2" y="hd2"/>
                </a:cxn>
                <a:cxn ang="16200000">
                  <a:pos x="wd2" y="hd2"/>
                </a:cxn>
              </a:cxnLst>
              <a:rect l="0" t="0" r="r" b="b"/>
              <a:pathLst>
                <a:path w="21600" h="21600" extrusionOk="0">
                  <a:moveTo>
                    <a:pt x="14497" y="0"/>
                  </a:moveTo>
                  <a:lnTo>
                    <a:pt x="7103" y="0"/>
                  </a:lnTo>
                  <a:lnTo>
                    <a:pt x="7103" y="1998"/>
                  </a:lnTo>
                  <a:lnTo>
                    <a:pt x="14497" y="1998"/>
                  </a:lnTo>
                  <a:lnTo>
                    <a:pt x="14497" y="0"/>
                  </a:lnTo>
                  <a:close/>
                  <a:moveTo>
                    <a:pt x="9664" y="13484"/>
                  </a:moveTo>
                  <a:lnTo>
                    <a:pt x="11936" y="13484"/>
                  </a:lnTo>
                  <a:lnTo>
                    <a:pt x="11936" y="7117"/>
                  </a:lnTo>
                  <a:lnTo>
                    <a:pt x="9664" y="7117"/>
                  </a:lnTo>
                  <a:lnTo>
                    <a:pt x="9664" y="13484"/>
                  </a:lnTo>
                  <a:close/>
                  <a:moveTo>
                    <a:pt x="19087" y="6534"/>
                  </a:moveTo>
                  <a:lnTo>
                    <a:pt x="20923" y="5161"/>
                  </a:lnTo>
                  <a:cubicBezTo>
                    <a:pt x="20440" y="4578"/>
                    <a:pt x="19764" y="4162"/>
                    <a:pt x="19087" y="3579"/>
                  </a:cubicBezTo>
                  <a:lnTo>
                    <a:pt x="17444" y="5161"/>
                  </a:lnTo>
                  <a:cubicBezTo>
                    <a:pt x="15608" y="3746"/>
                    <a:pt x="13337" y="2955"/>
                    <a:pt x="10776" y="2955"/>
                  </a:cubicBezTo>
                  <a:cubicBezTo>
                    <a:pt x="4832" y="2955"/>
                    <a:pt x="0" y="7034"/>
                    <a:pt x="0" y="12277"/>
                  </a:cubicBezTo>
                  <a:cubicBezTo>
                    <a:pt x="0" y="17521"/>
                    <a:pt x="4832" y="21600"/>
                    <a:pt x="10776" y="21600"/>
                  </a:cubicBezTo>
                  <a:cubicBezTo>
                    <a:pt x="16768" y="21600"/>
                    <a:pt x="21600" y="17646"/>
                    <a:pt x="21600" y="12277"/>
                  </a:cubicBezTo>
                  <a:cubicBezTo>
                    <a:pt x="21600" y="10113"/>
                    <a:pt x="20682" y="8116"/>
                    <a:pt x="19087" y="6534"/>
                  </a:cubicBezTo>
                  <a:close/>
                  <a:moveTo>
                    <a:pt x="10776" y="19602"/>
                  </a:moveTo>
                  <a:cubicBezTo>
                    <a:pt x="5944" y="19602"/>
                    <a:pt x="2271" y="16356"/>
                    <a:pt x="2271" y="12277"/>
                  </a:cubicBezTo>
                  <a:cubicBezTo>
                    <a:pt x="2271" y="8240"/>
                    <a:pt x="6089" y="5161"/>
                    <a:pt x="10776" y="5161"/>
                  </a:cubicBezTo>
                  <a:cubicBezTo>
                    <a:pt x="15511" y="5161"/>
                    <a:pt x="19087" y="8240"/>
                    <a:pt x="19087" y="12277"/>
                  </a:cubicBezTo>
                  <a:cubicBezTo>
                    <a:pt x="19087" y="16356"/>
                    <a:pt x="15415" y="19602"/>
                    <a:pt x="10776" y="19602"/>
                  </a:cubicBezTo>
                  <a:close/>
                </a:path>
              </a:pathLst>
            </a:custGeom>
            <a:solidFill>
              <a:srgbClr val="393941"/>
            </a:solidFill>
            <a:ln w="3175" cap="flat">
              <a:noFill/>
              <a:miter lim="400000"/>
            </a:ln>
            <a:effectLst/>
          </p:spPr>
          <p:txBody>
            <a:bodyPr wrap="square" lIns="45719" tIns="45719" rIns="45719" bIns="45719" numCol="1" anchor="ctr">
              <a:noAutofit/>
            </a:bodyPr>
            <a:lstStyle/>
            <a:p>
              <a:pPr algn="l" defTabSz="914400">
                <a:defRPr sz="1800">
                  <a:solidFill>
                    <a:srgbClr val="000000"/>
                  </a:solidFill>
                  <a:latin typeface="Roboto Regular"/>
                  <a:ea typeface="Roboto Regular"/>
                  <a:cs typeface="Roboto Regular"/>
                  <a:sym typeface="Roboto Regular"/>
                </a:defRPr>
              </a:pPr>
              <a:endParaRPr>
                <a:latin typeface="맑은 고딕" panose="020B0503020000020004" pitchFamily="50" charset="-127"/>
                <a:ea typeface="맑은 고딕" panose="020B0503020000020004" pitchFamily="50" charset="-127"/>
              </a:endParaRPr>
            </a:p>
          </p:txBody>
        </p:sp>
        <p:sp>
          <p:nvSpPr>
            <p:cNvPr id="36" name="Shape 88"/>
            <p:cNvSpPr/>
            <p:nvPr/>
          </p:nvSpPr>
          <p:spPr>
            <a:xfrm>
              <a:off x="1141914" y="172360"/>
              <a:ext cx="2845331" cy="44627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dirty="0" smtClean="0">
                  <a:solidFill>
                    <a:schemeClr val="tx2">
                      <a:lumMod val="10000"/>
                    </a:schemeClr>
                  </a:solidFill>
                  <a:latin typeface="맑은 고딕" panose="020B0503020000020004" pitchFamily="50" charset="-127"/>
                  <a:ea typeface="맑은 고딕" panose="020B0503020000020004" pitchFamily="50" charset="-127"/>
                </a:rPr>
                <a:t>Apache Project</a:t>
              </a:r>
              <a:endParaRPr dirty="0">
                <a:solidFill>
                  <a:schemeClr val="tx2">
                    <a:lumMod val="10000"/>
                  </a:schemeClr>
                </a:solidFill>
                <a:latin typeface="맑은 고딕" panose="020B0503020000020004" pitchFamily="50" charset="-127"/>
                <a:ea typeface="맑은 고딕" panose="020B0503020000020004" pitchFamily="50" charset="-127"/>
              </a:endParaRPr>
            </a:p>
          </p:txBody>
        </p:sp>
      </p:grpSp>
      <p:grpSp>
        <p:nvGrpSpPr>
          <p:cNvPr id="4" name="그룹 3"/>
          <p:cNvGrpSpPr/>
          <p:nvPr/>
        </p:nvGrpSpPr>
        <p:grpSpPr>
          <a:xfrm>
            <a:off x="2109140" y="10773427"/>
            <a:ext cx="9605935" cy="2232745"/>
            <a:chOff x="13343081" y="9397043"/>
            <a:chExt cx="9605935" cy="2232745"/>
          </a:xfrm>
        </p:grpSpPr>
        <p:sp>
          <p:nvSpPr>
            <p:cNvPr id="43" name="Shape 96"/>
            <p:cNvSpPr/>
            <p:nvPr/>
          </p:nvSpPr>
          <p:spPr>
            <a:xfrm>
              <a:off x="14484996" y="10149606"/>
              <a:ext cx="8464020" cy="1480182"/>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p>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짧은 임시쿼리보다는 일괄적인 </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rPr>
                <a:t>MapReduce</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처리에 이상적임</a:t>
              </a:r>
              <a:endParaRPr dirty="0">
                <a:solidFill>
                  <a:schemeClr val="tx2">
                    <a:lumMod val="10000"/>
                  </a:schemeClr>
                </a:solidFill>
                <a:latin typeface="맑은 고딕" panose="020B0503020000020004" pitchFamily="50" charset="-127"/>
                <a:ea typeface="맑은 고딕" panose="020B0503020000020004" pitchFamily="50" charset="-127"/>
              </a:endParaRPr>
            </a:p>
          </p:txBody>
        </p:sp>
        <p:sp>
          <p:nvSpPr>
            <p:cNvPr id="44" name="Shape 97"/>
            <p:cNvSpPr/>
            <p:nvPr/>
          </p:nvSpPr>
          <p:spPr>
            <a:xfrm>
              <a:off x="13343081" y="9397043"/>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latin typeface="맑은 고딕" panose="020B0503020000020004" pitchFamily="50" charset="-127"/>
                <a:ea typeface="맑은 고딕" panose="020B0503020000020004" pitchFamily="50" charset="-127"/>
              </a:endParaRPr>
            </a:p>
          </p:txBody>
        </p:sp>
        <p:sp>
          <p:nvSpPr>
            <p:cNvPr id="45" name="Shape 98"/>
            <p:cNvSpPr/>
            <p:nvPr/>
          </p:nvSpPr>
          <p:spPr>
            <a:xfrm>
              <a:off x="14484996" y="9569403"/>
              <a:ext cx="3196388" cy="446276"/>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dirty="0" smtClean="0">
                  <a:solidFill>
                    <a:schemeClr val="tx2">
                      <a:lumMod val="10000"/>
                    </a:schemeClr>
                  </a:solidFill>
                  <a:latin typeface="맑은 고딕" panose="020B0503020000020004" pitchFamily="50" charset="-127"/>
                  <a:ea typeface="맑은 고딕" panose="020B0503020000020004" pitchFamily="50" charset="-127"/>
                </a:rPr>
                <a:t>Batch Processing</a:t>
              </a:r>
              <a:endParaRPr dirty="0">
                <a:solidFill>
                  <a:schemeClr val="tx2">
                    <a:lumMod val="10000"/>
                  </a:schemeClr>
                </a:solidFill>
                <a:latin typeface="맑은 고딕" panose="020B0503020000020004" pitchFamily="50" charset="-127"/>
                <a:ea typeface="맑은 고딕" panose="020B0503020000020004" pitchFamily="50" charset="-127"/>
              </a:endParaRPr>
            </a:p>
          </p:txBody>
        </p:sp>
        <p:sp>
          <p:nvSpPr>
            <p:cNvPr id="46" name="Shape 99"/>
            <p:cNvSpPr/>
            <p:nvPr/>
          </p:nvSpPr>
          <p:spPr>
            <a:xfrm>
              <a:off x="13612395" y="9642451"/>
              <a:ext cx="289460" cy="302890"/>
            </a:xfrm>
            <a:custGeom>
              <a:avLst/>
              <a:gdLst/>
              <a:ahLst/>
              <a:cxnLst>
                <a:cxn ang="0">
                  <a:pos x="wd2" y="hd2"/>
                </a:cxn>
                <a:cxn ang="5400000">
                  <a:pos x="wd2" y="hd2"/>
                </a:cxn>
                <a:cxn ang="10800000">
                  <a:pos x="wd2" y="hd2"/>
                </a:cxn>
                <a:cxn ang="16200000">
                  <a:pos x="wd2" y="hd2"/>
                </a:cxn>
              </a:cxnLst>
              <a:rect l="0" t="0" r="r" b="b"/>
              <a:pathLst>
                <a:path w="21600" h="21600" extrusionOk="0">
                  <a:moveTo>
                    <a:pt x="21600" y="15020"/>
                  </a:moveTo>
                  <a:lnTo>
                    <a:pt x="21600" y="12986"/>
                  </a:lnTo>
                  <a:lnTo>
                    <a:pt x="12524" y="7618"/>
                  </a:lnTo>
                  <a:lnTo>
                    <a:pt x="12524" y="1645"/>
                  </a:lnTo>
                  <a:cubicBezTo>
                    <a:pt x="12524" y="822"/>
                    <a:pt x="11662" y="0"/>
                    <a:pt x="10800" y="0"/>
                  </a:cubicBezTo>
                  <a:cubicBezTo>
                    <a:pt x="9938" y="0"/>
                    <a:pt x="9076" y="822"/>
                    <a:pt x="9076" y="1645"/>
                  </a:cubicBezTo>
                  <a:lnTo>
                    <a:pt x="9076" y="7618"/>
                  </a:lnTo>
                  <a:lnTo>
                    <a:pt x="0" y="12986"/>
                  </a:lnTo>
                  <a:lnTo>
                    <a:pt x="0" y="15020"/>
                  </a:lnTo>
                  <a:lnTo>
                    <a:pt x="9076" y="12337"/>
                  </a:lnTo>
                  <a:lnTo>
                    <a:pt x="9076" y="18310"/>
                  </a:lnTo>
                  <a:lnTo>
                    <a:pt x="6897" y="19955"/>
                  </a:lnTo>
                  <a:lnTo>
                    <a:pt x="6897" y="21600"/>
                  </a:lnTo>
                  <a:lnTo>
                    <a:pt x="10800" y="20604"/>
                  </a:lnTo>
                  <a:lnTo>
                    <a:pt x="14657" y="21600"/>
                  </a:lnTo>
                  <a:lnTo>
                    <a:pt x="14657" y="19955"/>
                  </a:lnTo>
                  <a:lnTo>
                    <a:pt x="12524" y="18310"/>
                  </a:lnTo>
                  <a:lnTo>
                    <a:pt x="12524" y="12337"/>
                  </a:lnTo>
                  <a:lnTo>
                    <a:pt x="21600" y="15020"/>
                  </a:ln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latin typeface="맑은 고딕" panose="020B0503020000020004" pitchFamily="50" charset="-127"/>
                <a:ea typeface="맑은 고딕" panose="020B0503020000020004" pitchFamily="50" charset="-127"/>
              </a:endParaRPr>
            </a:p>
          </p:txBody>
        </p:sp>
      </p:grpSp>
      <p:grpSp>
        <p:nvGrpSpPr>
          <p:cNvPr id="5" name="그룹 4"/>
          <p:cNvGrpSpPr/>
          <p:nvPr/>
        </p:nvGrpSpPr>
        <p:grpSpPr>
          <a:xfrm>
            <a:off x="2109140" y="6476123"/>
            <a:ext cx="9605934" cy="2232745"/>
            <a:chOff x="2163066" y="9385698"/>
            <a:chExt cx="9605934" cy="2232745"/>
          </a:xfrm>
        </p:grpSpPr>
        <p:sp>
          <p:nvSpPr>
            <p:cNvPr id="37" name="Shape 90"/>
            <p:cNvSpPr/>
            <p:nvPr/>
          </p:nvSpPr>
          <p:spPr>
            <a:xfrm>
              <a:off x="3304980" y="10138261"/>
              <a:ext cx="8464020" cy="1480182"/>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p>
              <a:r>
                <a:rPr lang="en-US" dirty="0" smtClean="0">
                  <a:solidFill>
                    <a:schemeClr val="tx2">
                      <a:lumMod val="10000"/>
                    </a:schemeClr>
                  </a:solidFill>
                  <a:latin typeface="맑은 고딕" panose="020B0503020000020004" pitchFamily="50" charset="-127"/>
                  <a:ea typeface="맑은 고딕" panose="020B0503020000020004" pitchFamily="50" charset="-127"/>
                </a:rPr>
                <a:t>SQL</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과 매우 유사한 </a:t>
              </a:r>
              <a:r>
                <a:rPr lang="en-US" altLang="ko-KR" dirty="0" err="1" smtClean="0">
                  <a:solidFill>
                    <a:schemeClr val="tx2">
                      <a:lumMod val="10000"/>
                    </a:schemeClr>
                  </a:solidFill>
                  <a:latin typeface="맑은 고딕" panose="020B0503020000020004" pitchFamily="50" charset="-127"/>
                  <a:ea typeface="맑은 고딕" panose="020B0503020000020004" pitchFamily="50" charset="-127"/>
                </a:rPr>
                <a:t>HiveQL</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rPr>
                <a:t> </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쿼리 제공</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rPr>
                <a:t>(</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내부적으로 </a:t>
              </a:r>
              <a:r>
                <a:rPr lang="ko-KR" altLang="en-US" dirty="0" err="1" smtClean="0">
                  <a:solidFill>
                    <a:schemeClr val="tx2">
                      <a:lumMod val="10000"/>
                    </a:schemeClr>
                  </a:solidFill>
                  <a:latin typeface="맑은 고딕" panose="020B0503020000020004" pitchFamily="50" charset="-127"/>
                  <a:ea typeface="맑은 고딕" panose="020B0503020000020004" pitchFamily="50" charset="-127"/>
                </a:rPr>
                <a:t>맵리듀스</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 </a:t>
              </a:r>
              <a:r>
                <a:rPr lang="ko-KR" altLang="en-US" dirty="0" err="1" smtClean="0">
                  <a:solidFill>
                    <a:schemeClr val="tx2">
                      <a:lumMod val="10000"/>
                    </a:schemeClr>
                  </a:solidFill>
                  <a:latin typeface="맑은 고딕" panose="020B0503020000020004" pitchFamily="50" charset="-127"/>
                  <a:ea typeface="맑은 고딕" panose="020B0503020000020004" pitchFamily="50" charset="-127"/>
                </a:rPr>
                <a:t>잡으로</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 변환 되어 실행됨</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rPr>
                <a:t>)</a:t>
              </a:r>
              <a:endParaRPr dirty="0">
                <a:solidFill>
                  <a:schemeClr val="tx2">
                    <a:lumMod val="10000"/>
                  </a:schemeClr>
                </a:solidFill>
                <a:latin typeface="맑은 고딕" panose="020B0503020000020004" pitchFamily="50" charset="-127"/>
                <a:ea typeface="맑은 고딕" panose="020B0503020000020004" pitchFamily="50" charset="-127"/>
              </a:endParaRPr>
            </a:p>
          </p:txBody>
        </p:sp>
        <p:sp>
          <p:nvSpPr>
            <p:cNvPr id="38" name="Shape 91"/>
            <p:cNvSpPr/>
            <p:nvPr/>
          </p:nvSpPr>
          <p:spPr>
            <a:xfrm>
              <a:off x="2163066" y="9385698"/>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latin typeface="맑은 고딕" panose="020B0503020000020004" pitchFamily="50" charset="-127"/>
                <a:ea typeface="맑은 고딕" panose="020B0503020000020004" pitchFamily="50" charset="-127"/>
              </a:endParaRPr>
            </a:p>
          </p:txBody>
        </p:sp>
        <p:sp>
          <p:nvSpPr>
            <p:cNvPr id="39" name="Shape 92"/>
            <p:cNvSpPr/>
            <p:nvPr/>
          </p:nvSpPr>
          <p:spPr>
            <a:xfrm>
              <a:off x="3304980" y="9558058"/>
              <a:ext cx="1393010" cy="446276"/>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dirty="0" err="1" smtClean="0">
                  <a:solidFill>
                    <a:schemeClr val="tx2">
                      <a:lumMod val="10000"/>
                    </a:schemeClr>
                  </a:solidFill>
                  <a:latin typeface="맑은 고딕" panose="020B0503020000020004" pitchFamily="50" charset="-127"/>
                  <a:ea typeface="맑은 고딕" panose="020B0503020000020004" pitchFamily="50" charset="-127"/>
                </a:rPr>
                <a:t>HiveQL</a:t>
              </a:r>
              <a:endParaRPr dirty="0">
                <a:solidFill>
                  <a:schemeClr val="tx2">
                    <a:lumMod val="10000"/>
                  </a:schemeClr>
                </a:solidFill>
                <a:latin typeface="맑은 고딕" panose="020B0503020000020004" pitchFamily="50" charset="-127"/>
                <a:ea typeface="맑은 고딕" panose="020B0503020000020004" pitchFamily="50" charset="-127"/>
              </a:endParaRPr>
            </a:p>
          </p:txBody>
        </p:sp>
        <p:sp>
          <p:nvSpPr>
            <p:cNvPr id="47" name="Shape 100"/>
            <p:cNvSpPr/>
            <p:nvPr/>
          </p:nvSpPr>
          <p:spPr>
            <a:xfrm>
              <a:off x="2454180" y="9618598"/>
              <a:ext cx="271257" cy="334176"/>
            </a:xfrm>
            <a:custGeom>
              <a:avLst/>
              <a:gdLst/>
              <a:ahLst/>
              <a:cxnLst>
                <a:cxn ang="0">
                  <a:pos x="wd2" y="hd2"/>
                </a:cxn>
                <a:cxn ang="5400000">
                  <a:pos x="wd2" y="hd2"/>
                </a:cxn>
                <a:cxn ang="10800000">
                  <a:pos x="wd2" y="hd2"/>
                </a:cxn>
                <a:cxn ang="16200000">
                  <a:pos x="wd2" y="hd2"/>
                </a:cxn>
              </a:cxnLst>
              <a:rect l="0" t="0" r="r" b="b"/>
              <a:pathLst>
                <a:path w="21600" h="21600" extrusionOk="0">
                  <a:moveTo>
                    <a:pt x="10823" y="0"/>
                  </a:moveTo>
                  <a:cubicBezTo>
                    <a:pt x="4574" y="0"/>
                    <a:pt x="0" y="3958"/>
                    <a:pt x="0" y="8840"/>
                  </a:cubicBezTo>
                  <a:lnTo>
                    <a:pt x="0" y="15793"/>
                  </a:lnTo>
                  <a:cubicBezTo>
                    <a:pt x="0" y="17495"/>
                    <a:pt x="1358" y="18604"/>
                    <a:pt x="3442" y="18604"/>
                  </a:cubicBezTo>
                  <a:lnTo>
                    <a:pt x="7109" y="18604"/>
                  </a:lnTo>
                  <a:lnTo>
                    <a:pt x="7109" y="10911"/>
                  </a:lnTo>
                  <a:lnTo>
                    <a:pt x="2309" y="10911"/>
                  </a:lnTo>
                  <a:lnTo>
                    <a:pt x="2309" y="8840"/>
                  </a:lnTo>
                  <a:cubicBezTo>
                    <a:pt x="2309" y="5067"/>
                    <a:pt x="6068" y="2071"/>
                    <a:pt x="10823" y="2071"/>
                  </a:cubicBezTo>
                  <a:cubicBezTo>
                    <a:pt x="15532" y="2071"/>
                    <a:pt x="19064" y="5067"/>
                    <a:pt x="19064" y="8840"/>
                  </a:cubicBezTo>
                  <a:lnTo>
                    <a:pt x="19064" y="10911"/>
                  </a:lnTo>
                  <a:lnTo>
                    <a:pt x="14264" y="10911"/>
                  </a:lnTo>
                  <a:lnTo>
                    <a:pt x="14264" y="18604"/>
                  </a:lnTo>
                  <a:lnTo>
                    <a:pt x="19064" y="18604"/>
                  </a:lnTo>
                  <a:lnTo>
                    <a:pt x="19064" y="19751"/>
                  </a:lnTo>
                  <a:lnTo>
                    <a:pt x="10823" y="19751"/>
                  </a:lnTo>
                  <a:lnTo>
                    <a:pt x="10823" y="21600"/>
                  </a:lnTo>
                  <a:lnTo>
                    <a:pt x="17932" y="21600"/>
                  </a:lnTo>
                  <a:cubicBezTo>
                    <a:pt x="20015" y="21600"/>
                    <a:pt x="21600" y="20305"/>
                    <a:pt x="21600" y="18604"/>
                  </a:cubicBezTo>
                  <a:lnTo>
                    <a:pt x="21600" y="8840"/>
                  </a:lnTo>
                  <a:cubicBezTo>
                    <a:pt x="21600" y="3958"/>
                    <a:pt x="16800" y="0"/>
                    <a:pt x="10823" y="0"/>
                  </a:cubicBez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latin typeface="맑은 고딕" panose="020B0503020000020004" pitchFamily="50" charset="-127"/>
                <a:ea typeface="맑은 고딕" panose="020B0503020000020004" pitchFamily="50" charset="-127"/>
              </a:endParaRPr>
            </a:p>
          </p:txBody>
        </p:sp>
      </p:grpSp>
      <p:grpSp>
        <p:nvGrpSpPr>
          <p:cNvPr id="3" name="그룹 2"/>
          <p:cNvGrpSpPr/>
          <p:nvPr/>
        </p:nvGrpSpPr>
        <p:grpSpPr>
          <a:xfrm>
            <a:off x="2109140" y="8540682"/>
            <a:ext cx="9605935" cy="2232745"/>
            <a:chOff x="13343081" y="6656883"/>
            <a:chExt cx="9605935" cy="2232745"/>
          </a:xfrm>
        </p:grpSpPr>
        <p:sp>
          <p:nvSpPr>
            <p:cNvPr id="40" name="Shape 93"/>
            <p:cNvSpPr/>
            <p:nvPr/>
          </p:nvSpPr>
          <p:spPr>
            <a:xfrm>
              <a:off x="14484996" y="7409446"/>
              <a:ext cx="8464020" cy="1480182"/>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p>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자바를 모르는 데이터 분석가들도 쉽게 </a:t>
              </a:r>
              <a:r>
                <a:rPr lang="ko-KR" altLang="en-US" dirty="0" err="1" smtClean="0">
                  <a:solidFill>
                    <a:schemeClr val="tx2">
                      <a:lumMod val="10000"/>
                    </a:schemeClr>
                  </a:solidFill>
                  <a:latin typeface="맑은 고딕" panose="020B0503020000020004" pitchFamily="50" charset="-127"/>
                  <a:ea typeface="맑은 고딕" panose="020B0503020000020004" pitchFamily="50" charset="-127"/>
                </a:rPr>
                <a:t>하둡</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 데이터를 분석할 수 있게 도와줌</a:t>
              </a:r>
              <a:endParaRPr dirty="0">
                <a:solidFill>
                  <a:schemeClr val="tx2">
                    <a:lumMod val="10000"/>
                  </a:schemeClr>
                </a:solidFill>
                <a:latin typeface="맑은 고딕" panose="020B0503020000020004" pitchFamily="50" charset="-127"/>
                <a:ea typeface="맑은 고딕" panose="020B0503020000020004" pitchFamily="50" charset="-127"/>
              </a:endParaRPr>
            </a:p>
          </p:txBody>
        </p:sp>
        <p:sp>
          <p:nvSpPr>
            <p:cNvPr id="41" name="Shape 94"/>
            <p:cNvSpPr/>
            <p:nvPr/>
          </p:nvSpPr>
          <p:spPr>
            <a:xfrm>
              <a:off x="13343081" y="6656883"/>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latin typeface="맑은 고딕" panose="020B0503020000020004" pitchFamily="50" charset="-127"/>
                <a:ea typeface="맑은 고딕" panose="020B0503020000020004" pitchFamily="50" charset="-127"/>
              </a:endParaRPr>
            </a:p>
          </p:txBody>
        </p:sp>
        <p:sp>
          <p:nvSpPr>
            <p:cNvPr id="42" name="Shape 95"/>
            <p:cNvSpPr/>
            <p:nvPr/>
          </p:nvSpPr>
          <p:spPr>
            <a:xfrm>
              <a:off x="14484996" y="6829243"/>
              <a:ext cx="896079" cy="446276"/>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dirty="0" smtClean="0">
                  <a:solidFill>
                    <a:schemeClr val="tx2">
                      <a:lumMod val="10000"/>
                    </a:schemeClr>
                  </a:solidFill>
                  <a:latin typeface="맑은 고딕" panose="020B0503020000020004" pitchFamily="50" charset="-127"/>
                  <a:ea typeface="맑은 고딕" panose="020B0503020000020004" pitchFamily="50" charset="-127"/>
                </a:rPr>
                <a:t>Easy</a:t>
              </a:r>
              <a:endParaRPr dirty="0">
                <a:solidFill>
                  <a:schemeClr val="tx2">
                    <a:lumMod val="10000"/>
                  </a:schemeClr>
                </a:solidFill>
                <a:latin typeface="맑은 고딕" panose="020B0503020000020004" pitchFamily="50" charset="-127"/>
                <a:ea typeface="맑은 고딕" panose="020B0503020000020004" pitchFamily="50" charset="-127"/>
              </a:endParaRPr>
            </a:p>
          </p:txBody>
        </p:sp>
        <p:sp>
          <p:nvSpPr>
            <p:cNvPr id="48" name="Shape 101"/>
            <p:cNvSpPr/>
            <p:nvPr/>
          </p:nvSpPr>
          <p:spPr>
            <a:xfrm>
              <a:off x="13632141" y="6859106"/>
              <a:ext cx="275366" cy="41195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8573"/>
                    <a:pt x="20032" y="6514"/>
                    <a:pt x="17452" y="5130"/>
                  </a:cubicBezTo>
                  <a:lnTo>
                    <a:pt x="16187" y="0"/>
                  </a:lnTo>
                  <a:lnTo>
                    <a:pt x="5413" y="0"/>
                  </a:lnTo>
                  <a:lnTo>
                    <a:pt x="4097" y="5130"/>
                  </a:lnTo>
                  <a:cubicBezTo>
                    <a:pt x="1821" y="6514"/>
                    <a:pt x="0" y="8573"/>
                    <a:pt x="0" y="10800"/>
                  </a:cubicBezTo>
                  <a:cubicBezTo>
                    <a:pt x="0" y="13027"/>
                    <a:pt x="1821" y="15086"/>
                    <a:pt x="4097" y="16436"/>
                  </a:cubicBezTo>
                  <a:lnTo>
                    <a:pt x="5413" y="21600"/>
                  </a:lnTo>
                  <a:lnTo>
                    <a:pt x="16187" y="21600"/>
                  </a:lnTo>
                  <a:lnTo>
                    <a:pt x="17452" y="16436"/>
                  </a:lnTo>
                  <a:cubicBezTo>
                    <a:pt x="20032" y="15086"/>
                    <a:pt x="21600" y="13027"/>
                    <a:pt x="21600" y="10800"/>
                  </a:cubicBezTo>
                  <a:close/>
                  <a:moveTo>
                    <a:pt x="2833" y="10800"/>
                  </a:moveTo>
                  <a:cubicBezTo>
                    <a:pt x="2833" y="7864"/>
                    <a:pt x="6424" y="5468"/>
                    <a:pt x="10775" y="5468"/>
                  </a:cubicBezTo>
                  <a:cubicBezTo>
                    <a:pt x="15176" y="5468"/>
                    <a:pt x="18767" y="7864"/>
                    <a:pt x="18767" y="10800"/>
                  </a:cubicBezTo>
                  <a:cubicBezTo>
                    <a:pt x="18767" y="13702"/>
                    <a:pt x="15176" y="16099"/>
                    <a:pt x="10775" y="16099"/>
                  </a:cubicBezTo>
                  <a:cubicBezTo>
                    <a:pt x="6424" y="16099"/>
                    <a:pt x="2833" y="13702"/>
                    <a:pt x="2833" y="10800"/>
                  </a:cubicBezTo>
                  <a:close/>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latin typeface="맑은 고딕" panose="020B0503020000020004" pitchFamily="50" charset="-127"/>
                <a:ea typeface="맑은 고딕" panose="020B0503020000020004" pitchFamily="50" charset="-127"/>
              </a:endParaRPr>
            </a:p>
          </p:txBody>
        </p:sp>
      </p:grpSp>
      <p:sp>
        <p:nvSpPr>
          <p:cNvPr id="49" name="Shape 82"/>
          <p:cNvSpPr/>
          <p:nvPr/>
        </p:nvSpPr>
        <p:spPr>
          <a:xfrm flipH="1">
            <a:off x="1045064" y="-357184"/>
            <a:ext cx="1" cy="5328019"/>
          </a:xfrm>
          <a:prstGeom prst="line">
            <a:avLst/>
          </a:prstGeom>
          <a:ln w="50800">
            <a:solidFill>
              <a:srgbClr val="F56C2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7673" y="1496604"/>
            <a:ext cx="4236699" cy="2627527"/>
          </a:xfrm>
          <a:prstGeom prst="rect">
            <a:avLst/>
          </a:prstGeom>
        </p:spPr>
      </p:pic>
      <p:sp>
        <p:nvSpPr>
          <p:cNvPr id="50" name="Shape 110"/>
          <p:cNvSpPr/>
          <p:nvPr/>
        </p:nvSpPr>
        <p:spPr>
          <a:xfrm>
            <a:off x="15071831" y="12563732"/>
            <a:ext cx="6203627" cy="112237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ctr"/>
          </a:lstStyle>
          <a:p>
            <a:r>
              <a:rPr lang="en-US" sz="2000" dirty="0" smtClean="0">
                <a:solidFill>
                  <a:schemeClr val="tx2">
                    <a:lumMod val="10000"/>
                  </a:schemeClr>
                </a:solidFill>
                <a:latin typeface="HY견고딕" panose="02030600000101010101" pitchFamily="18" charset="-127"/>
                <a:ea typeface="HY견고딕" panose="02030600000101010101" pitchFamily="18" charset="-127"/>
              </a:rPr>
              <a:t>Hive vs RDBMS</a:t>
            </a:r>
            <a:endParaRPr sz="2000" dirty="0">
              <a:solidFill>
                <a:schemeClr val="tx2">
                  <a:lumMod val="10000"/>
                </a:schemeClr>
              </a:solidFill>
              <a:latin typeface="HY견고딕" panose="02030600000101010101" pitchFamily="18" charset="-127"/>
              <a:ea typeface="HY견고딕" panose="02030600000101010101" pitchFamily="18" charset="-127"/>
            </a:endParaRPr>
          </a:p>
        </p:txBody>
      </p:sp>
      <p:graphicFrame>
        <p:nvGraphicFramePr>
          <p:cNvPr id="9" name="표 8"/>
          <p:cNvGraphicFramePr>
            <a:graphicFrameLocks noGrp="1"/>
          </p:cNvGraphicFramePr>
          <p:nvPr>
            <p:extLst>
              <p:ext uri="{D42A27DB-BD31-4B8C-83A1-F6EECF244321}">
                <p14:modId xmlns:p14="http://schemas.microsoft.com/office/powerpoint/2010/main" val="420873346"/>
              </p:ext>
            </p:extLst>
          </p:nvPr>
        </p:nvGraphicFramePr>
        <p:xfrm>
          <a:off x="12910914" y="4840858"/>
          <a:ext cx="10323586" cy="7445414"/>
        </p:xfrm>
        <a:graphic>
          <a:graphicData uri="http://schemas.openxmlformats.org/drawingml/2006/table">
            <a:tbl>
              <a:tblPr firstRow="1" bandRow="1">
                <a:tableStyleId>{5940675A-B579-460E-94D1-54222C63F5DA}</a:tableStyleId>
              </a:tblPr>
              <a:tblGrid>
                <a:gridCol w="5150498">
                  <a:extLst>
                    <a:ext uri="{9D8B030D-6E8A-4147-A177-3AD203B41FA5}">
                      <a16:colId xmlns:a16="http://schemas.microsoft.com/office/drawing/2014/main" val="20000"/>
                    </a:ext>
                  </a:extLst>
                </a:gridCol>
                <a:gridCol w="5173088">
                  <a:extLst>
                    <a:ext uri="{9D8B030D-6E8A-4147-A177-3AD203B41FA5}">
                      <a16:colId xmlns:a16="http://schemas.microsoft.com/office/drawing/2014/main" val="20001"/>
                    </a:ext>
                  </a:extLst>
                </a:gridCol>
              </a:tblGrid>
              <a:tr h="0">
                <a:tc>
                  <a:txBody>
                    <a:bodyPr/>
                    <a:lstStyle/>
                    <a:p>
                      <a:pPr algn="ctr" latinLnBrk="1"/>
                      <a:r>
                        <a:rPr lang="en-US" altLang="ko-KR" sz="3200" b="1" dirty="0" smtClean="0">
                          <a:solidFill>
                            <a:srgbClr val="FFFFFF"/>
                          </a:solidFill>
                          <a:latin typeface="맑은 고딕" panose="020B0503020000020004" pitchFamily="50" charset="-127"/>
                          <a:ea typeface="맑은 고딕" panose="020B0503020000020004" pitchFamily="50" charset="-127"/>
                          <a:cs typeface="Calibri" panose="020F0502020204030204" pitchFamily="34" charset="0"/>
                        </a:rPr>
                        <a:t>Hive</a:t>
                      </a:r>
                      <a:endParaRPr lang="ko-KR" altLang="en-US" sz="3200" b="1" dirty="0">
                        <a:solidFill>
                          <a:srgbClr val="FFFFFF"/>
                        </a:solidFill>
                        <a:latin typeface="맑은 고딕" panose="020B0503020000020004" pitchFamily="50" charset="-127"/>
                        <a:ea typeface="맑은 고딕" panose="020B0503020000020004" pitchFamily="50" charset="-127"/>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DE6A10"/>
                    </a:solidFill>
                  </a:tcPr>
                </a:tc>
                <a:tc>
                  <a:txBody>
                    <a:bodyPr/>
                    <a:lstStyle/>
                    <a:p>
                      <a:pPr algn="ctr" latinLnBrk="1"/>
                      <a:r>
                        <a:rPr lang="en-US" altLang="ko-KR" sz="3200" b="1" dirty="0" smtClean="0">
                          <a:solidFill>
                            <a:srgbClr val="FFFFFF"/>
                          </a:solidFill>
                          <a:latin typeface="맑은 고딕" panose="020B0503020000020004" pitchFamily="50" charset="-127"/>
                          <a:ea typeface="맑은 고딕" panose="020B0503020000020004" pitchFamily="50" charset="-127"/>
                          <a:cs typeface="Calibri" panose="020F0502020204030204" pitchFamily="34" charset="0"/>
                        </a:rPr>
                        <a:t>RDBMS</a:t>
                      </a:r>
                      <a:endParaRPr lang="ko-KR" altLang="en-US" sz="3200" b="1" dirty="0">
                        <a:solidFill>
                          <a:srgbClr val="FFFFFF"/>
                        </a:solidFill>
                        <a:latin typeface="맑은 고딕" panose="020B0503020000020004" pitchFamily="50" charset="-127"/>
                        <a:ea typeface="맑은 고딕" panose="020B0503020000020004" pitchFamily="50" charset="-127"/>
                        <a:cs typeface="Calibri" panose="020F050202020403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DE6A10"/>
                    </a:solidFill>
                  </a:tcPr>
                </a:tc>
                <a:extLst>
                  <a:ext uri="{0D108BD9-81ED-4DB2-BD59-A6C34878D82A}">
                    <a16:rowId xmlns:a16="http://schemas.microsoft.com/office/drawing/2014/main" val="10000"/>
                  </a:ext>
                </a:extLst>
              </a:tr>
              <a:tr h="830485">
                <a:tc>
                  <a:txBody>
                    <a:bodyPr/>
                    <a:lstStyle/>
                    <a:p>
                      <a:pPr algn="ctr" latinLnBrk="1"/>
                      <a:r>
                        <a:rPr lang="en-US" altLang="ko-KR" dirty="0" smtClean="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rPr>
                        <a:t>SQL </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rPr>
                        <a:t>인터페이스</a:t>
                      </a:r>
                      <a:endParaRPr lang="ko-KR" altLang="en-US" dirty="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1E0DF"/>
                    </a:solidFill>
                  </a:tcPr>
                </a:tc>
                <a:tc>
                  <a:txBody>
                    <a:bodyPr/>
                    <a:lstStyle/>
                    <a:p>
                      <a:pPr algn="ctr" latinLnBrk="1"/>
                      <a:r>
                        <a:rPr lang="en-US" altLang="ko-KR" dirty="0" smtClean="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rPr>
                        <a:t>SQL </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rPr>
                        <a:t>인터페이스</a:t>
                      </a:r>
                      <a:endParaRPr lang="ko-KR" altLang="en-US" dirty="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1E0DF"/>
                    </a:solidFill>
                  </a:tcPr>
                </a:tc>
                <a:extLst>
                  <a:ext uri="{0D108BD9-81ED-4DB2-BD59-A6C34878D82A}">
                    <a16:rowId xmlns:a16="http://schemas.microsoft.com/office/drawing/2014/main" val="10001"/>
                  </a:ext>
                </a:extLst>
              </a:tr>
              <a:tr h="830485">
                <a:tc>
                  <a:txBody>
                    <a:bodyPr/>
                    <a:lstStyle/>
                    <a:p>
                      <a:pPr algn="ctr" latinLnBrk="1"/>
                      <a:r>
                        <a:rPr lang="ko-KR" altLang="en-US" dirty="0" smtClean="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rPr>
                        <a:t>분석의 초점</a:t>
                      </a:r>
                      <a:endParaRPr lang="ko-KR" altLang="en-US" dirty="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EEEEE"/>
                    </a:solidFill>
                  </a:tcPr>
                </a:tc>
                <a:tc>
                  <a:txBody>
                    <a:bodyPr/>
                    <a:lstStyle/>
                    <a:p>
                      <a:pPr algn="ctr" latinLnBrk="1"/>
                      <a:r>
                        <a:rPr lang="ko-KR" altLang="en-US" dirty="0" smtClean="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rPr>
                        <a:t>온라인 </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rPr>
                        <a:t>or</a:t>
                      </a:r>
                      <a:r>
                        <a:rPr lang="en-US" altLang="ko-KR" baseline="0" dirty="0" smtClean="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rPr>
                        <a:t> </a:t>
                      </a:r>
                      <a:r>
                        <a:rPr lang="ko-KR" altLang="en-US" baseline="0" dirty="0" smtClean="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rPr>
                        <a:t>분석에 초점</a:t>
                      </a:r>
                      <a:endParaRPr lang="ko-KR" altLang="en-US" dirty="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EEEEE"/>
                    </a:solidFill>
                  </a:tcPr>
                </a:tc>
                <a:extLst>
                  <a:ext uri="{0D108BD9-81ED-4DB2-BD59-A6C34878D82A}">
                    <a16:rowId xmlns:a16="http://schemas.microsoft.com/office/drawing/2014/main" val="10002"/>
                  </a:ext>
                </a:extLst>
              </a:tr>
              <a:tr h="830485">
                <a:tc>
                  <a:txBody>
                    <a:bodyPr/>
                    <a:lstStyle/>
                    <a:p>
                      <a:pPr algn="ctr" latinLnBrk="1"/>
                      <a:r>
                        <a:rPr lang="ko-KR" altLang="en-US" dirty="0" smtClean="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rPr>
                        <a:t>트랜잭션 </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rPr>
                        <a:t>x</a:t>
                      </a:r>
                      <a:endParaRPr lang="ko-KR" altLang="en-US" dirty="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1E0DF"/>
                    </a:solidFill>
                  </a:tcPr>
                </a:tc>
                <a:tc>
                  <a:txBody>
                    <a:bodyPr/>
                    <a:lstStyle/>
                    <a:p>
                      <a:pPr algn="ctr" latinLnBrk="1"/>
                      <a:r>
                        <a:rPr lang="ko-KR" altLang="en-US" dirty="0" smtClean="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rPr>
                        <a:t>보통 트랜잭션에 지원됨</a:t>
                      </a:r>
                      <a:endParaRPr lang="ko-KR" altLang="en-US" dirty="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1E0DF"/>
                    </a:solidFill>
                  </a:tcPr>
                </a:tc>
                <a:extLst>
                  <a:ext uri="{0D108BD9-81ED-4DB2-BD59-A6C34878D82A}">
                    <a16:rowId xmlns:a16="http://schemas.microsoft.com/office/drawing/2014/main" val="10003"/>
                  </a:ext>
                </a:extLst>
              </a:tr>
              <a:tr h="1052899">
                <a:tc>
                  <a:txBody>
                    <a:bodyPr/>
                    <a:lstStyle/>
                    <a:p>
                      <a:pPr algn="ctr" latinLnBrk="1"/>
                      <a:r>
                        <a:rPr lang="ko-KR" altLang="en-US" dirty="0" smtClean="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rPr>
                        <a:t>파티션 추가</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rPr>
                        <a:t>, </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rPr>
                        <a:t>기본적으로 </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rPr>
                        <a:t>Insert</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rPr>
                        <a:t>가 갱신하지 않는다</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rPr>
                        <a:t>(</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rPr>
                        <a:t>하지만 가능하다</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rPr>
                        <a:t>)</a:t>
                      </a:r>
                      <a:endParaRPr lang="ko-KR" altLang="en-US" dirty="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EEEEE"/>
                    </a:solidFill>
                  </a:tcPr>
                </a:tc>
                <a:tc>
                  <a:txBody>
                    <a:bodyPr/>
                    <a:lstStyle/>
                    <a:p>
                      <a:pPr algn="ctr" latinLnBrk="1"/>
                      <a:r>
                        <a:rPr lang="en-US" altLang="ko-KR" dirty="0" smtClean="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rPr>
                        <a:t>INSERT</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rPr>
                        <a:t>와 </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rPr>
                        <a:t>UPDATE</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rPr>
                        <a:t>를 지원함</a:t>
                      </a:r>
                      <a:endParaRPr lang="ko-KR" altLang="en-US" dirty="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EEEEE"/>
                    </a:solidFill>
                  </a:tcPr>
                </a:tc>
                <a:extLst>
                  <a:ext uri="{0D108BD9-81ED-4DB2-BD59-A6C34878D82A}">
                    <a16:rowId xmlns:a16="http://schemas.microsoft.com/office/drawing/2014/main" val="10004"/>
                  </a:ext>
                </a:extLst>
              </a:tr>
              <a:tr h="830485">
                <a:tc>
                  <a:txBody>
                    <a:bodyPr/>
                    <a:lstStyle/>
                    <a:p>
                      <a:pPr algn="ctr" latinLnBrk="1"/>
                      <a:r>
                        <a:rPr lang="en-US" altLang="ko-KR" dirty="0" smtClean="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rPr>
                        <a:t>Map/Reduce</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rPr>
                        <a:t>를 통해 분산처리</a:t>
                      </a:r>
                      <a:endParaRPr lang="ko-KR" altLang="en-US" dirty="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1E0DF"/>
                    </a:solidFill>
                  </a:tcPr>
                </a:tc>
                <a:tc>
                  <a:txBody>
                    <a:bodyPr/>
                    <a:lstStyle/>
                    <a:p>
                      <a:pPr algn="ctr" latinLnBrk="1"/>
                      <a:r>
                        <a:rPr lang="ko-KR" altLang="en-US" dirty="0" err="1" smtClean="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rPr>
                        <a:t>공급자에의해</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rPr>
                        <a:t> 다르게 처리된다</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rPr>
                        <a:t>.</a:t>
                      </a:r>
                    </a:p>
                    <a:p>
                      <a:pPr algn="ctr" latinLnBrk="1"/>
                      <a:r>
                        <a:rPr lang="en-US" altLang="ko-KR" dirty="0" smtClean="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rPr>
                        <a:t>(</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rPr>
                        <a:t>만약 사용한다면</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rPr>
                        <a:t>)</a:t>
                      </a:r>
                      <a:endParaRPr lang="ko-KR" altLang="en-US" dirty="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1E0DF"/>
                    </a:solidFill>
                  </a:tcPr>
                </a:tc>
                <a:extLst>
                  <a:ext uri="{0D108BD9-81ED-4DB2-BD59-A6C34878D82A}">
                    <a16:rowId xmlns:a16="http://schemas.microsoft.com/office/drawing/2014/main" val="10005"/>
                  </a:ext>
                </a:extLst>
              </a:tr>
              <a:tr h="830485">
                <a:tc>
                  <a:txBody>
                    <a:bodyPr/>
                    <a:lstStyle/>
                    <a:p>
                      <a:pPr algn="ctr" latinLnBrk="1"/>
                      <a:r>
                        <a:rPr lang="ko-KR" altLang="en-US" dirty="0" err="1" smtClean="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rPr>
                        <a:t>노드의</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rPr>
                        <a:t> 스케일이 </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rPr>
                        <a:t>100</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rPr>
                        <a:t>개 이상</a:t>
                      </a:r>
                      <a:endParaRPr lang="ko-KR" altLang="en-US" dirty="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EEEEE"/>
                    </a:solidFill>
                  </a:tcPr>
                </a:tc>
                <a:tc>
                  <a:txBody>
                    <a:bodyPr/>
                    <a:lstStyle/>
                    <a:p>
                      <a:pPr algn="ctr" latinLnBrk="1"/>
                      <a:r>
                        <a:rPr lang="ko-KR" altLang="en-US" dirty="0" err="1" smtClean="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rPr>
                        <a:t>노드가</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rPr>
                        <a:t> 좀처럼 </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rPr>
                        <a:t>20</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rPr>
                        <a:t>개가 </a:t>
                      </a:r>
                      <a:r>
                        <a:rPr lang="ko-KR" altLang="en-US" dirty="0" err="1" smtClean="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rPr>
                        <a:t>넘지않는다</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rPr>
                        <a:t>.</a:t>
                      </a:r>
                      <a:endParaRPr lang="ko-KR" altLang="en-US" dirty="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EEEEE"/>
                    </a:solidFill>
                  </a:tcPr>
                </a:tc>
                <a:extLst>
                  <a:ext uri="{0D108BD9-81ED-4DB2-BD59-A6C34878D82A}">
                    <a16:rowId xmlns:a16="http://schemas.microsoft.com/office/drawing/2014/main" val="10006"/>
                  </a:ext>
                </a:extLst>
              </a:tr>
              <a:tr h="830485">
                <a:tc>
                  <a:txBody>
                    <a:bodyPr/>
                    <a:lstStyle/>
                    <a:p>
                      <a:pPr algn="ctr" latinLnBrk="1"/>
                      <a:r>
                        <a:rPr lang="ko-KR" altLang="en-US" dirty="0" smtClean="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rPr>
                        <a:t>상용 하드웨어 구축</a:t>
                      </a:r>
                      <a:endParaRPr lang="ko-KR" altLang="en-US" dirty="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1E0DF"/>
                    </a:solidFill>
                  </a:tcPr>
                </a:tc>
                <a:tc>
                  <a:txBody>
                    <a:bodyPr/>
                    <a:lstStyle/>
                    <a:p>
                      <a:pPr algn="ctr" latinLnBrk="1"/>
                      <a:r>
                        <a:rPr lang="ko-KR" altLang="en-US" dirty="0" smtClean="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rPr>
                        <a:t>소유주의 하드웨어를 종종 구축</a:t>
                      </a:r>
                      <a:endParaRPr lang="en-US" altLang="ko-KR" dirty="0" smtClean="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endParaRPr>
                    </a:p>
                    <a:p>
                      <a:pPr algn="ctr" latinLnBrk="1"/>
                      <a:r>
                        <a:rPr lang="en-US" altLang="ko-KR" dirty="0" smtClean="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rPr>
                        <a:t>(</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rPr>
                        <a:t>특히 </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rPr>
                        <a:t>scaling</a:t>
                      </a:r>
                      <a:r>
                        <a:rPr lang="en-US" altLang="ko-KR" baseline="0" dirty="0" smtClean="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rPr>
                        <a:t> out </a:t>
                      </a:r>
                      <a:r>
                        <a:rPr lang="ko-KR" altLang="en-US" baseline="0" dirty="0" err="1" smtClean="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rPr>
                        <a:t>할때</a:t>
                      </a:r>
                      <a:r>
                        <a:rPr lang="en-US" altLang="ko-KR" baseline="0" dirty="0" smtClean="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rPr>
                        <a:t>)</a:t>
                      </a:r>
                      <a:endParaRPr lang="ko-KR" altLang="en-US" dirty="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1E0DF"/>
                    </a:solidFill>
                  </a:tcPr>
                </a:tc>
                <a:extLst>
                  <a:ext uri="{0D108BD9-81ED-4DB2-BD59-A6C34878D82A}">
                    <a16:rowId xmlns:a16="http://schemas.microsoft.com/office/drawing/2014/main" val="10007"/>
                  </a:ext>
                </a:extLst>
              </a:tr>
              <a:tr h="830485">
                <a:tc>
                  <a:txBody>
                    <a:bodyPr/>
                    <a:lstStyle/>
                    <a:p>
                      <a:pPr algn="ctr" latinLnBrk="1"/>
                      <a:r>
                        <a:rPr lang="ko-KR" altLang="en-US" dirty="0" err="1" smtClean="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rPr>
                        <a:t>페타바이트당</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rPr>
                        <a:t> 적은 비용</a:t>
                      </a:r>
                      <a:endParaRPr lang="ko-KR" altLang="en-US" dirty="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EEEE"/>
                    </a:solidFill>
                  </a:tcPr>
                </a:tc>
                <a:tc>
                  <a:txBody>
                    <a:bodyPr/>
                    <a:lstStyle/>
                    <a:p>
                      <a:pPr algn="ctr" latinLnBrk="1"/>
                      <a:r>
                        <a:rPr lang="en-US" altLang="ko-KR" dirty="0" smtClean="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rPr>
                        <a:t>what’s petabyte?</a:t>
                      </a:r>
                      <a:endParaRPr lang="ko-KR" altLang="en-US" dirty="0">
                        <a:solidFill>
                          <a:schemeClr val="tx2">
                            <a:lumMod val="10000"/>
                          </a:schemeClr>
                        </a:solidFill>
                        <a:latin typeface="맑은 고딕" panose="020B0503020000020004" pitchFamily="50" charset="-127"/>
                        <a:ea typeface="맑은 고딕" panose="020B0503020000020004" pitchFamily="50" charset="-127"/>
                        <a:cs typeface="Calibri" panose="020F050202020403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EEEE"/>
                    </a:solidFill>
                  </a:tcPr>
                </a:tc>
                <a:extLst>
                  <a:ext uri="{0D108BD9-81ED-4DB2-BD59-A6C34878D82A}">
                    <a16:rowId xmlns:a16="http://schemas.microsoft.com/office/drawing/2014/main" val="10008"/>
                  </a:ext>
                </a:extLst>
              </a:tr>
            </a:tbl>
          </a:graphicData>
        </a:graphic>
      </p:graphicFrame>
      <p:sp>
        <p:nvSpPr>
          <p:cNvPr id="51" name="Shape 129"/>
          <p:cNvSpPr/>
          <p:nvPr/>
        </p:nvSpPr>
        <p:spPr>
          <a:xfrm>
            <a:off x="1201788" y="1569384"/>
            <a:ext cx="3878924" cy="38472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altLang="ko-KR" dirty="0">
                <a:solidFill>
                  <a:schemeClr val="tx2">
                    <a:lumMod val="25000"/>
                  </a:schemeClr>
                </a:solidFill>
                <a:latin typeface="HY헤드라인M" panose="02030600000101010101" pitchFamily="18" charset="-127"/>
                <a:ea typeface="HY헤드라인M" panose="02030600000101010101" pitchFamily="18" charset="-127"/>
              </a:rPr>
              <a:t>4</a:t>
            </a:r>
            <a:r>
              <a:rPr lang="en-US" altLang="ko-KR" dirty="0" smtClean="0">
                <a:solidFill>
                  <a:schemeClr val="tx2">
                    <a:lumMod val="25000"/>
                  </a:schemeClr>
                </a:solidFill>
                <a:latin typeface="HY헤드라인M" panose="02030600000101010101" pitchFamily="18" charset="-127"/>
                <a:ea typeface="HY헤드라인M" panose="02030600000101010101" pitchFamily="18" charset="-127"/>
              </a:rPr>
              <a:t>. </a:t>
            </a:r>
            <a:r>
              <a:rPr lang="ko-KR" altLang="en-US" sz="2000" dirty="0" err="1" smtClean="0">
                <a:solidFill>
                  <a:schemeClr val="tx2">
                    <a:lumMod val="25000"/>
                  </a:schemeClr>
                </a:solidFill>
                <a:latin typeface="HY헤드라인M" panose="02030600000101010101" pitchFamily="18" charset="-127"/>
                <a:ea typeface="HY헤드라인M" panose="02030600000101010101" pitchFamily="18" charset="-127"/>
              </a:rPr>
              <a:t>사용기술</a:t>
            </a:r>
            <a:endParaRPr sz="2000" dirty="0">
              <a:solidFill>
                <a:schemeClr val="tx2">
                  <a:lumMod val="25000"/>
                </a:schemeClr>
              </a:solidFill>
              <a:latin typeface="HY헤드라인M" panose="02030600000101010101" pitchFamily="18" charset="-127"/>
              <a:ea typeface="HY헤드라인M" panose="02030600000101010101" pitchFamily="18" charset="-127"/>
            </a:endParaRPr>
          </a:p>
        </p:txBody>
      </p:sp>
    </p:spTree>
    <p:extLst>
      <p:ext uri="{BB962C8B-B14F-4D97-AF65-F5344CB8AC3E}">
        <p14:creationId xmlns:p14="http://schemas.microsoft.com/office/powerpoint/2010/main" val="3594641549"/>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Shape 279"/>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13</a:t>
            </a:fld>
            <a:endParaRPr/>
          </a:p>
        </p:txBody>
      </p:sp>
      <p:sp>
        <p:nvSpPr>
          <p:cNvPr id="29" name="Shape 81"/>
          <p:cNvSpPr txBox="1">
            <a:spLocks/>
          </p:cNvSpPr>
          <p:nvPr/>
        </p:nvSpPr>
        <p:spPr>
          <a:xfrm>
            <a:off x="23036465" y="762695"/>
            <a:ext cx="607907" cy="38100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2000" b="0" i="0" u="none" strike="noStrike" cap="all" spc="400" normalizeH="0" baseline="0">
                <a:ln>
                  <a:noFill/>
                </a:ln>
                <a:solidFill>
                  <a:srgbClr val="393941"/>
                </a:solidFill>
                <a:effectLst/>
                <a:uFillTx/>
                <a:latin typeface="+mn-lt"/>
                <a:ea typeface="+mn-ea"/>
                <a:cs typeface="+mn-cs"/>
                <a:sym typeface="Montserrat-Regular"/>
              </a:defRPr>
            </a:lvl1pPr>
            <a:lvl2pPr marL="0" marR="0" indent="2286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2pPr>
            <a:lvl3pPr marL="0" marR="0" indent="4572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3pPr>
            <a:lvl4pPr marL="0" marR="0" indent="6858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4pPr>
            <a:lvl5pPr marL="0" marR="0" indent="9144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5pPr>
            <a:lvl6pPr marL="0" marR="0" indent="11430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6pPr>
            <a:lvl7pPr marL="0" marR="0" indent="13716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7pPr>
            <a:lvl8pPr marL="0" marR="0" indent="16002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8pPr>
            <a:lvl9pPr marL="0" marR="0" indent="18288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9pPr>
          </a:lstStyle>
          <a:p>
            <a:fld id="{86CB4B4D-7CA3-9044-876B-883B54F8677D}" type="slidenum">
              <a:rPr lang="en-US" altLang="ko-KR" smtClean="0"/>
              <a:pPr/>
              <a:t>13</a:t>
            </a:fld>
            <a:endParaRPr lang="en-US" altLang="ko-KR"/>
          </a:p>
        </p:txBody>
      </p:sp>
      <p:sp>
        <p:nvSpPr>
          <p:cNvPr id="30" name="Shape 83"/>
          <p:cNvSpPr/>
          <p:nvPr/>
        </p:nvSpPr>
        <p:spPr>
          <a:xfrm>
            <a:off x="2120172" y="2205225"/>
            <a:ext cx="3878924" cy="35560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dirty="0" smtClean="0">
                <a:solidFill>
                  <a:schemeClr val="tx2">
                    <a:lumMod val="10000"/>
                  </a:schemeClr>
                </a:solidFill>
              </a:rPr>
              <a:t>Apache spark</a:t>
            </a:r>
            <a:endParaRPr dirty="0">
              <a:solidFill>
                <a:schemeClr val="tx2">
                  <a:lumMod val="10000"/>
                </a:schemeClr>
              </a:solidFill>
            </a:endParaRPr>
          </a:p>
        </p:txBody>
      </p:sp>
      <p:sp>
        <p:nvSpPr>
          <p:cNvPr id="31" name="Shape 84"/>
          <p:cNvSpPr/>
          <p:nvPr/>
        </p:nvSpPr>
        <p:spPr>
          <a:xfrm>
            <a:off x="2109140" y="2792183"/>
            <a:ext cx="9099673" cy="31688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ko-KR" altLang="en-US" dirty="0" err="1" smtClean="0">
                <a:solidFill>
                  <a:schemeClr val="tx2">
                    <a:lumMod val="10000"/>
                  </a:schemeClr>
                </a:solidFill>
                <a:latin typeface="맑은 고딕" panose="020B0503020000020004" pitchFamily="50" charset="-127"/>
                <a:ea typeface="맑은 고딕" panose="020B0503020000020004" pitchFamily="50" charset="-127"/>
              </a:rPr>
              <a:t>스파크</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rPr>
              <a:t>(spark)</a:t>
            </a:r>
            <a:endParaRPr dirty="0">
              <a:solidFill>
                <a:schemeClr val="tx2">
                  <a:lumMod val="10000"/>
                </a:schemeClr>
              </a:solidFill>
              <a:latin typeface="맑은 고딕" panose="020B0503020000020004" pitchFamily="50" charset="-127"/>
              <a:ea typeface="맑은 고딕" panose="020B0503020000020004" pitchFamily="50" charset="-127"/>
            </a:endParaRPr>
          </a:p>
        </p:txBody>
      </p:sp>
      <p:grpSp>
        <p:nvGrpSpPr>
          <p:cNvPr id="32" name="Group 89"/>
          <p:cNvGrpSpPr/>
          <p:nvPr/>
        </p:nvGrpSpPr>
        <p:grpSpPr>
          <a:xfrm>
            <a:off x="2163066" y="6656883"/>
            <a:ext cx="9605935" cy="2232746"/>
            <a:chOff x="0" y="0"/>
            <a:chExt cx="9605934" cy="2232745"/>
          </a:xfrm>
        </p:grpSpPr>
        <p:sp>
          <p:nvSpPr>
            <p:cNvPr id="33" name="Shape 85"/>
            <p:cNvSpPr/>
            <p:nvPr/>
          </p:nvSpPr>
          <p:spPr>
            <a:xfrm>
              <a:off x="1141914" y="752562"/>
              <a:ext cx="8464020" cy="14801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t">
              <a:normAutofit/>
            </a:bodyPr>
            <a:lstStyle/>
            <a:p>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메모리상에서 동작하는 분석시스템으로</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rPr>
                <a:t>, </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자바</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rPr>
                <a:t>, </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스칼라</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rPr>
                <a:t>, </a:t>
              </a:r>
              <a:r>
                <a:rPr lang="ko-KR" altLang="en-US" dirty="0" err="1" smtClean="0">
                  <a:solidFill>
                    <a:schemeClr val="tx2">
                      <a:lumMod val="10000"/>
                    </a:schemeClr>
                  </a:solidFill>
                  <a:latin typeface="맑은 고딕" panose="020B0503020000020004" pitchFamily="50" charset="-127"/>
                  <a:ea typeface="맑은 고딕" panose="020B0503020000020004" pitchFamily="50" charset="-127"/>
                </a:rPr>
                <a:t>파이썬을</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 비롯한 </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rPr>
                <a:t>R</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등과 같은 언어를 사용하여 애플리케이션을 개발 할 수 있는 기능 을 제공 </a:t>
              </a:r>
              <a:endParaRPr dirty="0">
                <a:solidFill>
                  <a:schemeClr val="tx2">
                    <a:lumMod val="10000"/>
                  </a:schemeClr>
                </a:solidFill>
                <a:latin typeface="맑은 고딕" panose="020B0503020000020004" pitchFamily="50" charset="-127"/>
                <a:ea typeface="맑은 고딕" panose="020B0503020000020004" pitchFamily="50" charset="-127"/>
              </a:endParaRPr>
            </a:p>
          </p:txBody>
        </p:sp>
        <p:sp>
          <p:nvSpPr>
            <p:cNvPr id="34" name="Shape 86"/>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latin typeface="맑은 고딕" panose="020B0503020000020004" pitchFamily="50" charset="-127"/>
                <a:ea typeface="맑은 고딕" panose="020B0503020000020004" pitchFamily="50" charset="-127"/>
              </a:endParaRPr>
            </a:p>
          </p:txBody>
        </p:sp>
        <p:sp>
          <p:nvSpPr>
            <p:cNvPr id="35" name="Shape 87"/>
            <p:cNvSpPr/>
            <p:nvPr/>
          </p:nvSpPr>
          <p:spPr>
            <a:xfrm>
              <a:off x="275856" y="214033"/>
              <a:ext cx="301773" cy="349219"/>
            </a:xfrm>
            <a:custGeom>
              <a:avLst/>
              <a:gdLst/>
              <a:ahLst/>
              <a:cxnLst>
                <a:cxn ang="0">
                  <a:pos x="wd2" y="hd2"/>
                </a:cxn>
                <a:cxn ang="5400000">
                  <a:pos x="wd2" y="hd2"/>
                </a:cxn>
                <a:cxn ang="10800000">
                  <a:pos x="wd2" y="hd2"/>
                </a:cxn>
                <a:cxn ang="16200000">
                  <a:pos x="wd2" y="hd2"/>
                </a:cxn>
              </a:cxnLst>
              <a:rect l="0" t="0" r="r" b="b"/>
              <a:pathLst>
                <a:path w="21600" h="21600" extrusionOk="0">
                  <a:moveTo>
                    <a:pt x="14497" y="0"/>
                  </a:moveTo>
                  <a:lnTo>
                    <a:pt x="7103" y="0"/>
                  </a:lnTo>
                  <a:lnTo>
                    <a:pt x="7103" y="1998"/>
                  </a:lnTo>
                  <a:lnTo>
                    <a:pt x="14497" y="1998"/>
                  </a:lnTo>
                  <a:lnTo>
                    <a:pt x="14497" y="0"/>
                  </a:lnTo>
                  <a:close/>
                  <a:moveTo>
                    <a:pt x="9664" y="13484"/>
                  </a:moveTo>
                  <a:lnTo>
                    <a:pt x="11936" y="13484"/>
                  </a:lnTo>
                  <a:lnTo>
                    <a:pt x="11936" y="7117"/>
                  </a:lnTo>
                  <a:lnTo>
                    <a:pt x="9664" y="7117"/>
                  </a:lnTo>
                  <a:lnTo>
                    <a:pt x="9664" y="13484"/>
                  </a:lnTo>
                  <a:close/>
                  <a:moveTo>
                    <a:pt x="19087" y="6534"/>
                  </a:moveTo>
                  <a:lnTo>
                    <a:pt x="20923" y="5161"/>
                  </a:lnTo>
                  <a:cubicBezTo>
                    <a:pt x="20440" y="4578"/>
                    <a:pt x="19764" y="4162"/>
                    <a:pt x="19087" y="3579"/>
                  </a:cubicBezTo>
                  <a:lnTo>
                    <a:pt x="17444" y="5161"/>
                  </a:lnTo>
                  <a:cubicBezTo>
                    <a:pt x="15608" y="3746"/>
                    <a:pt x="13337" y="2955"/>
                    <a:pt x="10776" y="2955"/>
                  </a:cubicBezTo>
                  <a:cubicBezTo>
                    <a:pt x="4832" y="2955"/>
                    <a:pt x="0" y="7034"/>
                    <a:pt x="0" y="12277"/>
                  </a:cubicBezTo>
                  <a:cubicBezTo>
                    <a:pt x="0" y="17521"/>
                    <a:pt x="4832" y="21600"/>
                    <a:pt x="10776" y="21600"/>
                  </a:cubicBezTo>
                  <a:cubicBezTo>
                    <a:pt x="16768" y="21600"/>
                    <a:pt x="21600" y="17646"/>
                    <a:pt x="21600" y="12277"/>
                  </a:cubicBezTo>
                  <a:cubicBezTo>
                    <a:pt x="21600" y="10113"/>
                    <a:pt x="20682" y="8116"/>
                    <a:pt x="19087" y="6534"/>
                  </a:cubicBezTo>
                  <a:close/>
                  <a:moveTo>
                    <a:pt x="10776" y="19602"/>
                  </a:moveTo>
                  <a:cubicBezTo>
                    <a:pt x="5944" y="19602"/>
                    <a:pt x="2271" y="16356"/>
                    <a:pt x="2271" y="12277"/>
                  </a:cubicBezTo>
                  <a:cubicBezTo>
                    <a:pt x="2271" y="8240"/>
                    <a:pt x="6089" y="5161"/>
                    <a:pt x="10776" y="5161"/>
                  </a:cubicBezTo>
                  <a:cubicBezTo>
                    <a:pt x="15511" y="5161"/>
                    <a:pt x="19087" y="8240"/>
                    <a:pt x="19087" y="12277"/>
                  </a:cubicBezTo>
                  <a:cubicBezTo>
                    <a:pt x="19087" y="16356"/>
                    <a:pt x="15415" y="19602"/>
                    <a:pt x="10776" y="19602"/>
                  </a:cubicBezTo>
                  <a:close/>
                </a:path>
              </a:pathLst>
            </a:custGeom>
            <a:solidFill>
              <a:srgbClr val="393941"/>
            </a:solidFill>
            <a:ln w="3175" cap="flat">
              <a:noFill/>
              <a:miter lim="400000"/>
            </a:ln>
            <a:effectLst/>
          </p:spPr>
          <p:txBody>
            <a:bodyPr wrap="square" lIns="45719" tIns="45719" rIns="45719" bIns="45719" numCol="1" anchor="ctr">
              <a:noAutofit/>
            </a:bodyPr>
            <a:lstStyle/>
            <a:p>
              <a:pPr algn="l" defTabSz="914400">
                <a:defRPr sz="1800">
                  <a:solidFill>
                    <a:srgbClr val="000000"/>
                  </a:solidFill>
                  <a:latin typeface="Roboto Regular"/>
                  <a:ea typeface="Roboto Regular"/>
                  <a:cs typeface="Roboto Regular"/>
                  <a:sym typeface="Roboto Regular"/>
                </a:defRPr>
              </a:pPr>
              <a:endParaRPr>
                <a:latin typeface="맑은 고딕" panose="020B0503020000020004" pitchFamily="50" charset="-127"/>
                <a:ea typeface="맑은 고딕" panose="020B0503020000020004" pitchFamily="50" charset="-127"/>
              </a:endParaRPr>
            </a:p>
          </p:txBody>
        </p:sp>
        <p:sp>
          <p:nvSpPr>
            <p:cNvPr id="36" name="Shape 88"/>
            <p:cNvSpPr/>
            <p:nvPr/>
          </p:nvSpPr>
          <p:spPr>
            <a:xfrm>
              <a:off x="1141914" y="172360"/>
              <a:ext cx="3063339" cy="44627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dirty="0" smtClean="0">
                  <a:solidFill>
                    <a:schemeClr val="tx2">
                      <a:lumMod val="10000"/>
                    </a:schemeClr>
                  </a:solidFill>
                  <a:latin typeface="맑은 고딕" panose="020B0503020000020004" pitchFamily="50" charset="-127"/>
                  <a:ea typeface="맑은 고딕" panose="020B0503020000020004" pitchFamily="50" charset="-127"/>
                </a:rPr>
                <a:t>Memory System</a:t>
              </a:r>
              <a:endParaRPr dirty="0">
                <a:solidFill>
                  <a:schemeClr val="tx2">
                    <a:lumMod val="10000"/>
                  </a:schemeClr>
                </a:solidFill>
                <a:latin typeface="맑은 고딕" panose="020B0503020000020004" pitchFamily="50" charset="-127"/>
                <a:ea typeface="맑은 고딕" panose="020B0503020000020004" pitchFamily="50" charset="-127"/>
              </a:endParaRPr>
            </a:p>
          </p:txBody>
        </p:sp>
      </p:grpSp>
      <p:sp>
        <p:nvSpPr>
          <p:cNvPr id="41" name="Shape 94"/>
          <p:cNvSpPr/>
          <p:nvPr/>
        </p:nvSpPr>
        <p:spPr>
          <a:xfrm>
            <a:off x="13343081" y="6656883"/>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latin typeface="맑은 고딕" panose="020B0503020000020004" pitchFamily="50" charset="-127"/>
              <a:ea typeface="맑은 고딕" panose="020B0503020000020004" pitchFamily="50" charset="-127"/>
            </a:endParaRPr>
          </a:p>
        </p:txBody>
      </p:sp>
      <p:grpSp>
        <p:nvGrpSpPr>
          <p:cNvPr id="4" name="그룹 3"/>
          <p:cNvGrpSpPr/>
          <p:nvPr/>
        </p:nvGrpSpPr>
        <p:grpSpPr>
          <a:xfrm>
            <a:off x="13343081" y="9397043"/>
            <a:ext cx="9605935" cy="2232745"/>
            <a:chOff x="13343081" y="9397043"/>
            <a:chExt cx="9605935" cy="2232745"/>
          </a:xfrm>
        </p:grpSpPr>
        <p:sp>
          <p:nvSpPr>
            <p:cNvPr id="43" name="Shape 96"/>
            <p:cNvSpPr/>
            <p:nvPr/>
          </p:nvSpPr>
          <p:spPr>
            <a:xfrm>
              <a:off x="14484996" y="10149606"/>
              <a:ext cx="8464020" cy="1480182"/>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p>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현재 아파치 프로젝트 중 최고수준의 가장 높은 참여도와 기여도를 보여주고 있다</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rPr>
                <a:t>.</a:t>
              </a:r>
              <a:endParaRPr dirty="0">
                <a:solidFill>
                  <a:schemeClr val="tx2">
                    <a:lumMod val="10000"/>
                  </a:schemeClr>
                </a:solidFill>
                <a:latin typeface="맑은 고딕" panose="020B0503020000020004" pitchFamily="50" charset="-127"/>
                <a:ea typeface="맑은 고딕" panose="020B0503020000020004" pitchFamily="50" charset="-127"/>
              </a:endParaRPr>
            </a:p>
          </p:txBody>
        </p:sp>
        <p:sp>
          <p:nvSpPr>
            <p:cNvPr id="44" name="Shape 97"/>
            <p:cNvSpPr/>
            <p:nvPr/>
          </p:nvSpPr>
          <p:spPr>
            <a:xfrm>
              <a:off x="13343081" y="9397043"/>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latin typeface="맑은 고딕" panose="020B0503020000020004" pitchFamily="50" charset="-127"/>
                <a:ea typeface="맑은 고딕" panose="020B0503020000020004" pitchFamily="50" charset="-127"/>
              </a:endParaRPr>
            </a:p>
          </p:txBody>
        </p:sp>
        <p:sp>
          <p:nvSpPr>
            <p:cNvPr id="45" name="Shape 98"/>
            <p:cNvSpPr/>
            <p:nvPr/>
          </p:nvSpPr>
          <p:spPr>
            <a:xfrm>
              <a:off x="14484996" y="9569403"/>
              <a:ext cx="2845331" cy="446276"/>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dirty="0" smtClean="0">
                  <a:solidFill>
                    <a:schemeClr val="tx2">
                      <a:lumMod val="10000"/>
                    </a:schemeClr>
                  </a:solidFill>
                  <a:latin typeface="맑은 고딕" panose="020B0503020000020004" pitchFamily="50" charset="-127"/>
                  <a:ea typeface="맑은 고딕" panose="020B0503020000020004" pitchFamily="50" charset="-127"/>
                </a:rPr>
                <a:t>Apache Project</a:t>
              </a:r>
              <a:endParaRPr dirty="0">
                <a:solidFill>
                  <a:schemeClr val="tx2">
                    <a:lumMod val="10000"/>
                  </a:schemeClr>
                </a:solidFill>
                <a:latin typeface="맑은 고딕" panose="020B0503020000020004" pitchFamily="50" charset="-127"/>
                <a:ea typeface="맑은 고딕" panose="020B0503020000020004" pitchFamily="50" charset="-127"/>
              </a:endParaRPr>
            </a:p>
          </p:txBody>
        </p:sp>
        <p:sp>
          <p:nvSpPr>
            <p:cNvPr id="46" name="Shape 99"/>
            <p:cNvSpPr/>
            <p:nvPr/>
          </p:nvSpPr>
          <p:spPr>
            <a:xfrm>
              <a:off x="13612395" y="9642451"/>
              <a:ext cx="289460" cy="302890"/>
            </a:xfrm>
            <a:custGeom>
              <a:avLst/>
              <a:gdLst/>
              <a:ahLst/>
              <a:cxnLst>
                <a:cxn ang="0">
                  <a:pos x="wd2" y="hd2"/>
                </a:cxn>
                <a:cxn ang="5400000">
                  <a:pos x="wd2" y="hd2"/>
                </a:cxn>
                <a:cxn ang="10800000">
                  <a:pos x="wd2" y="hd2"/>
                </a:cxn>
                <a:cxn ang="16200000">
                  <a:pos x="wd2" y="hd2"/>
                </a:cxn>
              </a:cxnLst>
              <a:rect l="0" t="0" r="r" b="b"/>
              <a:pathLst>
                <a:path w="21600" h="21600" extrusionOk="0">
                  <a:moveTo>
                    <a:pt x="21600" y="15020"/>
                  </a:moveTo>
                  <a:lnTo>
                    <a:pt x="21600" y="12986"/>
                  </a:lnTo>
                  <a:lnTo>
                    <a:pt x="12524" y="7618"/>
                  </a:lnTo>
                  <a:lnTo>
                    <a:pt x="12524" y="1645"/>
                  </a:lnTo>
                  <a:cubicBezTo>
                    <a:pt x="12524" y="822"/>
                    <a:pt x="11662" y="0"/>
                    <a:pt x="10800" y="0"/>
                  </a:cubicBezTo>
                  <a:cubicBezTo>
                    <a:pt x="9938" y="0"/>
                    <a:pt x="9076" y="822"/>
                    <a:pt x="9076" y="1645"/>
                  </a:cubicBezTo>
                  <a:lnTo>
                    <a:pt x="9076" y="7618"/>
                  </a:lnTo>
                  <a:lnTo>
                    <a:pt x="0" y="12986"/>
                  </a:lnTo>
                  <a:lnTo>
                    <a:pt x="0" y="15020"/>
                  </a:lnTo>
                  <a:lnTo>
                    <a:pt x="9076" y="12337"/>
                  </a:lnTo>
                  <a:lnTo>
                    <a:pt x="9076" y="18310"/>
                  </a:lnTo>
                  <a:lnTo>
                    <a:pt x="6897" y="19955"/>
                  </a:lnTo>
                  <a:lnTo>
                    <a:pt x="6897" y="21600"/>
                  </a:lnTo>
                  <a:lnTo>
                    <a:pt x="10800" y="20604"/>
                  </a:lnTo>
                  <a:lnTo>
                    <a:pt x="14657" y="21600"/>
                  </a:lnTo>
                  <a:lnTo>
                    <a:pt x="14657" y="19955"/>
                  </a:lnTo>
                  <a:lnTo>
                    <a:pt x="12524" y="18310"/>
                  </a:lnTo>
                  <a:lnTo>
                    <a:pt x="12524" y="12337"/>
                  </a:lnTo>
                  <a:lnTo>
                    <a:pt x="21600" y="15020"/>
                  </a:ln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latin typeface="맑은 고딕" panose="020B0503020000020004" pitchFamily="50" charset="-127"/>
                <a:ea typeface="맑은 고딕" panose="020B0503020000020004" pitchFamily="50" charset="-127"/>
              </a:endParaRPr>
            </a:p>
          </p:txBody>
        </p:sp>
      </p:grpSp>
      <p:grpSp>
        <p:nvGrpSpPr>
          <p:cNvPr id="5" name="그룹 4"/>
          <p:cNvGrpSpPr/>
          <p:nvPr/>
        </p:nvGrpSpPr>
        <p:grpSpPr>
          <a:xfrm>
            <a:off x="2163066" y="9385698"/>
            <a:ext cx="9605934" cy="2232745"/>
            <a:chOff x="2163066" y="9385698"/>
            <a:chExt cx="9605934" cy="2232745"/>
          </a:xfrm>
        </p:grpSpPr>
        <p:sp>
          <p:nvSpPr>
            <p:cNvPr id="37" name="Shape 90"/>
            <p:cNvSpPr/>
            <p:nvPr/>
          </p:nvSpPr>
          <p:spPr>
            <a:xfrm>
              <a:off x="3304980" y="10138261"/>
              <a:ext cx="8464020" cy="1480182"/>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p>
              <a:r>
                <a:rPr lang="ko-KR" altLang="en-US" dirty="0" err="1" smtClean="0">
                  <a:solidFill>
                    <a:schemeClr val="tx2">
                      <a:lumMod val="10000"/>
                    </a:schemeClr>
                  </a:solidFill>
                  <a:latin typeface="맑은 고딕" panose="020B0503020000020004" pitchFamily="50" charset="-127"/>
                  <a:ea typeface="맑은 고딕" panose="020B0503020000020004" pitchFamily="50" charset="-127"/>
                </a:rPr>
                <a:t>스파크</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 애플리케이션은 </a:t>
              </a:r>
              <a:r>
                <a:rPr lang="ko-KR" altLang="en-US" dirty="0" err="1" smtClean="0">
                  <a:solidFill>
                    <a:schemeClr val="tx2">
                      <a:lumMod val="10000"/>
                    </a:schemeClr>
                  </a:solidFill>
                  <a:latin typeface="맑은 고딕" panose="020B0503020000020004" pitchFamily="50" charset="-127"/>
                  <a:ea typeface="맑은 고딕" panose="020B0503020000020004" pitchFamily="50" charset="-127"/>
                </a:rPr>
                <a:t>하이브</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 명령을 사용할 수 있어 아파치 </a:t>
              </a:r>
              <a:r>
                <a:rPr lang="ko-KR" altLang="en-US" dirty="0" err="1" smtClean="0">
                  <a:solidFill>
                    <a:schemeClr val="tx2">
                      <a:lumMod val="10000"/>
                    </a:schemeClr>
                  </a:solidFill>
                  <a:latin typeface="맑은 고딕" panose="020B0503020000020004" pitchFamily="50" charset="-127"/>
                  <a:ea typeface="맑은 고딕" panose="020B0503020000020004" pitchFamily="50" charset="-127"/>
                </a:rPr>
                <a:t>하이브와</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 직접 데이터를 주고 받을 수 있다</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rPr>
                <a:t>.</a:t>
              </a:r>
              <a:endParaRPr dirty="0">
                <a:solidFill>
                  <a:schemeClr val="tx2">
                    <a:lumMod val="10000"/>
                  </a:schemeClr>
                </a:solidFill>
                <a:latin typeface="맑은 고딕" panose="020B0503020000020004" pitchFamily="50" charset="-127"/>
                <a:ea typeface="맑은 고딕" panose="020B0503020000020004" pitchFamily="50" charset="-127"/>
              </a:endParaRPr>
            </a:p>
          </p:txBody>
        </p:sp>
        <p:sp>
          <p:nvSpPr>
            <p:cNvPr id="38" name="Shape 91"/>
            <p:cNvSpPr/>
            <p:nvPr/>
          </p:nvSpPr>
          <p:spPr>
            <a:xfrm>
              <a:off x="2163066" y="9385698"/>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latin typeface="맑은 고딕" panose="020B0503020000020004" pitchFamily="50" charset="-127"/>
                <a:ea typeface="맑은 고딕" panose="020B0503020000020004" pitchFamily="50" charset="-127"/>
              </a:endParaRPr>
            </a:p>
          </p:txBody>
        </p:sp>
        <p:sp>
          <p:nvSpPr>
            <p:cNvPr id="39" name="Shape 92"/>
            <p:cNvSpPr/>
            <p:nvPr/>
          </p:nvSpPr>
          <p:spPr>
            <a:xfrm>
              <a:off x="3304980" y="9558058"/>
              <a:ext cx="2442976" cy="446276"/>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dirty="0" smtClean="0">
                  <a:solidFill>
                    <a:schemeClr val="tx2">
                      <a:lumMod val="10000"/>
                    </a:schemeClr>
                  </a:solidFill>
                  <a:latin typeface="맑은 고딕" panose="020B0503020000020004" pitchFamily="50" charset="-127"/>
                  <a:ea typeface="맑은 고딕" panose="020B0503020000020004" pitchFamily="50" charset="-127"/>
                </a:rPr>
                <a:t>Hive Linkage</a:t>
              </a:r>
              <a:endParaRPr dirty="0">
                <a:solidFill>
                  <a:schemeClr val="tx2">
                    <a:lumMod val="10000"/>
                  </a:schemeClr>
                </a:solidFill>
                <a:latin typeface="맑은 고딕" panose="020B0503020000020004" pitchFamily="50" charset="-127"/>
                <a:ea typeface="맑은 고딕" panose="020B0503020000020004" pitchFamily="50" charset="-127"/>
              </a:endParaRPr>
            </a:p>
          </p:txBody>
        </p:sp>
        <p:sp>
          <p:nvSpPr>
            <p:cNvPr id="47" name="Shape 100"/>
            <p:cNvSpPr/>
            <p:nvPr/>
          </p:nvSpPr>
          <p:spPr>
            <a:xfrm>
              <a:off x="2454180" y="9618598"/>
              <a:ext cx="271257" cy="334176"/>
            </a:xfrm>
            <a:custGeom>
              <a:avLst/>
              <a:gdLst/>
              <a:ahLst/>
              <a:cxnLst>
                <a:cxn ang="0">
                  <a:pos x="wd2" y="hd2"/>
                </a:cxn>
                <a:cxn ang="5400000">
                  <a:pos x="wd2" y="hd2"/>
                </a:cxn>
                <a:cxn ang="10800000">
                  <a:pos x="wd2" y="hd2"/>
                </a:cxn>
                <a:cxn ang="16200000">
                  <a:pos x="wd2" y="hd2"/>
                </a:cxn>
              </a:cxnLst>
              <a:rect l="0" t="0" r="r" b="b"/>
              <a:pathLst>
                <a:path w="21600" h="21600" extrusionOk="0">
                  <a:moveTo>
                    <a:pt x="10823" y="0"/>
                  </a:moveTo>
                  <a:cubicBezTo>
                    <a:pt x="4574" y="0"/>
                    <a:pt x="0" y="3958"/>
                    <a:pt x="0" y="8840"/>
                  </a:cubicBezTo>
                  <a:lnTo>
                    <a:pt x="0" y="15793"/>
                  </a:lnTo>
                  <a:cubicBezTo>
                    <a:pt x="0" y="17495"/>
                    <a:pt x="1358" y="18604"/>
                    <a:pt x="3442" y="18604"/>
                  </a:cubicBezTo>
                  <a:lnTo>
                    <a:pt x="7109" y="18604"/>
                  </a:lnTo>
                  <a:lnTo>
                    <a:pt x="7109" y="10911"/>
                  </a:lnTo>
                  <a:lnTo>
                    <a:pt x="2309" y="10911"/>
                  </a:lnTo>
                  <a:lnTo>
                    <a:pt x="2309" y="8840"/>
                  </a:lnTo>
                  <a:cubicBezTo>
                    <a:pt x="2309" y="5067"/>
                    <a:pt x="6068" y="2071"/>
                    <a:pt x="10823" y="2071"/>
                  </a:cubicBezTo>
                  <a:cubicBezTo>
                    <a:pt x="15532" y="2071"/>
                    <a:pt x="19064" y="5067"/>
                    <a:pt x="19064" y="8840"/>
                  </a:cubicBezTo>
                  <a:lnTo>
                    <a:pt x="19064" y="10911"/>
                  </a:lnTo>
                  <a:lnTo>
                    <a:pt x="14264" y="10911"/>
                  </a:lnTo>
                  <a:lnTo>
                    <a:pt x="14264" y="18604"/>
                  </a:lnTo>
                  <a:lnTo>
                    <a:pt x="19064" y="18604"/>
                  </a:lnTo>
                  <a:lnTo>
                    <a:pt x="19064" y="19751"/>
                  </a:lnTo>
                  <a:lnTo>
                    <a:pt x="10823" y="19751"/>
                  </a:lnTo>
                  <a:lnTo>
                    <a:pt x="10823" y="21600"/>
                  </a:lnTo>
                  <a:lnTo>
                    <a:pt x="17932" y="21600"/>
                  </a:lnTo>
                  <a:cubicBezTo>
                    <a:pt x="20015" y="21600"/>
                    <a:pt x="21600" y="20305"/>
                    <a:pt x="21600" y="18604"/>
                  </a:cubicBezTo>
                  <a:lnTo>
                    <a:pt x="21600" y="8840"/>
                  </a:lnTo>
                  <a:cubicBezTo>
                    <a:pt x="21600" y="3958"/>
                    <a:pt x="16800" y="0"/>
                    <a:pt x="10823" y="0"/>
                  </a:cubicBez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latin typeface="맑은 고딕" panose="020B0503020000020004" pitchFamily="50" charset="-127"/>
                <a:ea typeface="맑은 고딕" panose="020B0503020000020004" pitchFamily="50" charset="-127"/>
              </a:endParaRPr>
            </a:p>
          </p:txBody>
        </p:sp>
      </p:grpSp>
      <p:grpSp>
        <p:nvGrpSpPr>
          <p:cNvPr id="3" name="그룹 2"/>
          <p:cNvGrpSpPr/>
          <p:nvPr/>
        </p:nvGrpSpPr>
        <p:grpSpPr>
          <a:xfrm>
            <a:off x="13632141" y="6829243"/>
            <a:ext cx="9316875" cy="2060385"/>
            <a:chOff x="13632141" y="6829243"/>
            <a:chExt cx="9316875" cy="2060385"/>
          </a:xfrm>
        </p:grpSpPr>
        <p:sp>
          <p:nvSpPr>
            <p:cNvPr id="40" name="Shape 93"/>
            <p:cNvSpPr/>
            <p:nvPr/>
          </p:nvSpPr>
          <p:spPr>
            <a:xfrm>
              <a:off x="14484996" y="7409446"/>
              <a:ext cx="8464020" cy="1480182"/>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p>
              <a:r>
                <a:rPr lang="en-US" dirty="0" smtClean="0">
                  <a:solidFill>
                    <a:schemeClr val="tx2">
                      <a:lumMod val="10000"/>
                    </a:schemeClr>
                  </a:solidFill>
                  <a:latin typeface="맑은 고딕" panose="020B0503020000020004" pitchFamily="50" charset="-127"/>
                  <a:ea typeface="맑은 고딕" panose="020B0503020000020004" pitchFamily="50" charset="-127"/>
                </a:rPr>
                <a:t>SQL, </a:t>
              </a:r>
              <a:r>
                <a:rPr lang="en-US" dirty="0" err="1" smtClean="0">
                  <a:solidFill>
                    <a:schemeClr val="tx2">
                      <a:lumMod val="10000"/>
                    </a:schemeClr>
                  </a:solidFill>
                  <a:latin typeface="맑은 고딕" panose="020B0503020000020004" pitchFamily="50" charset="-127"/>
                  <a:ea typeface="맑은 고딕" panose="020B0503020000020004" pitchFamily="50" charset="-127"/>
                </a:rPr>
                <a:t>Mllib</a:t>
              </a:r>
              <a:r>
                <a:rPr lang="en-US" dirty="0" smtClean="0">
                  <a:solidFill>
                    <a:schemeClr val="tx2">
                      <a:lumMod val="10000"/>
                    </a:schemeClr>
                  </a:solidFill>
                  <a:latin typeface="맑은 고딕" panose="020B0503020000020004" pitchFamily="50" charset="-127"/>
                  <a:ea typeface="맑은 고딕" panose="020B0503020000020004" pitchFamily="50" charset="-127"/>
                </a:rPr>
                <a:t>, </a:t>
              </a:r>
              <a:r>
                <a:rPr lang="en-US" dirty="0" err="1" smtClean="0">
                  <a:solidFill>
                    <a:schemeClr val="tx2">
                      <a:lumMod val="10000"/>
                    </a:schemeClr>
                  </a:solidFill>
                  <a:latin typeface="맑은 고딕" panose="020B0503020000020004" pitchFamily="50" charset="-127"/>
                  <a:ea typeface="맑은 고딕" panose="020B0503020000020004" pitchFamily="50" charset="-127"/>
                </a:rPr>
                <a:t>GraphX</a:t>
              </a:r>
              <a:r>
                <a:rPr lang="en-US" dirty="0" smtClean="0">
                  <a:solidFill>
                    <a:schemeClr val="tx2">
                      <a:lumMod val="10000"/>
                    </a:schemeClr>
                  </a:solidFill>
                  <a:latin typeface="맑은 고딕" panose="020B0503020000020004" pitchFamily="50" charset="-127"/>
                  <a:ea typeface="맑은 고딕" panose="020B0503020000020004" pitchFamily="50" charset="-127"/>
                </a:rPr>
                <a:t>, </a:t>
              </a:r>
              <a:r>
                <a:rPr lang="ko-KR" altLang="en-US" dirty="0" err="1" smtClean="0">
                  <a:solidFill>
                    <a:schemeClr val="tx2">
                      <a:lumMod val="10000"/>
                    </a:schemeClr>
                  </a:solidFill>
                  <a:latin typeface="맑은 고딕" panose="020B0503020000020004" pitchFamily="50" charset="-127"/>
                  <a:ea typeface="맑은 고딕" panose="020B0503020000020004" pitchFamily="50" charset="-127"/>
                </a:rPr>
                <a:t>스트리밍</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 이라는 </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rPr>
                <a:t>4</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개의 서브 모듈을 제공</a:t>
              </a:r>
              <a:endParaRPr dirty="0">
                <a:solidFill>
                  <a:schemeClr val="tx2">
                    <a:lumMod val="10000"/>
                  </a:schemeClr>
                </a:solidFill>
                <a:latin typeface="맑은 고딕" panose="020B0503020000020004" pitchFamily="50" charset="-127"/>
                <a:ea typeface="맑은 고딕" panose="020B0503020000020004" pitchFamily="50" charset="-127"/>
              </a:endParaRPr>
            </a:p>
          </p:txBody>
        </p:sp>
        <p:sp>
          <p:nvSpPr>
            <p:cNvPr id="42" name="Shape 95"/>
            <p:cNvSpPr/>
            <p:nvPr/>
          </p:nvSpPr>
          <p:spPr>
            <a:xfrm>
              <a:off x="14484996" y="6829243"/>
              <a:ext cx="2438168" cy="446276"/>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dirty="0" smtClean="0">
                  <a:solidFill>
                    <a:schemeClr val="tx2">
                      <a:lumMod val="10000"/>
                    </a:schemeClr>
                  </a:solidFill>
                  <a:latin typeface="맑은 고딕" panose="020B0503020000020004" pitchFamily="50" charset="-127"/>
                  <a:ea typeface="맑은 고딕" panose="020B0503020000020004" pitchFamily="50" charset="-127"/>
                </a:rPr>
                <a:t>Four Module</a:t>
              </a:r>
              <a:endParaRPr dirty="0">
                <a:solidFill>
                  <a:schemeClr val="tx2">
                    <a:lumMod val="10000"/>
                  </a:schemeClr>
                </a:solidFill>
                <a:latin typeface="맑은 고딕" panose="020B0503020000020004" pitchFamily="50" charset="-127"/>
                <a:ea typeface="맑은 고딕" panose="020B0503020000020004" pitchFamily="50" charset="-127"/>
              </a:endParaRPr>
            </a:p>
          </p:txBody>
        </p:sp>
        <p:sp>
          <p:nvSpPr>
            <p:cNvPr id="48" name="Shape 101"/>
            <p:cNvSpPr/>
            <p:nvPr/>
          </p:nvSpPr>
          <p:spPr>
            <a:xfrm>
              <a:off x="13632141" y="6859106"/>
              <a:ext cx="275366" cy="41195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8573"/>
                    <a:pt x="20032" y="6514"/>
                    <a:pt x="17452" y="5130"/>
                  </a:cubicBezTo>
                  <a:lnTo>
                    <a:pt x="16187" y="0"/>
                  </a:lnTo>
                  <a:lnTo>
                    <a:pt x="5413" y="0"/>
                  </a:lnTo>
                  <a:lnTo>
                    <a:pt x="4097" y="5130"/>
                  </a:lnTo>
                  <a:cubicBezTo>
                    <a:pt x="1821" y="6514"/>
                    <a:pt x="0" y="8573"/>
                    <a:pt x="0" y="10800"/>
                  </a:cubicBezTo>
                  <a:cubicBezTo>
                    <a:pt x="0" y="13027"/>
                    <a:pt x="1821" y="15086"/>
                    <a:pt x="4097" y="16436"/>
                  </a:cubicBezTo>
                  <a:lnTo>
                    <a:pt x="5413" y="21600"/>
                  </a:lnTo>
                  <a:lnTo>
                    <a:pt x="16187" y="21600"/>
                  </a:lnTo>
                  <a:lnTo>
                    <a:pt x="17452" y="16436"/>
                  </a:lnTo>
                  <a:cubicBezTo>
                    <a:pt x="20032" y="15086"/>
                    <a:pt x="21600" y="13027"/>
                    <a:pt x="21600" y="10800"/>
                  </a:cubicBezTo>
                  <a:close/>
                  <a:moveTo>
                    <a:pt x="2833" y="10800"/>
                  </a:moveTo>
                  <a:cubicBezTo>
                    <a:pt x="2833" y="7864"/>
                    <a:pt x="6424" y="5468"/>
                    <a:pt x="10775" y="5468"/>
                  </a:cubicBezTo>
                  <a:cubicBezTo>
                    <a:pt x="15176" y="5468"/>
                    <a:pt x="18767" y="7864"/>
                    <a:pt x="18767" y="10800"/>
                  </a:cubicBezTo>
                  <a:cubicBezTo>
                    <a:pt x="18767" y="13702"/>
                    <a:pt x="15176" y="16099"/>
                    <a:pt x="10775" y="16099"/>
                  </a:cubicBezTo>
                  <a:cubicBezTo>
                    <a:pt x="6424" y="16099"/>
                    <a:pt x="2833" y="13702"/>
                    <a:pt x="2833" y="10800"/>
                  </a:cubicBezTo>
                  <a:close/>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latin typeface="맑은 고딕" panose="020B0503020000020004" pitchFamily="50" charset="-127"/>
                <a:ea typeface="맑은 고딕" panose="020B0503020000020004" pitchFamily="50" charset="-127"/>
              </a:endParaRPr>
            </a:p>
          </p:txBody>
        </p:sp>
      </p:grpSp>
      <p:sp>
        <p:nvSpPr>
          <p:cNvPr id="49" name="Shape 82"/>
          <p:cNvSpPr/>
          <p:nvPr/>
        </p:nvSpPr>
        <p:spPr>
          <a:xfrm flipH="1">
            <a:off x="1045064" y="-357184"/>
            <a:ext cx="1" cy="5328019"/>
          </a:xfrm>
          <a:prstGeom prst="line">
            <a:avLst/>
          </a:prstGeom>
          <a:ln w="50800">
            <a:solidFill>
              <a:srgbClr val="F56C2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48855" y="1520426"/>
            <a:ext cx="4695517" cy="2080800"/>
          </a:xfrm>
          <a:prstGeom prst="rect">
            <a:avLst/>
          </a:prstGeom>
        </p:spPr>
      </p:pic>
      <p:sp>
        <p:nvSpPr>
          <p:cNvPr id="25" name="Shape 129"/>
          <p:cNvSpPr/>
          <p:nvPr/>
        </p:nvSpPr>
        <p:spPr>
          <a:xfrm>
            <a:off x="1201788" y="1569384"/>
            <a:ext cx="3878924" cy="38472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altLang="ko-KR" dirty="0">
                <a:solidFill>
                  <a:schemeClr val="tx2">
                    <a:lumMod val="25000"/>
                  </a:schemeClr>
                </a:solidFill>
                <a:latin typeface="HY헤드라인M" panose="02030600000101010101" pitchFamily="18" charset="-127"/>
                <a:ea typeface="HY헤드라인M" panose="02030600000101010101" pitchFamily="18" charset="-127"/>
              </a:rPr>
              <a:t>4</a:t>
            </a:r>
            <a:r>
              <a:rPr lang="en-US" altLang="ko-KR" dirty="0" smtClean="0">
                <a:solidFill>
                  <a:schemeClr val="tx2">
                    <a:lumMod val="25000"/>
                  </a:schemeClr>
                </a:solidFill>
                <a:latin typeface="HY헤드라인M" panose="02030600000101010101" pitchFamily="18" charset="-127"/>
                <a:ea typeface="HY헤드라인M" panose="02030600000101010101" pitchFamily="18" charset="-127"/>
              </a:rPr>
              <a:t>. </a:t>
            </a:r>
            <a:r>
              <a:rPr lang="ko-KR" altLang="en-US" sz="2000" dirty="0" err="1" smtClean="0">
                <a:solidFill>
                  <a:schemeClr val="tx2">
                    <a:lumMod val="25000"/>
                  </a:schemeClr>
                </a:solidFill>
                <a:latin typeface="HY헤드라인M" panose="02030600000101010101" pitchFamily="18" charset="-127"/>
                <a:ea typeface="HY헤드라인M" panose="02030600000101010101" pitchFamily="18" charset="-127"/>
              </a:rPr>
              <a:t>사용기술</a:t>
            </a:r>
            <a:endParaRPr sz="2000" dirty="0">
              <a:solidFill>
                <a:schemeClr val="tx2">
                  <a:lumMod val="25000"/>
                </a:schemeClr>
              </a:solidFill>
              <a:latin typeface="HY헤드라인M" panose="02030600000101010101" pitchFamily="18" charset="-127"/>
              <a:ea typeface="HY헤드라인M" panose="02030600000101010101" pitchFamily="18" charset="-127"/>
            </a:endParaRPr>
          </a:p>
        </p:txBody>
      </p:sp>
    </p:spTree>
    <p:extLst>
      <p:ext uri="{BB962C8B-B14F-4D97-AF65-F5344CB8AC3E}">
        <p14:creationId xmlns:p14="http://schemas.microsoft.com/office/powerpoint/2010/main" val="784845316"/>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Shape 279"/>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14</a:t>
            </a:fld>
            <a:endParaRPr/>
          </a:p>
        </p:txBody>
      </p:sp>
      <p:sp>
        <p:nvSpPr>
          <p:cNvPr id="29" name="Shape 81"/>
          <p:cNvSpPr txBox="1">
            <a:spLocks/>
          </p:cNvSpPr>
          <p:nvPr/>
        </p:nvSpPr>
        <p:spPr>
          <a:xfrm>
            <a:off x="23036465" y="762695"/>
            <a:ext cx="607907" cy="38100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2000" b="0" i="0" u="none" strike="noStrike" cap="all" spc="400" normalizeH="0" baseline="0">
                <a:ln>
                  <a:noFill/>
                </a:ln>
                <a:solidFill>
                  <a:srgbClr val="393941"/>
                </a:solidFill>
                <a:effectLst/>
                <a:uFillTx/>
                <a:latin typeface="+mn-lt"/>
                <a:ea typeface="+mn-ea"/>
                <a:cs typeface="+mn-cs"/>
                <a:sym typeface="Montserrat-Regular"/>
              </a:defRPr>
            </a:lvl1pPr>
            <a:lvl2pPr marL="0" marR="0" indent="2286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2pPr>
            <a:lvl3pPr marL="0" marR="0" indent="4572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3pPr>
            <a:lvl4pPr marL="0" marR="0" indent="6858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4pPr>
            <a:lvl5pPr marL="0" marR="0" indent="9144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5pPr>
            <a:lvl6pPr marL="0" marR="0" indent="11430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6pPr>
            <a:lvl7pPr marL="0" marR="0" indent="13716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7pPr>
            <a:lvl8pPr marL="0" marR="0" indent="16002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8pPr>
            <a:lvl9pPr marL="0" marR="0" indent="18288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9pPr>
          </a:lstStyle>
          <a:p>
            <a:fld id="{86CB4B4D-7CA3-9044-876B-883B54F8677D}" type="slidenum">
              <a:rPr lang="en-US" altLang="ko-KR" smtClean="0"/>
              <a:pPr/>
              <a:t>14</a:t>
            </a:fld>
            <a:endParaRPr lang="en-US" altLang="ko-KR"/>
          </a:p>
        </p:txBody>
      </p:sp>
      <p:sp>
        <p:nvSpPr>
          <p:cNvPr id="31" name="Shape 84"/>
          <p:cNvSpPr/>
          <p:nvPr/>
        </p:nvSpPr>
        <p:spPr>
          <a:xfrm>
            <a:off x="2109140" y="2792183"/>
            <a:ext cx="9099673" cy="31688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altLang="ko-KR" dirty="0" smtClean="0">
                <a:solidFill>
                  <a:schemeClr val="tx2">
                    <a:lumMod val="10000"/>
                  </a:schemeClr>
                </a:solidFill>
                <a:latin typeface="맑은 고딕" panose="020B0503020000020004" pitchFamily="50" charset="-127"/>
                <a:ea typeface="맑은 고딕" panose="020B0503020000020004" pitchFamily="50" charset="-127"/>
              </a:rPr>
              <a:t>R</a:t>
            </a:r>
            <a:endParaRPr dirty="0">
              <a:solidFill>
                <a:schemeClr val="tx2">
                  <a:lumMod val="10000"/>
                </a:schemeClr>
              </a:solidFill>
              <a:latin typeface="맑은 고딕" panose="020B0503020000020004" pitchFamily="50" charset="-127"/>
              <a:ea typeface="맑은 고딕" panose="020B0503020000020004" pitchFamily="50" charset="-127"/>
            </a:endParaRPr>
          </a:p>
        </p:txBody>
      </p:sp>
      <p:grpSp>
        <p:nvGrpSpPr>
          <p:cNvPr id="32" name="Group 89"/>
          <p:cNvGrpSpPr/>
          <p:nvPr/>
        </p:nvGrpSpPr>
        <p:grpSpPr>
          <a:xfrm>
            <a:off x="2120172" y="5905446"/>
            <a:ext cx="9605935" cy="2232746"/>
            <a:chOff x="0" y="0"/>
            <a:chExt cx="9605934" cy="2232745"/>
          </a:xfrm>
        </p:grpSpPr>
        <p:sp>
          <p:nvSpPr>
            <p:cNvPr id="33" name="Shape 85"/>
            <p:cNvSpPr/>
            <p:nvPr/>
          </p:nvSpPr>
          <p:spPr>
            <a:xfrm>
              <a:off x="1141914" y="752562"/>
              <a:ext cx="8464020" cy="14801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t">
              <a:normAutofit/>
            </a:bodyPr>
            <a:lstStyle/>
            <a:p>
              <a:r>
                <a:rPr lang="en-US" dirty="0" smtClean="0">
                  <a:solidFill>
                    <a:schemeClr val="tx2">
                      <a:lumMod val="10000"/>
                    </a:schemeClr>
                  </a:solidFill>
                  <a:latin typeface="맑은 고딕" panose="020B0503020000020004" pitchFamily="50" charset="-127"/>
                  <a:ea typeface="맑은 고딕" panose="020B0503020000020004" pitchFamily="50" charset="-127"/>
                </a:rPr>
                <a:t>R</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은 통계 계산과 그래픽을 위한 프로그래밍 언어이자 소프트웨어 환경</a:t>
              </a:r>
              <a:endParaRPr dirty="0">
                <a:solidFill>
                  <a:schemeClr val="tx2">
                    <a:lumMod val="10000"/>
                  </a:schemeClr>
                </a:solidFill>
                <a:latin typeface="맑은 고딕" panose="020B0503020000020004" pitchFamily="50" charset="-127"/>
                <a:ea typeface="맑은 고딕" panose="020B0503020000020004" pitchFamily="50" charset="-127"/>
              </a:endParaRPr>
            </a:p>
          </p:txBody>
        </p:sp>
        <p:sp>
          <p:nvSpPr>
            <p:cNvPr id="34" name="Shape 86"/>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latin typeface="맑은 고딕" panose="020B0503020000020004" pitchFamily="50" charset="-127"/>
                <a:ea typeface="맑은 고딕" panose="020B0503020000020004" pitchFamily="50" charset="-127"/>
              </a:endParaRPr>
            </a:p>
          </p:txBody>
        </p:sp>
        <p:sp>
          <p:nvSpPr>
            <p:cNvPr id="35" name="Shape 87"/>
            <p:cNvSpPr/>
            <p:nvPr/>
          </p:nvSpPr>
          <p:spPr>
            <a:xfrm>
              <a:off x="275856" y="214033"/>
              <a:ext cx="301773" cy="349219"/>
            </a:xfrm>
            <a:custGeom>
              <a:avLst/>
              <a:gdLst/>
              <a:ahLst/>
              <a:cxnLst>
                <a:cxn ang="0">
                  <a:pos x="wd2" y="hd2"/>
                </a:cxn>
                <a:cxn ang="5400000">
                  <a:pos x="wd2" y="hd2"/>
                </a:cxn>
                <a:cxn ang="10800000">
                  <a:pos x="wd2" y="hd2"/>
                </a:cxn>
                <a:cxn ang="16200000">
                  <a:pos x="wd2" y="hd2"/>
                </a:cxn>
              </a:cxnLst>
              <a:rect l="0" t="0" r="r" b="b"/>
              <a:pathLst>
                <a:path w="21600" h="21600" extrusionOk="0">
                  <a:moveTo>
                    <a:pt x="14497" y="0"/>
                  </a:moveTo>
                  <a:lnTo>
                    <a:pt x="7103" y="0"/>
                  </a:lnTo>
                  <a:lnTo>
                    <a:pt x="7103" y="1998"/>
                  </a:lnTo>
                  <a:lnTo>
                    <a:pt x="14497" y="1998"/>
                  </a:lnTo>
                  <a:lnTo>
                    <a:pt x="14497" y="0"/>
                  </a:lnTo>
                  <a:close/>
                  <a:moveTo>
                    <a:pt x="9664" y="13484"/>
                  </a:moveTo>
                  <a:lnTo>
                    <a:pt x="11936" y="13484"/>
                  </a:lnTo>
                  <a:lnTo>
                    <a:pt x="11936" y="7117"/>
                  </a:lnTo>
                  <a:lnTo>
                    <a:pt x="9664" y="7117"/>
                  </a:lnTo>
                  <a:lnTo>
                    <a:pt x="9664" y="13484"/>
                  </a:lnTo>
                  <a:close/>
                  <a:moveTo>
                    <a:pt x="19087" y="6534"/>
                  </a:moveTo>
                  <a:lnTo>
                    <a:pt x="20923" y="5161"/>
                  </a:lnTo>
                  <a:cubicBezTo>
                    <a:pt x="20440" y="4578"/>
                    <a:pt x="19764" y="4162"/>
                    <a:pt x="19087" y="3579"/>
                  </a:cubicBezTo>
                  <a:lnTo>
                    <a:pt x="17444" y="5161"/>
                  </a:lnTo>
                  <a:cubicBezTo>
                    <a:pt x="15608" y="3746"/>
                    <a:pt x="13337" y="2955"/>
                    <a:pt x="10776" y="2955"/>
                  </a:cubicBezTo>
                  <a:cubicBezTo>
                    <a:pt x="4832" y="2955"/>
                    <a:pt x="0" y="7034"/>
                    <a:pt x="0" y="12277"/>
                  </a:cubicBezTo>
                  <a:cubicBezTo>
                    <a:pt x="0" y="17521"/>
                    <a:pt x="4832" y="21600"/>
                    <a:pt x="10776" y="21600"/>
                  </a:cubicBezTo>
                  <a:cubicBezTo>
                    <a:pt x="16768" y="21600"/>
                    <a:pt x="21600" y="17646"/>
                    <a:pt x="21600" y="12277"/>
                  </a:cubicBezTo>
                  <a:cubicBezTo>
                    <a:pt x="21600" y="10113"/>
                    <a:pt x="20682" y="8116"/>
                    <a:pt x="19087" y="6534"/>
                  </a:cubicBezTo>
                  <a:close/>
                  <a:moveTo>
                    <a:pt x="10776" y="19602"/>
                  </a:moveTo>
                  <a:cubicBezTo>
                    <a:pt x="5944" y="19602"/>
                    <a:pt x="2271" y="16356"/>
                    <a:pt x="2271" y="12277"/>
                  </a:cubicBezTo>
                  <a:cubicBezTo>
                    <a:pt x="2271" y="8240"/>
                    <a:pt x="6089" y="5161"/>
                    <a:pt x="10776" y="5161"/>
                  </a:cubicBezTo>
                  <a:cubicBezTo>
                    <a:pt x="15511" y="5161"/>
                    <a:pt x="19087" y="8240"/>
                    <a:pt x="19087" y="12277"/>
                  </a:cubicBezTo>
                  <a:cubicBezTo>
                    <a:pt x="19087" y="16356"/>
                    <a:pt x="15415" y="19602"/>
                    <a:pt x="10776" y="19602"/>
                  </a:cubicBezTo>
                  <a:close/>
                </a:path>
              </a:pathLst>
            </a:custGeom>
            <a:solidFill>
              <a:srgbClr val="393941"/>
            </a:solidFill>
            <a:ln w="3175" cap="flat">
              <a:noFill/>
              <a:miter lim="400000"/>
            </a:ln>
            <a:effectLst/>
          </p:spPr>
          <p:txBody>
            <a:bodyPr wrap="square" lIns="45719" tIns="45719" rIns="45719" bIns="45719" numCol="1" anchor="ctr">
              <a:noAutofit/>
            </a:bodyPr>
            <a:lstStyle/>
            <a:p>
              <a:pPr algn="l" defTabSz="914400">
                <a:defRPr sz="1800">
                  <a:solidFill>
                    <a:srgbClr val="000000"/>
                  </a:solidFill>
                  <a:latin typeface="Roboto Regular"/>
                  <a:ea typeface="Roboto Regular"/>
                  <a:cs typeface="Roboto Regular"/>
                  <a:sym typeface="Roboto Regular"/>
                </a:defRPr>
              </a:pPr>
              <a:endParaRPr>
                <a:latin typeface="맑은 고딕" panose="020B0503020000020004" pitchFamily="50" charset="-127"/>
                <a:ea typeface="맑은 고딕" panose="020B0503020000020004" pitchFamily="50" charset="-127"/>
              </a:endParaRPr>
            </a:p>
          </p:txBody>
        </p:sp>
        <p:sp>
          <p:nvSpPr>
            <p:cNvPr id="36" name="Shape 88"/>
            <p:cNvSpPr/>
            <p:nvPr/>
          </p:nvSpPr>
          <p:spPr>
            <a:xfrm>
              <a:off x="1141914" y="172360"/>
              <a:ext cx="3401572" cy="44627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dirty="0" smtClean="0">
                  <a:solidFill>
                    <a:schemeClr val="tx2">
                      <a:lumMod val="10000"/>
                    </a:schemeClr>
                  </a:solidFill>
                  <a:latin typeface="맑은 고딕" panose="020B0503020000020004" pitchFamily="50" charset="-127"/>
                  <a:ea typeface="맑은 고딕" panose="020B0503020000020004" pitchFamily="50" charset="-127"/>
                </a:rPr>
                <a:t>Statistics </a:t>
              </a:r>
              <a:r>
                <a:rPr lang="en-US" dirty="0" err="1" smtClean="0">
                  <a:solidFill>
                    <a:schemeClr val="tx2">
                      <a:lumMod val="10000"/>
                    </a:schemeClr>
                  </a:solidFill>
                  <a:latin typeface="맑은 고딕" panose="020B0503020000020004" pitchFamily="50" charset="-127"/>
                  <a:ea typeface="맑은 고딕" panose="020B0503020000020004" pitchFamily="50" charset="-127"/>
                </a:rPr>
                <a:t>Languge</a:t>
              </a:r>
              <a:endParaRPr dirty="0">
                <a:solidFill>
                  <a:schemeClr val="tx2">
                    <a:lumMod val="10000"/>
                  </a:schemeClr>
                </a:solidFill>
                <a:latin typeface="맑은 고딕" panose="020B0503020000020004" pitchFamily="50" charset="-127"/>
                <a:ea typeface="맑은 고딕" panose="020B0503020000020004" pitchFamily="50" charset="-127"/>
              </a:endParaRPr>
            </a:p>
          </p:txBody>
        </p:sp>
      </p:grpSp>
      <p:grpSp>
        <p:nvGrpSpPr>
          <p:cNvPr id="3" name="그룹 2"/>
          <p:cNvGrpSpPr/>
          <p:nvPr/>
        </p:nvGrpSpPr>
        <p:grpSpPr>
          <a:xfrm>
            <a:off x="2109139" y="7888672"/>
            <a:ext cx="9605934" cy="2232745"/>
            <a:chOff x="2163066" y="9385698"/>
            <a:chExt cx="9605934" cy="2232745"/>
          </a:xfrm>
        </p:grpSpPr>
        <p:sp>
          <p:nvSpPr>
            <p:cNvPr id="37" name="Shape 90"/>
            <p:cNvSpPr/>
            <p:nvPr/>
          </p:nvSpPr>
          <p:spPr>
            <a:xfrm>
              <a:off x="3304980" y="10138261"/>
              <a:ext cx="8464020" cy="1480182"/>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p>
              <a:r>
                <a:rPr lang="en-US" dirty="0" smtClean="0">
                  <a:solidFill>
                    <a:schemeClr val="tx2">
                      <a:lumMod val="10000"/>
                    </a:schemeClr>
                  </a:solidFill>
                  <a:latin typeface="맑은 고딕" panose="020B0503020000020004" pitchFamily="50" charset="-127"/>
                  <a:ea typeface="맑은 고딕" panose="020B0503020000020004" pitchFamily="50" charset="-127"/>
                </a:rPr>
                <a:t>R</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은 </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rPr>
                <a:t>GPL </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하에 배포되는 </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rPr>
                <a:t>S</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프로그래밍 언어의 구현으로 </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rPr>
                <a:t>GNUS </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라고도 한다</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rPr>
                <a:t>.</a:t>
              </a:r>
              <a:endParaRPr dirty="0">
                <a:solidFill>
                  <a:schemeClr val="tx2">
                    <a:lumMod val="10000"/>
                  </a:schemeClr>
                </a:solidFill>
                <a:latin typeface="맑은 고딕" panose="020B0503020000020004" pitchFamily="50" charset="-127"/>
                <a:ea typeface="맑은 고딕" panose="020B0503020000020004" pitchFamily="50" charset="-127"/>
              </a:endParaRPr>
            </a:p>
          </p:txBody>
        </p:sp>
        <p:sp>
          <p:nvSpPr>
            <p:cNvPr id="38" name="Shape 91"/>
            <p:cNvSpPr/>
            <p:nvPr/>
          </p:nvSpPr>
          <p:spPr>
            <a:xfrm>
              <a:off x="2163066" y="9385698"/>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latin typeface="맑은 고딕" panose="020B0503020000020004" pitchFamily="50" charset="-127"/>
                <a:ea typeface="맑은 고딕" panose="020B0503020000020004" pitchFamily="50" charset="-127"/>
              </a:endParaRPr>
            </a:p>
          </p:txBody>
        </p:sp>
        <p:sp>
          <p:nvSpPr>
            <p:cNvPr id="39" name="Shape 92"/>
            <p:cNvSpPr/>
            <p:nvPr/>
          </p:nvSpPr>
          <p:spPr>
            <a:xfrm>
              <a:off x="3304980" y="9558058"/>
              <a:ext cx="1158972" cy="446276"/>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dirty="0" smtClean="0">
                  <a:solidFill>
                    <a:schemeClr val="tx2">
                      <a:lumMod val="10000"/>
                    </a:schemeClr>
                  </a:solidFill>
                  <a:latin typeface="맑은 고딕" panose="020B0503020000020004" pitchFamily="50" charset="-127"/>
                  <a:ea typeface="맑은 고딕" panose="020B0503020000020004" pitchFamily="50" charset="-127"/>
                </a:rPr>
                <a:t>GNUS</a:t>
              </a:r>
              <a:endParaRPr dirty="0">
                <a:solidFill>
                  <a:schemeClr val="tx2">
                    <a:lumMod val="10000"/>
                  </a:schemeClr>
                </a:solidFill>
                <a:latin typeface="맑은 고딕" panose="020B0503020000020004" pitchFamily="50" charset="-127"/>
                <a:ea typeface="맑은 고딕" panose="020B0503020000020004" pitchFamily="50" charset="-127"/>
              </a:endParaRPr>
            </a:p>
          </p:txBody>
        </p:sp>
        <p:sp>
          <p:nvSpPr>
            <p:cNvPr id="47" name="Shape 100"/>
            <p:cNvSpPr/>
            <p:nvPr/>
          </p:nvSpPr>
          <p:spPr>
            <a:xfrm>
              <a:off x="2454180" y="9618598"/>
              <a:ext cx="271257" cy="334176"/>
            </a:xfrm>
            <a:custGeom>
              <a:avLst/>
              <a:gdLst/>
              <a:ahLst/>
              <a:cxnLst>
                <a:cxn ang="0">
                  <a:pos x="wd2" y="hd2"/>
                </a:cxn>
                <a:cxn ang="5400000">
                  <a:pos x="wd2" y="hd2"/>
                </a:cxn>
                <a:cxn ang="10800000">
                  <a:pos x="wd2" y="hd2"/>
                </a:cxn>
                <a:cxn ang="16200000">
                  <a:pos x="wd2" y="hd2"/>
                </a:cxn>
              </a:cxnLst>
              <a:rect l="0" t="0" r="r" b="b"/>
              <a:pathLst>
                <a:path w="21600" h="21600" extrusionOk="0">
                  <a:moveTo>
                    <a:pt x="10823" y="0"/>
                  </a:moveTo>
                  <a:cubicBezTo>
                    <a:pt x="4574" y="0"/>
                    <a:pt x="0" y="3958"/>
                    <a:pt x="0" y="8840"/>
                  </a:cubicBezTo>
                  <a:lnTo>
                    <a:pt x="0" y="15793"/>
                  </a:lnTo>
                  <a:cubicBezTo>
                    <a:pt x="0" y="17495"/>
                    <a:pt x="1358" y="18604"/>
                    <a:pt x="3442" y="18604"/>
                  </a:cubicBezTo>
                  <a:lnTo>
                    <a:pt x="7109" y="18604"/>
                  </a:lnTo>
                  <a:lnTo>
                    <a:pt x="7109" y="10911"/>
                  </a:lnTo>
                  <a:lnTo>
                    <a:pt x="2309" y="10911"/>
                  </a:lnTo>
                  <a:lnTo>
                    <a:pt x="2309" y="8840"/>
                  </a:lnTo>
                  <a:cubicBezTo>
                    <a:pt x="2309" y="5067"/>
                    <a:pt x="6068" y="2071"/>
                    <a:pt x="10823" y="2071"/>
                  </a:cubicBezTo>
                  <a:cubicBezTo>
                    <a:pt x="15532" y="2071"/>
                    <a:pt x="19064" y="5067"/>
                    <a:pt x="19064" y="8840"/>
                  </a:cubicBezTo>
                  <a:lnTo>
                    <a:pt x="19064" y="10911"/>
                  </a:lnTo>
                  <a:lnTo>
                    <a:pt x="14264" y="10911"/>
                  </a:lnTo>
                  <a:lnTo>
                    <a:pt x="14264" y="18604"/>
                  </a:lnTo>
                  <a:lnTo>
                    <a:pt x="19064" y="18604"/>
                  </a:lnTo>
                  <a:lnTo>
                    <a:pt x="19064" y="19751"/>
                  </a:lnTo>
                  <a:lnTo>
                    <a:pt x="10823" y="19751"/>
                  </a:lnTo>
                  <a:lnTo>
                    <a:pt x="10823" y="21600"/>
                  </a:lnTo>
                  <a:lnTo>
                    <a:pt x="17932" y="21600"/>
                  </a:lnTo>
                  <a:cubicBezTo>
                    <a:pt x="20015" y="21600"/>
                    <a:pt x="21600" y="20305"/>
                    <a:pt x="21600" y="18604"/>
                  </a:cubicBezTo>
                  <a:lnTo>
                    <a:pt x="21600" y="8840"/>
                  </a:lnTo>
                  <a:cubicBezTo>
                    <a:pt x="21600" y="3958"/>
                    <a:pt x="16800" y="0"/>
                    <a:pt x="10823" y="0"/>
                  </a:cubicBez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latin typeface="맑은 고딕" panose="020B0503020000020004" pitchFamily="50" charset="-127"/>
                <a:ea typeface="맑은 고딕" panose="020B0503020000020004" pitchFamily="50" charset="-127"/>
              </a:endParaRPr>
            </a:p>
          </p:txBody>
        </p:sp>
      </p:grpSp>
      <p:grpSp>
        <p:nvGrpSpPr>
          <p:cNvPr id="4" name="그룹 3"/>
          <p:cNvGrpSpPr/>
          <p:nvPr/>
        </p:nvGrpSpPr>
        <p:grpSpPr>
          <a:xfrm>
            <a:off x="2109138" y="10015679"/>
            <a:ext cx="9605935" cy="2232745"/>
            <a:chOff x="13343081" y="6656883"/>
            <a:chExt cx="9605935" cy="2232745"/>
          </a:xfrm>
        </p:grpSpPr>
        <p:sp>
          <p:nvSpPr>
            <p:cNvPr id="40" name="Shape 93"/>
            <p:cNvSpPr/>
            <p:nvPr/>
          </p:nvSpPr>
          <p:spPr>
            <a:xfrm>
              <a:off x="14484996" y="7409446"/>
              <a:ext cx="8464020" cy="1480182"/>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p>
              <a:r>
                <a:rPr lang="en-US" dirty="0" smtClean="0">
                  <a:solidFill>
                    <a:schemeClr val="tx2">
                      <a:lumMod val="10000"/>
                    </a:schemeClr>
                  </a:solidFill>
                  <a:latin typeface="맑은 고딕" panose="020B0503020000020004" pitchFamily="50" charset="-127"/>
                  <a:ea typeface="맑은 고딕" panose="020B0503020000020004" pitchFamily="50" charset="-127"/>
                </a:rPr>
                <a:t>R</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은 통계 소프트웨어개발과 자료 분석에 널리 사용되며</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rPr>
                <a:t>, 10000</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개가 넘는 패키지들이 개발되어 통계학자들 사이에서 많이 쓰이고 있다</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rPr>
                <a:t>.</a:t>
              </a:r>
              <a:endParaRPr dirty="0">
                <a:solidFill>
                  <a:schemeClr val="tx2">
                    <a:lumMod val="10000"/>
                  </a:schemeClr>
                </a:solidFill>
                <a:latin typeface="맑은 고딕" panose="020B0503020000020004" pitchFamily="50" charset="-127"/>
                <a:ea typeface="맑은 고딕" panose="020B0503020000020004" pitchFamily="50" charset="-127"/>
              </a:endParaRPr>
            </a:p>
          </p:txBody>
        </p:sp>
        <p:sp>
          <p:nvSpPr>
            <p:cNvPr id="41" name="Shape 94"/>
            <p:cNvSpPr/>
            <p:nvPr/>
          </p:nvSpPr>
          <p:spPr>
            <a:xfrm>
              <a:off x="13343081" y="6656883"/>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latin typeface="맑은 고딕" panose="020B0503020000020004" pitchFamily="50" charset="-127"/>
                <a:ea typeface="맑은 고딕" panose="020B0503020000020004" pitchFamily="50" charset="-127"/>
              </a:endParaRPr>
            </a:p>
          </p:txBody>
        </p:sp>
        <p:sp>
          <p:nvSpPr>
            <p:cNvPr id="42" name="Shape 95"/>
            <p:cNvSpPr/>
            <p:nvPr/>
          </p:nvSpPr>
          <p:spPr>
            <a:xfrm>
              <a:off x="14484996" y="6829243"/>
              <a:ext cx="3007233" cy="446276"/>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dirty="0" smtClean="0">
                  <a:solidFill>
                    <a:schemeClr val="tx2">
                      <a:lumMod val="10000"/>
                    </a:schemeClr>
                  </a:solidFill>
                  <a:latin typeface="맑은 고딕" panose="020B0503020000020004" pitchFamily="50" charset="-127"/>
                  <a:ea typeface="맑은 고딕" panose="020B0503020000020004" pitchFamily="50" charset="-127"/>
                </a:rPr>
                <a:t>Variety Package</a:t>
              </a:r>
              <a:endParaRPr dirty="0">
                <a:solidFill>
                  <a:schemeClr val="tx2">
                    <a:lumMod val="10000"/>
                  </a:schemeClr>
                </a:solidFill>
                <a:latin typeface="맑은 고딕" panose="020B0503020000020004" pitchFamily="50" charset="-127"/>
                <a:ea typeface="맑은 고딕" panose="020B0503020000020004" pitchFamily="50" charset="-127"/>
              </a:endParaRPr>
            </a:p>
          </p:txBody>
        </p:sp>
        <p:sp>
          <p:nvSpPr>
            <p:cNvPr id="48" name="Shape 101"/>
            <p:cNvSpPr/>
            <p:nvPr/>
          </p:nvSpPr>
          <p:spPr>
            <a:xfrm>
              <a:off x="13632141" y="6859106"/>
              <a:ext cx="275366" cy="41195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8573"/>
                    <a:pt x="20032" y="6514"/>
                    <a:pt x="17452" y="5130"/>
                  </a:cubicBezTo>
                  <a:lnTo>
                    <a:pt x="16187" y="0"/>
                  </a:lnTo>
                  <a:lnTo>
                    <a:pt x="5413" y="0"/>
                  </a:lnTo>
                  <a:lnTo>
                    <a:pt x="4097" y="5130"/>
                  </a:lnTo>
                  <a:cubicBezTo>
                    <a:pt x="1821" y="6514"/>
                    <a:pt x="0" y="8573"/>
                    <a:pt x="0" y="10800"/>
                  </a:cubicBezTo>
                  <a:cubicBezTo>
                    <a:pt x="0" y="13027"/>
                    <a:pt x="1821" y="15086"/>
                    <a:pt x="4097" y="16436"/>
                  </a:cubicBezTo>
                  <a:lnTo>
                    <a:pt x="5413" y="21600"/>
                  </a:lnTo>
                  <a:lnTo>
                    <a:pt x="16187" y="21600"/>
                  </a:lnTo>
                  <a:lnTo>
                    <a:pt x="17452" y="16436"/>
                  </a:lnTo>
                  <a:cubicBezTo>
                    <a:pt x="20032" y="15086"/>
                    <a:pt x="21600" y="13027"/>
                    <a:pt x="21600" y="10800"/>
                  </a:cubicBezTo>
                  <a:close/>
                  <a:moveTo>
                    <a:pt x="2833" y="10800"/>
                  </a:moveTo>
                  <a:cubicBezTo>
                    <a:pt x="2833" y="7864"/>
                    <a:pt x="6424" y="5468"/>
                    <a:pt x="10775" y="5468"/>
                  </a:cubicBezTo>
                  <a:cubicBezTo>
                    <a:pt x="15176" y="5468"/>
                    <a:pt x="18767" y="7864"/>
                    <a:pt x="18767" y="10800"/>
                  </a:cubicBezTo>
                  <a:cubicBezTo>
                    <a:pt x="18767" y="13702"/>
                    <a:pt x="15176" y="16099"/>
                    <a:pt x="10775" y="16099"/>
                  </a:cubicBezTo>
                  <a:cubicBezTo>
                    <a:pt x="6424" y="16099"/>
                    <a:pt x="2833" y="13702"/>
                    <a:pt x="2833" y="10800"/>
                  </a:cubicBezTo>
                  <a:close/>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latin typeface="맑은 고딕" panose="020B0503020000020004" pitchFamily="50" charset="-127"/>
                <a:ea typeface="맑은 고딕" panose="020B0503020000020004" pitchFamily="50" charset="-127"/>
              </a:endParaRPr>
            </a:p>
          </p:txBody>
        </p:sp>
      </p:grpSp>
      <p:sp>
        <p:nvSpPr>
          <p:cNvPr id="49" name="Shape 82"/>
          <p:cNvSpPr/>
          <p:nvPr/>
        </p:nvSpPr>
        <p:spPr>
          <a:xfrm flipH="1">
            <a:off x="1045064" y="-357184"/>
            <a:ext cx="1" cy="5328019"/>
          </a:xfrm>
          <a:prstGeom prst="line">
            <a:avLst/>
          </a:prstGeom>
          <a:ln w="50800">
            <a:solidFill>
              <a:srgbClr val="F56C2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51084" y="2142241"/>
            <a:ext cx="2685381" cy="2080800"/>
          </a:xfrm>
          <a:prstGeom prst="rect">
            <a:avLst/>
          </a:prstGeom>
        </p:spPr>
      </p:pic>
      <p:sp>
        <p:nvSpPr>
          <p:cNvPr id="5" name="직사각형 4"/>
          <p:cNvSpPr/>
          <p:nvPr/>
        </p:nvSpPr>
        <p:spPr>
          <a:xfrm>
            <a:off x="6133065" y="2580595"/>
            <a:ext cx="12192000" cy="800219"/>
          </a:xfrm>
          <a:prstGeom prst="rect">
            <a:avLst/>
          </a:prstGeom>
        </p:spPr>
        <p:txBody>
          <a:bodyPr>
            <a:spAutoFit/>
          </a:bodyPr>
          <a:lstStyle/>
          <a:p>
            <a:r>
              <a:rPr lang="en-US" altLang="ko-KR" dirty="0"/>
              <a:t>https://ko.wikipedia.org/wiki/R_(%ED%94%84%EB%A1%9C%EA%B7%B8%EB%9E%98%EB%B0%8D_%EC%96%B8%EC%96%B4)</a:t>
            </a:r>
            <a:endParaRPr lang="ko-KR" altLang="en-US" dirty="0"/>
          </a:p>
        </p:txBody>
      </p:sp>
      <p:pic>
        <p:nvPicPr>
          <p:cNvPr id="6" name="그림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07273" y="5343771"/>
            <a:ext cx="9629192" cy="6904653"/>
          </a:xfrm>
          <a:prstGeom prst="rect">
            <a:avLst/>
          </a:prstGeom>
        </p:spPr>
      </p:pic>
      <p:sp>
        <p:nvSpPr>
          <p:cNvPr id="25" name="Shape 110"/>
          <p:cNvSpPr/>
          <p:nvPr/>
        </p:nvSpPr>
        <p:spPr>
          <a:xfrm>
            <a:off x="15358392" y="12332188"/>
            <a:ext cx="6203627" cy="112237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ctr"/>
          </a:lstStyle>
          <a:p>
            <a:r>
              <a:rPr lang="en-US" sz="2000" dirty="0" smtClean="0">
                <a:solidFill>
                  <a:schemeClr val="tx2">
                    <a:lumMod val="10000"/>
                  </a:schemeClr>
                </a:solidFill>
                <a:latin typeface="HY견고딕" panose="02030600000101010101" pitchFamily="18" charset="-127"/>
                <a:ea typeface="HY견고딕" panose="02030600000101010101" pitchFamily="18" charset="-127"/>
              </a:rPr>
              <a:t>SAS, SPSS, R </a:t>
            </a:r>
            <a:r>
              <a:rPr lang="ko-KR" altLang="en-US" sz="2000" dirty="0" smtClean="0">
                <a:solidFill>
                  <a:schemeClr val="tx2">
                    <a:lumMod val="10000"/>
                  </a:schemeClr>
                </a:solidFill>
                <a:latin typeface="HY견고딕" panose="02030600000101010101" pitchFamily="18" charset="-127"/>
                <a:ea typeface="HY견고딕" panose="02030600000101010101" pitchFamily="18" charset="-127"/>
              </a:rPr>
              <a:t>관심도 변화</a:t>
            </a:r>
            <a:endParaRPr sz="2000" dirty="0">
              <a:solidFill>
                <a:schemeClr val="tx2">
                  <a:lumMod val="10000"/>
                </a:schemeClr>
              </a:solidFill>
              <a:latin typeface="HY견고딕" panose="02030600000101010101" pitchFamily="18" charset="-127"/>
              <a:ea typeface="HY견고딕" panose="02030600000101010101" pitchFamily="18" charset="-127"/>
            </a:endParaRPr>
          </a:p>
        </p:txBody>
      </p:sp>
      <p:sp>
        <p:nvSpPr>
          <p:cNvPr id="26" name="Shape 129"/>
          <p:cNvSpPr/>
          <p:nvPr/>
        </p:nvSpPr>
        <p:spPr>
          <a:xfrm>
            <a:off x="1201788" y="1569384"/>
            <a:ext cx="3878924" cy="38472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altLang="ko-KR" dirty="0">
                <a:solidFill>
                  <a:schemeClr val="tx2">
                    <a:lumMod val="25000"/>
                  </a:schemeClr>
                </a:solidFill>
                <a:latin typeface="HY헤드라인M" panose="02030600000101010101" pitchFamily="18" charset="-127"/>
                <a:ea typeface="HY헤드라인M" panose="02030600000101010101" pitchFamily="18" charset="-127"/>
              </a:rPr>
              <a:t>4</a:t>
            </a:r>
            <a:r>
              <a:rPr lang="en-US" altLang="ko-KR" dirty="0" smtClean="0">
                <a:solidFill>
                  <a:schemeClr val="tx2">
                    <a:lumMod val="25000"/>
                  </a:schemeClr>
                </a:solidFill>
                <a:latin typeface="HY헤드라인M" panose="02030600000101010101" pitchFamily="18" charset="-127"/>
                <a:ea typeface="HY헤드라인M" panose="02030600000101010101" pitchFamily="18" charset="-127"/>
              </a:rPr>
              <a:t>. </a:t>
            </a:r>
            <a:r>
              <a:rPr lang="ko-KR" altLang="en-US" sz="2000" dirty="0" err="1" smtClean="0">
                <a:solidFill>
                  <a:schemeClr val="tx2">
                    <a:lumMod val="25000"/>
                  </a:schemeClr>
                </a:solidFill>
                <a:latin typeface="HY헤드라인M" panose="02030600000101010101" pitchFamily="18" charset="-127"/>
                <a:ea typeface="HY헤드라인M" panose="02030600000101010101" pitchFamily="18" charset="-127"/>
              </a:rPr>
              <a:t>사용기술</a:t>
            </a:r>
            <a:endParaRPr sz="2000" dirty="0">
              <a:solidFill>
                <a:schemeClr val="tx2">
                  <a:lumMod val="25000"/>
                </a:schemeClr>
              </a:solidFill>
              <a:latin typeface="HY헤드라인M" panose="02030600000101010101" pitchFamily="18" charset="-127"/>
              <a:ea typeface="HY헤드라인M" panose="02030600000101010101" pitchFamily="18" charset="-127"/>
            </a:endParaRPr>
          </a:p>
        </p:txBody>
      </p:sp>
      <p:sp>
        <p:nvSpPr>
          <p:cNvPr id="27" name="Shape 103"/>
          <p:cNvSpPr/>
          <p:nvPr/>
        </p:nvSpPr>
        <p:spPr>
          <a:xfrm>
            <a:off x="2109138" y="2353764"/>
            <a:ext cx="2938804" cy="21580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dirty="0" smtClean="0"/>
              <a:t>R</a:t>
            </a:r>
            <a:endParaRPr dirty="0"/>
          </a:p>
        </p:txBody>
      </p:sp>
    </p:spTree>
    <p:extLst>
      <p:ext uri="{BB962C8B-B14F-4D97-AF65-F5344CB8AC3E}">
        <p14:creationId xmlns:p14="http://schemas.microsoft.com/office/powerpoint/2010/main" val="208449356"/>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Shape 105"/>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15</a:t>
            </a:fld>
            <a:endParaRPr/>
          </a:p>
        </p:txBody>
      </p:sp>
      <p:grpSp>
        <p:nvGrpSpPr>
          <p:cNvPr id="11" name="그룹 10"/>
          <p:cNvGrpSpPr/>
          <p:nvPr/>
        </p:nvGrpSpPr>
        <p:grpSpPr>
          <a:xfrm>
            <a:off x="970805" y="1111192"/>
            <a:ext cx="11233635" cy="1381720"/>
            <a:chOff x="2109140" y="1857567"/>
            <a:chExt cx="14827260" cy="2276806"/>
          </a:xfrm>
        </p:grpSpPr>
        <p:sp>
          <p:nvSpPr>
            <p:cNvPr id="104" name="Shape 104"/>
            <p:cNvSpPr/>
            <p:nvPr/>
          </p:nvSpPr>
          <p:spPr>
            <a:xfrm>
              <a:off x="2109140" y="1857567"/>
              <a:ext cx="14827260" cy="2276806"/>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en-US" altLang="ko-KR" sz="8000" dirty="0" smtClean="0">
                  <a:latin typeface="맑은 고딕" panose="020B0503020000020004" pitchFamily="50" charset="-127"/>
                  <a:ea typeface="맑은 고딕" panose="020B0503020000020004" pitchFamily="50" charset="-127"/>
                </a:rPr>
                <a:t>R-1 </a:t>
              </a:r>
              <a:r>
                <a:rPr lang="ko-KR" altLang="en-US" sz="8000" dirty="0" smtClean="0">
                  <a:latin typeface="맑은 고딕" panose="020B0503020000020004" pitchFamily="50" charset="-127"/>
                  <a:ea typeface="맑은 고딕" panose="020B0503020000020004" pitchFamily="50" charset="-127"/>
                </a:rPr>
                <a:t>지점별 매출비교</a:t>
              </a:r>
              <a:r>
                <a:rPr lang="en-US" sz="8000" dirty="0" smtClean="0">
                  <a:latin typeface="맑은 고딕" panose="020B0503020000020004" pitchFamily="50" charset="-127"/>
                  <a:ea typeface="맑은 고딕" panose="020B0503020000020004" pitchFamily="50" charset="-127"/>
                </a:rPr>
                <a:t> </a:t>
              </a:r>
              <a:endParaRPr sz="8000" dirty="0">
                <a:latin typeface="맑은 고딕" panose="020B0503020000020004" pitchFamily="50" charset="-127"/>
                <a:ea typeface="맑은 고딕" panose="020B0503020000020004" pitchFamily="50" charset="-127"/>
              </a:endParaRPr>
            </a:p>
          </p:txBody>
        </p:sp>
        <p:sp>
          <p:nvSpPr>
            <p:cNvPr id="106" name="Shape 106"/>
            <p:cNvSpPr/>
            <p:nvPr/>
          </p:nvSpPr>
          <p:spPr>
            <a:xfrm>
              <a:off x="2143788" y="4121154"/>
              <a:ext cx="805299" cy="2"/>
            </a:xfrm>
            <a:prstGeom prst="line">
              <a:avLst/>
            </a:prstGeom>
            <a:ln w="50800">
              <a:solidFill>
                <a:srgbClr val="F56C2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latin typeface="맑은 고딕" panose="020B0503020000020004" pitchFamily="50" charset="-127"/>
                <a:ea typeface="맑은 고딕" panose="020B0503020000020004" pitchFamily="50" charset="-127"/>
              </a:endParaRPr>
            </a:p>
          </p:txBody>
        </p:sp>
      </p:grpSp>
      <p:sp>
        <p:nvSpPr>
          <p:cNvPr id="110" name="Shape 110"/>
          <p:cNvSpPr/>
          <p:nvPr/>
        </p:nvSpPr>
        <p:spPr>
          <a:xfrm>
            <a:off x="4010275" y="11487030"/>
            <a:ext cx="6203627" cy="112237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ctr"/>
          </a:lstStyle>
          <a:p>
            <a:r>
              <a:rPr lang="ko-KR" altLang="en-US" sz="3000" dirty="0" smtClean="0">
                <a:solidFill>
                  <a:schemeClr val="tx2">
                    <a:lumMod val="10000"/>
                  </a:schemeClr>
                </a:solidFill>
                <a:latin typeface="HY견고딕" panose="02030600000101010101" pitchFamily="18" charset="-127"/>
                <a:ea typeface="HY견고딕" panose="02030600000101010101" pitchFamily="18" charset="-127"/>
              </a:rPr>
              <a:t>지</a:t>
            </a:r>
            <a:r>
              <a:rPr lang="ko-KR" altLang="en-US" sz="3000" dirty="0">
                <a:solidFill>
                  <a:schemeClr val="tx2">
                    <a:lumMod val="10000"/>
                  </a:schemeClr>
                </a:solidFill>
                <a:latin typeface="HY견고딕" panose="02030600000101010101" pitchFamily="18" charset="-127"/>
                <a:ea typeface="HY견고딕" panose="02030600000101010101" pitchFamily="18" charset="-127"/>
              </a:rPr>
              <a:t>점</a:t>
            </a:r>
            <a:r>
              <a:rPr lang="ko-KR" altLang="en-US" sz="3000" dirty="0" smtClean="0">
                <a:solidFill>
                  <a:schemeClr val="tx2">
                    <a:lumMod val="10000"/>
                  </a:schemeClr>
                </a:solidFill>
                <a:latin typeface="HY견고딕" panose="02030600000101010101" pitchFamily="18" charset="-127"/>
                <a:ea typeface="HY견고딕" panose="02030600000101010101" pitchFamily="18" charset="-127"/>
              </a:rPr>
              <a:t>별 매출비교</a:t>
            </a:r>
            <a:r>
              <a:rPr lang="en-US" altLang="ko-KR" sz="3000" dirty="0" smtClean="0">
                <a:solidFill>
                  <a:schemeClr val="tx2">
                    <a:lumMod val="10000"/>
                  </a:schemeClr>
                </a:solidFill>
                <a:latin typeface="HY견고딕" panose="02030600000101010101" pitchFamily="18" charset="-127"/>
                <a:ea typeface="HY견고딕" panose="02030600000101010101" pitchFamily="18" charset="-127"/>
              </a:rPr>
              <a:t>(1)</a:t>
            </a:r>
            <a:endParaRPr sz="3000" dirty="0">
              <a:solidFill>
                <a:schemeClr val="tx2">
                  <a:lumMod val="10000"/>
                </a:schemeClr>
              </a:solidFill>
              <a:latin typeface="HY견고딕" panose="02030600000101010101" pitchFamily="18" charset="-127"/>
              <a:ea typeface="HY견고딕" panose="02030600000101010101" pitchFamily="18" charset="-127"/>
            </a:endParaRPr>
          </a:p>
        </p:txBody>
      </p:sp>
      <p:sp>
        <p:nvSpPr>
          <p:cNvPr id="114" name="Shape 114"/>
          <p:cNvSpPr/>
          <p:nvPr/>
        </p:nvSpPr>
        <p:spPr>
          <a:xfrm>
            <a:off x="18620029" y="7182932"/>
            <a:ext cx="1128839" cy="1122373"/>
          </a:xfrm>
          <a:custGeom>
            <a:avLst/>
            <a:gdLst/>
            <a:ahLst/>
            <a:cxnLst>
              <a:cxn ang="0">
                <a:pos x="wd2" y="hd2"/>
              </a:cxn>
              <a:cxn ang="5400000">
                <a:pos x="wd2" y="hd2"/>
              </a:cxn>
              <a:cxn ang="10800000">
                <a:pos x="wd2" y="hd2"/>
              </a:cxn>
              <a:cxn ang="16200000">
                <a:pos x="wd2" y="hd2"/>
              </a:cxn>
            </a:cxnLst>
            <a:rect l="0" t="0" r="r" b="b"/>
            <a:pathLst>
              <a:path w="21600" h="21600" extrusionOk="0">
                <a:moveTo>
                  <a:pt x="11919" y="5393"/>
                </a:moveTo>
                <a:lnTo>
                  <a:pt x="9877" y="5393"/>
                </a:lnTo>
                <a:lnTo>
                  <a:pt x="9877" y="9769"/>
                </a:lnTo>
                <a:lnTo>
                  <a:pt x="5540" y="9769"/>
                </a:lnTo>
                <a:lnTo>
                  <a:pt x="5540" y="11831"/>
                </a:lnTo>
                <a:lnTo>
                  <a:pt x="9877" y="11831"/>
                </a:lnTo>
                <a:lnTo>
                  <a:pt x="9877" y="16207"/>
                </a:lnTo>
                <a:lnTo>
                  <a:pt x="11919" y="16207"/>
                </a:lnTo>
                <a:lnTo>
                  <a:pt x="11919" y="11831"/>
                </a:lnTo>
                <a:lnTo>
                  <a:pt x="16256" y="11831"/>
                </a:lnTo>
                <a:lnTo>
                  <a:pt x="16256" y="9769"/>
                </a:lnTo>
                <a:lnTo>
                  <a:pt x="11919" y="9769"/>
                </a:lnTo>
                <a:lnTo>
                  <a:pt x="11919" y="5393"/>
                </a:lnTo>
                <a:close/>
                <a:moveTo>
                  <a:pt x="10912" y="0"/>
                </a:moveTo>
                <a:cubicBezTo>
                  <a:pt x="4924" y="0"/>
                  <a:pt x="0" y="4772"/>
                  <a:pt x="0" y="10814"/>
                </a:cubicBezTo>
                <a:cubicBezTo>
                  <a:pt x="0" y="16828"/>
                  <a:pt x="4924" y="21600"/>
                  <a:pt x="10912" y="21600"/>
                </a:cubicBezTo>
                <a:cubicBezTo>
                  <a:pt x="16872" y="21600"/>
                  <a:pt x="21600" y="16828"/>
                  <a:pt x="21600" y="10814"/>
                </a:cubicBezTo>
                <a:cubicBezTo>
                  <a:pt x="21600" y="4772"/>
                  <a:pt x="16872" y="0"/>
                  <a:pt x="10912" y="0"/>
                </a:cubicBezTo>
                <a:close/>
                <a:moveTo>
                  <a:pt x="10912" y="19511"/>
                </a:moveTo>
                <a:cubicBezTo>
                  <a:pt x="6183" y="19511"/>
                  <a:pt x="2266" y="15586"/>
                  <a:pt x="2266" y="10814"/>
                </a:cubicBezTo>
                <a:cubicBezTo>
                  <a:pt x="2266" y="6014"/>
                  <a:pt x="6183" y="2089"/>
                  <a:pt x="10912" y="2089"/>
                </a:cubicBezTo>
                <a:cubicBezTo>
                  <a:pt x="15640" y="2089"/>
                  <a:pt x="19558" y="6014"/>
                  <a:pt x="19558" y="10814"/>
                </a:cubicBezTo>
                <a:cubicBezTo>
                  <a:pt x="19558" y="15586"/>
                  <a:pt x="15640" y="19511"/>
                  <a:pt x="10912" y="19511"/>
                </a:cubicBezTo>
                <a:close/>
              </a:path>
            </a:pathLst>
          </a:custGeom>
          <a:solidFill>
            <a:srgbClr val="F4F5F7"/>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pic>
        <p:nvPicPr>
          <p:cNvPr id="9" name="그림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607" y="4122932"/>
            <a:ext cx="9652962" cy="6120000"/>
          </a:xfrm>
          <a:prstGeom prst="rect">
            <a:avLst/>
          </a:prstGeom>
        </p:spPr>
      </p:pic>
      <p:pic>
        <p:nvPicPr>
          <p:cNvPr id="10" name="그림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86790" y="4206927"/>
            <a:ext cx="9291206" cy="5952009"/>
          </a:xfrm>
          <a:prstGeom prst="rect">
            <a:avLst/>
          </a:prstGeom>
        </p:spPr>
      </p:pic>
      <p:sp>
        <p:nvSpPr>
          <p:cNvPr id="24" name="Shape 110"/>
          <p:cNvSpPr/>
          <p:nvPr/>
        </p:nvSpPr>
        <p:spPr>
          <a:xfrm>
            <a:off x="14830580" y="11487030"/>
            <a:ext cx="6203627" cy="112237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ctr"/>
          </a:lstStyle>
          <a:p>
            <a:r>
              <a:rPr lang="ko-KR" altLang="en-US" sz="3000" dirty="0" smtClean="0">
                <a:solidFill>
                  <a:schemeClr val="tx2">
                    <a:lumMod val="10000"/>
                  </a:schemeClr>
                </a:solidFill>
                <a:latin typeface="HY견고딕" panose="02030600000101010101" pitchFamily="18" charset="-127"/>
                <a:ea typeface="HY견고딕" panose="02030600000101010101" pitchFamily="18" charset="-127"/>
              </a:rPr>
              <a:t>지</a:t>
            </a:r>
            <a:r>
              <a:rPr lang="ko-KR" altLang="en-US" sz="3000" dirty="0">
                <a:solidFill>
                  <a:schemeClr val="tx2">
                    <a:lumMod val="10000"/>
                  </a:schemeClr>
                </a:solidFill>
                <a:latin typeface="HY견고딕" panose="02030600000101010101" pitchFamily="18" charset="-127"/>
                <a:ea typeface="HY견고딕" panose="02030600000101010101" pitchFamily="18" charset="-127"/>
              </a:rPr>
              <a:t>점</a:t>
            </a:r>
            <a:r>
              <a:rPr lang="ko-KR" altLang="en-US" sz="3000" dirty="0" smtClean="0">
                <a:solidFill>
                  <a:schemeClr val="tx2">
                    <a:lumMod val="10000"/>
                  </a:schemeClr>
                </a:solidFill>
                <a:latin typeface="HY견고딕" panose="02030600000101010101" pitchFamily="18" charset="-127"/>
                <a:ea typeface="HY견고딕" panose="02030600000101010101" pitchFamily="18" charset="-127"/>
              </a:rPr>
              <a:t>별 매출비교</a:t>
            </a:r>
            <a:r>
              <a:rPr lang="en-US" altLang="ko-KR" sz="3000" dirty="0" smtClean="0">
                <a:solidFill>
                  <a:schemeClr val="tx2">
                    <a:lumMod val="10000"/>
                  </a:schemeClr>
                </a:solidFill>
                <a:latin typeface="HY견고딕" panose="02030600000101010101" pitchFamily="18" charset="-127"/>
                <a:ea typeface="HY견고딕" panose="02030600000101010101" pitchFamily="18" charset="-127"/>
              </a:rPr>
              <a:t>(2)</a:t>
            </a:r>
            <a:endParaRPr sz="3000" dirty="0">
              <a:solidFill>
                <a:schemeClr val="tx2">
                  <a:lumMod val="10000"/>
                </a:schemeClr>
              </a:solidFill>
              <a:latin typeface="HY견고딕" panose="02030600000101010101" pitchFamily="18" charset="-127"/>
              <a:ea typeface="HY견고딕" panose="02030600000101010101" pitchFamily="18" charset="-127"/>
            </a:endParaRPr>
          </a:p>
        </p:txBody>
      </p:sp>
      <p:sp>
        <p:nvSpPr>
          <p:cNvPr id="12" name="Shape 129"/>
          <p:cNvSpPr/>
          <p:nvPr/>
        </p:nvSpPr>
        <p:spPr>
          <a:xfrm>
            <a:off x="970805" y="296783"/>
            <a:ext cx="3878924" cy="38472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altLang="ko-KR" dirty="0" smtClean="0">
                <a:solidFill>
                  <a:schemeClr val="tx2">
                    <a:lumMod val="25000"/>
                  </a:schemeClr>
                </a:solidFill>
                <a:latin typeface="HY헤드라인M" panose="02030600000101010101" pitchFamily="18" charset="-127"/>
                <a:ea typeface="HY헤드라인M" panose="02030600000101010101" pitchFamily="18" charset="-127"/>
              </a:rPr>
              <a:t>5</a:t>
            </a:r>
            <a:r>
              <a:rPr lang="en-US" altLang="ko-KR" smtClean="0">
                <a:solidFill>
                  <a:schemeClr val="tx2">
                    <a:lumMod val="25000"/>
                  </a:schemeClr>
                </a:solidFill>
                <a:latin typeface="HY헤드라인M" panose="02030600000101010101" pitchFamily="18" charset="-127"/>
                <a:ea typeface="HY헤드라인M" panose="02030600000101010101" pitchFamily="18" charset="-127"/>
              </a:rPr>
              <a:t>. </a:t>
            </a:r>
            <a:r>
              <a:rPr lang="ko-KR" altLang="en-US" sz="2000" dirty="0" smtClean="0">
                <a:solidFill>
                  <a:schemeClr val="tx2">
                    <a:lumMod val="25000"/>
                  </a:schemeClr>
                </a:solidFill>
                <a:latin typeface="HY헤드라인M" panose="02030600000101010101" pitchFamily="18" charset="-127"/>
                <a:ea typeface="HY헤드라인M" panose="02030600000101010101" pitchFamily="18" charset="-127"/>
              </a:rPr>
              <a:t>분석</a:t>
            </a:r>
            <a:endParaRPr sz="2000" dirty="0">
              <a:solidFill>
                <a:schemeClr val="tx2">
                  <a:lumMod val="25000"/>
                </a:schemeClr>
              </a:solidFill>
              <a:latin typeface="HY헤드라인M" panose="02030600000101010101" pitchFamily="18" charset="-127"/>
              <a:ea typeface="HY헤드라인M" panose="02030600000101010101" pitchFamily="18" charset="-127"/>
            </a:endParaRPr>
          </a:p>
        </p:txBody>
      </p:sp>
      <p:sp>
        <p:nvSpPr>
          <p:cNvPr id="13" name="Shape 103"/>
          <p:cNvSpPr/>
          <p:nvPr/>
        </p:nvSpPr>
        <p:spPr>
          <a:xfrm>
            <a:off x="970805" y="735590"/>
            <a:ext cx="2938804" cy="21580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dirty="0" smtClean="0"/>
              <a:t>R</a:t>
            </a:r>
            <a:endParaRPr dirty="0"/>
          </a:p>
        </p:txBody>
      </p:sp>
    </p:spTree>
    <p:extLst>
      <p:ext uri="{BB962C8B-B14F-4D97-AF65-F5344CB8AC3E}">
        <p14:creationId xmlns:p14="http://schemas.microsoft.com/office/powerpoint/2010/main" val="1636179909"/>
      </p:ext>
    </p:extLst>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Shape 105"/>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a:t>
            </a:fld>
            <a:endParaRPr/>
          </a:p>
        </p:txBody>
      </p:sp>
      <p:sp>
        <p:nvSpPr>
          <p:cNvPr id="110" name="Shape 110"/>
          <p:cNvSpPr/>
          <p:nvPr/>
        </p:nvSpPr>
        <p:spPr>
          <a:xfrm>
            <a:off x="9392085" y="12644118"/>
            <a:ext cx="6203627" cy="112237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ctr"/>
          </a:lstStyle>
          <a:p>
            <a:r>
              <a:rPr lang="ko-KR" altLang="en-US" sz="3000" dirty="0" err="1" smtClean="0">
                <a:solidFill>
                  <a:schemeClr val="tx2">
                    <a:lumMod val="10000"/>
                  </a:schemeClr>
                </a:solidFill>
                <a:latin typeface="HY견고딕" panose="02030600000101010101" pitchFamily="18" charset="-127"/>
                <a:ea typeface="HY견고딕" panose="02030600000101010101" pitchFamily="18" charset="-127"/>
              </a:rPr>
              <a:t>가게별</a:t>
            </a:r>
            <a:r>
              <a:rPr lang="ko-KR" altLang="en-US" sz="3000" dirty="0" smtClean="0">
                <a:solidFill>
                  <a:schemeClr val="tx2">
                    <a:lumMod val="10000"/>
                  </a:schemeClr>
                </a:solidFill>
                <a:latin typeface="HY견고딕" panose="02030600000101010101" pitchFamily="18" charset="-127"/>
                <a:ea typeface="HY견고딕" panose="02030600000101010101" pitchFamily="18" charset="-127"/>
              </a:rPr>
              <a:t> 매출비교</a:t>
            </a:r>
            <a:r>
              <a:rPr lang="en-US" altLang="ko-KR" sz="3000" dirty="0" smtClean="0">
                <a:solidFill>
                  <a:schemeClr val="tx2">
                    <a:lumMod val="10000"/>
                  </a:schemeClr>
                </a:solidFill>
                <a:latin typeface="HY견고딕" panose="02030600000101010101" pitchFamily="18" charset="-127"/>
                <a:ea typeface="HY견고딕" panose="02030600000101010101" pitchFamily="18" charset="-127"/>
              </a:rPr>
              <a:t>(1)</a:t>
            </a:r>
            <a:endParaRPr sz="3000" dirty="0">
              <a:solidFill>
                <a:schemeClr val="tx2">
                  <a:lumMod val="10000"/>
                </a:schemeClr>
              </a:solidFill>
              <a:latin typeface="HY견고딕" panose="02030600000101010101" pitchFamily="18" charset="-127"/>
              <a:ea typeface="HY견고딕" panose="02030600000101010101" pitchFamily="18" charset="-127"/>
            </a:endParaRPr>
          </a:p>
        </p:txBody>
      </p:sp>
      <p:sp>
        <p:nvSpPr>
          <p:cNvPr id="114" name="Shape 114"/>
          <p:cNvSpPr/>
          <p:nvPr/>
        </p:nvSpPr>
        <p:spPr>
          <a:xfrm>
            <a:off x="18620029" y="7182932"/>
            <a:ext cx="1128839" cy="1122373"/>
          </a:xfrm>
          <a:custGeom>
            <a:avLst/>
            <a:gdLst/>
            <a:ahLst/>
            <a:cxnLst>
              <a:cxn ang="0">
                <a:pos x="wd2" y="hd2"/>
              </a:cxn>
              <a:cxn ang="5400000">
                <a:pos x="wd2" y="hd2"/>
              </a:cxn>
              <a:cxn ang="10800000">
                <a:pos x="wd2" y="hd2"/>
              </a:cxn>
              <a:cxn ang="16200000">
                <a:pos x="wd2" y="hd2"/>
              </a:cxn>
            </a:cxnLst>
            <a:rect l="0" t="0" r="r" b="b"/>
            <a:pathLst>
              <a:path w="21600" h="21600" extrusionOk="0">
                <a:moveTo>
                  <a:pt x="11919" y="5393"/>
                </a:moveTo>
                <a:lnTo>
                  <a:pt x="9877" y="5393"/>
                </a:lnTo>
                <a:lnTo>
                  <a:pt x="9877" y="9769"/>
                </a:lnTo>
                <a:lnTo>
                  <a:pt x="5540" y="9769"/>
                </a:lnTo>
                <a:lnTo>
                  <a:pt x="5540" y="11831"/>
                </a:lnTo>
                <a:lnTo>
                  <a:pt x="9877" y="11831"/>
                </a:lnTo>
                <a:lnTo>
                  <a:pt x="9877" y="16207"/>
                </a:lnTo>
                <a:lnTo>
                  <a:pt x="11919" y="16207"/>
                </a:lnTo>
                <a:lnTo>
                  <a:pt x="11919" y="11831"/>
                </a:lnTo>
                <a:lnTo>
                  <a:pt x="16256" y="11831"/>
                </a:lnTo>
                <a:lnTo>
                  <a:pt x="16256" y="9769"/>
                </a:lnTo>
                <a:lnTo>
                  <a:pt x="11919" y="9769"/>
                </a:lnTo>
                <a:lnTo>
                  <a:pt x="11919" y="5393"/>
                </a:lnTo>
                <a:close/>
                <a:moveTo>
                  <a:pt x="10912" y="0"/>
                </a:moveTo>
                <a:cubicBezTo>
                  <a:pt x="4924" y="0"/>
                  <a:pt x="0" y="4772"/>
                  <a:pt x="0" y="10814"/>
                </a:cubicBezTo>
                <a:cubicBezTo>
                  <a:pt x="0" y="16828"/>
                  <a:pt x="4924" y="21600"/>
                  <a:pt x="10912" y="21600"/>
                </a:cubicBezTo>
                <a:cubicBezTo>
                  <a:pt x="16872" y="21600"/>
                  <a:pt x="21600" y="16828"/>
                  <a:pt x="21600" y="10814"/>
                </a:cubicBezTo>
                <a:cubicBezTo>
                  <a:pt x="21600" y="4772"/>
                  <a:pt x="16872" y="0"/>
                  <a:pt x="10912" y="0"/>
                </a:cubicBezTo>
                <a:close/>
                <a:moveTo>
                  <a:pt x="10912" y="19511"/>
                </a:moveTo>
                <a:cubicBezTo>
                  <a:pt x="6183" y="19511"/>
                  <a:pt x="2266" y="15586"/>
                  <a:pt x="2266" y="10814"/>
                </a:cubicBezTo>
                <a:cubicBezTo>
                  <a:pt x="2266" y="6014"/>
                  <a:pt x="6183" y="2089"/>
                  <a:pt x="10912" y="2089"/>
                </a:cubicBezTo>
                <a:cubicBezTo>
                  <a:pt x="15640" y="2089"/>
                  <a:pt x="19558" y="6014"/>
                  <a:pt x="19558" y="10814"/>
                </a:cubicBezTo>
                <a:cubicBezTo>
                  <a:pt x="19558" y="15586"/>
                  <a:pt x="15640" y="19511"/>
                  <a:pt x="10912" y="19511"/>
                </a:cubicBezTo>
                <a:close/>
              </a:path>
            </a:pathLst>
          </a:custGeom>
          <a:solidFill>
            <a:srgbClr val="F4F5F7"/>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pic>
        <p:nvPicPr>
          <p:cNvPr id="9" name="그림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9139" y="2724540"/>
            <a:ext cx="20769521" cy="9666514"/>
          </a:xfrm>
          <a:prstGeom prst="rect">
            <a:avLst/>
          </a:prstGeom>
        </p:spPr>
      </p:pic>
      <p:grpSp>
        <p:nvGrpSpPr>
          <p:cNvPr id="15" name="그룹 14"/>
          <p:cNvGrpSpPr/>
          <p:nvPr/>
        </p:nvGrpSpPr>
        <p:grpSpPr>
          <a:xfrm>
            <a:off x="970806" y="1111192"/>
            <a:ext cx="12707872" cy="1381720"/>
            <a:chOff x="2109140" y="1857567"/>
            <a:chExt cx="18424763" cy="2276806"/>
          </a:xfrm>
        </p:grpSpPr>
        <p:sp>
          <p:nvSpPr>
            <p:cNvPr id="17" name="Shape 104"/>
            <p:cNvSpPr/>
            <p:nvPr/>
          </p:nvSpPr>
          <p:spPr>
            <a:xfrm>
              <a:off x="2109140" y="1857567"/>
              <a:ext cx="18424763" cy="2276806"/>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en-US" altLang="ko-KR" sz="8000" dirty="0" smtClean="0">
                  <a:latin typeface="맑은 고딕" panose="020B0503020000020004" pitchFamily="50" charset="-127"/>
                  <a:ea typeface="맑은 고딕" panose="020B0503020000020004" pitchFamily="50" charset="-127"/>
                </a:rPr>
                <a:t>R-2 </a:t>
              </a:r>
              <a:r>
                <a:rPr lang="ko-KR" altLang="en-US" sz="8000" dirty="0" smtClean="0">
                  <a:latin typeface="맑은 고딕" panose="020B0503020000020004" pitchFamily="50" charset="-127"/>
                  <a:ea typeface="맑은 고딕" panose="020B0503020000020004" pitchFamily="50" charset="-127"/>
                </a:rPr>
                <a:t>환경 </a:t>
              </a:r>
              <a:r>
                <a:rPr lang="ko-KR" altLang="en-US" sz="8000" dirty="0" err="1" smtClean="0">
                  <a:latin typeface="맑은 고딕" panose="020B0503020000020004" pitchFamily="50" charset="-127"/>
                  <a:ea typeface="맑은 고딕" panose="020B0503020000020004" pitchFamily="50" charset="-127"/>
                </a:rPr>
                <a:t>요소별</a:t>
              </a:r>
              <a:r>
                <a:rPr lang="ko-KR" altLang="en-US" sz="8000" dirty="0" smtClean="0">
                  <a:latin typeface="맑은 고딕" panose="020B0503020000020004" pitchFamily="50" charset="-127"/>
                  <a:ea typeface="맑은 고딕" panose="020B0503020000020004" pitchFamily="50" charset="-127"/>
                </a:rPr>
                <a:t> 상관관계</a:t>
              </a:r>
              <a:r>
                <a:rPr lang="en-US" sz="8000" dirty="0" smtClean="0">
                  <a:latin typeface="맑은 고딕" panose="020B0503020000020004" pitchFamily="50" charset="-127"/>
                  <a:ea typeface="맑은 고딕" panose="020B0503020000020004" pitchFamily="50" charset="-127"/>
                </a:rPr>
                <a:t> </a:t>
              </a:r>
              <a:endParaRPr sz="8000" dirty="0">
                <a:latin typeface="맑은 고딕" panose="020B0503020000020004" pitchFamily="50" charset="-127"/>
                <a:ea typeface="맑은 고딕" panose="020B0503020000020004" pitchFamily="50" charset="-127"/>
              </a:endParaRPr>
            </a:p>
          </p:txBody>
        </p:sp>
        <p:sp>
          <p:nvSpPr>
            <p:cNvPr id="18" name="Shape 106"/>
            <p:cNvSpPr/>
            <p:nvPr/>
          </p:nvSpPr>
          <p:spPr>
            <a:xfrm>
              <a:off x="2143788" y="4121154"/>
              <a:ext cx="805299" cy="2"/>
            </a:xfrm>
            <a:prstGeom prst="line">
              <a:avLst/>
            </a:prstGeom>
            <a:ln w="50800">
              <a:solidFill>
                <a:srgbClr val="F56C2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latin typeface="맑은 고딕" panose="020B0503020000020004" pitchFamily="50" charset="-127"/>
                <a:ea typeface="맑은 고딕" panose="020B0503020000020004" pitchFamily="50" charset="-127"/>
              </a:endParaRPr>
            </a:p>
          </p:txBody>
        </p:sp>
      </p:grpSp>
      <p:sp>
        <p:nvSpPr>
          <p:cNvPr id="12" name="Shape 129"/>
          <p:cNvSpPr/>
          <p:nvPr/>
        </p:nvSpPr>
        <p:spPr>
          <a:xfrm>
            <a:off x="970805" y="296783"/>
            <a:ext cx="3878924" cy="38472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altLang="ko-KR" dirty="0" smtClean="0">
                <a:solidFill>
                  <a:schemeClr val="tx2">
                    <a:lumMod val="25000"/>
                  </a:schemeClr>
                </a:solidFill>
                <a:latin typeface="HY헤드라인M" panose="02030600000101010101" pitchFamily="18" charset="-127"/>
                <a:ea typeface="HY헤드라인M" panose="02030600000101010101" pitchFamily="18" charset="-127"/>
              </a:rPr>
              <a:t>5</a:t>
            </a:r>
            <a:r>
              <a:rPr lang="en-US" altLang="ko-KR" smtClean="0">
                <a:solidFill>
                  <a:schemeClr val="tx2">
                    <a:lumMod val="25000"/>
                  </a:schemeClr>
                </a:solidFill>
                <a:latin typeface="HY헤드라인M" panose="02030600000101010101" pitchFamily="18" charset="-127"/>
                <a:ea typeface="HY헤드라인M" panose="02030600000101010101" pitchFamily="18" charset="-127"/>
              </a:rPr>
              <a:t>. </a:t>
            </a:r>
            <a:r>
              <a:rPr lang="ko-KR" altLang="en-US" sz="2000" dirty="0" smtClean="0">
                <a:solidFill>
                  <a:schemeClr val="tx2">
                    <a:lumMod val="25000"/>
                  </a:schemeClr>
                </a:solidFill>
                <a:latin typeface="HY헤드라인M" panose="02030600000101010101" pitchFamily="18" charset="-127"/>
                <a:ea typeface="HY헤드라인M" panose="02030600000101010101" pitchFamily="18" charset="-127"/>
              </a:rPr>
              <a:t>분석</a:t>
            </a:r>
            <a:endParaRPr sz="2000" dirty="0">
              <a:solidFill>
                <a:schemeClr val="tx2">
                  <a:lumMod val="25000"/>
                </a:schemeClr>
              </a:solidFill>
              <a:latin typeface="HY헤드라인M" panose="02030600000101010101" pitchFamily="18" charset="-127"/>
              <a:ea typeface="HY헤드라인M" panose="02030600000101010101" pitchFamily="18" charset="-127"/>
            </a:endParaRPr>
          </a:p>
        </p:txBody>
      </p:sp>
      <p:sp>
        <p:nvSpPr>
          <p:cNvPr id="14" name="Shape 103"/>
          <p:cNvSpPr/>
          <p:nvPr/>
        </p:nvSpPr>
        <p:spPr>
          <a:xfrm>
            <a:off x="970805" y="735590"/>
            <a:ext cx="2938804" cy="21580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dirty="0" smtClean="0"/>
              <a:t>R</a:t>
            </a:r>
            <a:endParaRPr dirty="0"/>
          </a:p>
        </p:txBody>
      </p:sp>
    </p:spTree>
    <p:extLst>
      <p:ext uri="{BB962C8B-B14F-4D97-AF65-F5344CB8AC3E}">
        <p14:creationId xmlns:p14="http://schemas.microsoft.com/office/powerpoint/2010/main" val="1925418154"/>
      </p:ext>
    </p:extLst>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Shape 105"/>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17</a:t>
            </a:fld>
            <a:endParaRPr/>
          </a:p>
        </p:txBody>
      </p:sp>
      <p:sp>
        <p:nvSpPr>
          <p:cNvPr id="114" name="Shape 114"/>
          <p:cNvSpPr/>
          <p:nvPr/>
        </p:nvSpPr>
        <p:spPr>
          <a:xfrm>
            <a:off x="18620029" y="7182932"/>
            <a:ext cx="1128839" cy="1122373"/>
          </a:xfrm>
          <a:custGeom>
            <a:avLst/>
            <a:gdLst/>
            <a:ahLst/>
            <a:cxnLst>
              <a:cxn ang="0">
                <a:pos x="wd2" y="hd2"/>
              </a:cxn>
              <a:cxn ang="5400000">
                <a:pos x="wd2" y="hd2"/>
              </a:cxn>
              <a:cxn ang="10800000">
                <a:pos x="wd2" y="hd2"/>
              </a:cxn>
              <a:cxn ang="16200000">
                <a:pos x="wd2" y="hd2"/>
              </a:cxn>
            </a:cxnLst>
            <a:rect l="0" t="0" r="r" b="b"/>
            <a:pathLst>
              <a:path w="21600" h="21600" extrusionOk="0">
                <a:moveTo>
                  <a:pt x="11919" y="5393"/>
                </a:moveTo>
                <a:lnTo>
                  <a:pt x="9877" y="5393"/>
                </a:lnTo>
                <a:lnTo>
                  <a:pt x="9877" y="9769"/>
                </a:lnTo>
                <a:lnTo>
                  <a:pt x="5540" y="9769"/>
                </a:lnTo>
                <a:lnTo>
                  <a:pt x="5540" y="11831"/>
                </a:lnTo>
                <a:lnTo>
                  <a:pt x="9877" y="11831"/>
                </a:lnTo>
                <a:lnTo>
                  <a:pt x="9877" y="16207"/>
                </a:lnTo>
                <a:lnTo>
                  <a:pt x="11919" y="16207"/>
                </a:lnTo>
                <a:lnTo>
                  <a:pt x="11919" y="11831"/>
                </a:lnTo>
                <a:lnTo>
                  <a:pt x="16256" y="11831"/>
                </a:lnTo>
                <a:lnTo>
                  <a:pt x="16256" y="9769"/>
                </a:lnTo>
                <a:lnTo>
                  <a:pt x="11919" y="9769"/>
                </a:lnTo>
                <a:lnTo>
                  <a:pt x="11919" y="5393"/>
                </a:lnTo>
                <a:close/>
                <a:moveTo>
                  <a:pt x="10912" y="0"/>
                </a:moveTo>
                <a:cubicBezTo>
                  <a:pt x="4924" y="0"/>
                  <a:pt x="0" y="4772"/>
                  <a:pt x="0" y="10814"/>
                </a:cubicBezTo>
                <a:cubicBezTo>
                  <a:pt x="0" y="16828"/>
                  <a:pt x="4924" y="21600"/>
                  <a:pt x="10912" y="21600"/>
                </a:cubicBezTo>
                <a:cubicBezTo>
                  <a:pt x="16872" y="21600"/>
                  <a:pt x="21600" y="16828"/>
                  <a:pt x="21600" y="10814"/>
                </a:cubicBezTo>
                <a:cubicBezTo>
                  <a:pt x="21600" y="4772"/>
                  <a:pt x="16872" y="0"/>
                  <a:pt x="10912" y="0"/>
                </a:cubicBezTo>
                <a:close/>
                <a:moveTo>
                  <a:pt x="10912" y="19511"/>
                </a:moveTo>
                <a:cubicBezTo>
                  <a:pt x="6183" y="19511"/>
                  <a:pt x="2266" y="15586"/>
                  <a:pt x="2266" y="10814"/>
                </a:cubicBezTo>
                <a:cubicBezTo>
                  <a:pt x="2266" y="6014"/>
                  <a:pt x="6183" y="2089"/>
                  <a:pt x="10912" y="2089"/>
                </a:cubicBezTo>
                <a:cubicBezTo>
                  <a:pt x="15640" y="2089"/>
                  <a:pt x="19558" y="6014"/>
                  <a:pt x="19558" y="10814"/>
                </a:cubicBezTo>
                <a:cubicBezTo>
                  <a:pt x="19558" y="15586"/>
                  <a:pt x="15640" y="19511"/>
                  <a:pt x="10912" y="19511"/>
                </a:cubicBezTo>
                <a:close/>
              </a:path>
            </a:pathLst>
          </a:custGeom>
          <a:solidFill>
            <a:srgbClr val="F4F5F7"/>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pic>
        <p:nvPicPr>
          <p:cNvPr id="10" name="그림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5016" y="3244118"/>
            <a:ext cx="14693181" cy="9000000"/>
          </a:xfrm>
          <a:prstGeom prst="rect">
            <a:avLst/>
          </a:prstGeom>
        </p:spPr>
      </p:pic>
      <p:sp>
        <p:nvSpPr>
          <p:cNvPr id="24" name="Shape 110"/>
          <p:cNvSpPr/>
          <p:nvPr/>
        </p:nvSpPr>
        <p:spPr>
          <a:xfrm>
            <a:off x="9476316" y="12593627"/>
            <a:ext cx="6203627" cy="112237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ctr"/>
          </a:lstStyle>
          <a:p>
            <a:r>
              <a:rPr lang="ko-KR" altLang="en-US" sz="3000" dirty="0" smtClean="0">
                <a:solidFill>
                  <a:schemeClr val="tx2">
                    <a:lumMod val="10000"/>
                  </a:schemeClr>
                </a:solidFill>
                <a:latin typeface="HY견고딕" panose="02030600000101010101" pitchFamily="18" charset="-127"/>
                <a:ea typeface="HY견고딕" panose="02030600000101010101" pitchFamily="18" charset="-127"/>
              </a:rPr>
              <a:t>월별 지점 </a:t>
            </a:r>
            <a:r>
              <a:rPr lang="ko-KR" altLang="en-US" sz="3000" dirty="0" err="1" smtClean="0">
                <a:solidFill>
                  <a:schemeClr val="tx2">
                    <a:lumMod val="10000"/>
                  </a:schemeClr>
                </a:solidFill>
                <a:latin typeface="HY견고딕" panose="02030600000101010101" pitchFamily="18" charset="-127"/>
                <a:ea typeface="HY견고딕" panose="02030600000101010101" pitchFamily="18" charset="-127"/>
              </a:rPr>
              <a:t>매출비교</a:t>
            </a:r>
            <a:r>
              <a:rPr lang="en-US" altLang="ko-KR" sz="3000" dirty="0" smtClean="0">
                <a:solidFill>
                  <a:schemeClr val="tx2">
                    <a:lumMod val="10000"/>
                  </a:schemeClr>
                </a:solidFill>
                <a:latin typeface="HY견고딕" panose="02030600000101010101" pitchFamily="18" charset="-127"/>
                <a:ea typeface="HY견고딕" panose="02030600000101010101" pitchFamily="18" charset="-127"/>
              </a:rPr>
              <a:t>(1)</a:t>
            </a:r>
            <a:endParaRPr sz="3000" dirty="0">
              <a:solidFill>
                <a:schemeClr val="tx2">
                  <a:lumMod val="10000"/>
                </a:schemeClr>
              </a:solidFill>
              <a:latin typeface="HY견고딕" panose="02030600000101010101" pitchFamily="18" charset="-127"/>
              <a:ea typeface="HY견고딕" panose="02030600000101010101" pitchFamily="18" charset="-127"/>
            </a:endParaRPr>
          </a:p>
        </p:txBody>
      </p:sp>
      <p:grpSp>
        <p:nvGrpSpPr>
          <p:cNvPr id="16" name="그룹 15"/>
          <p:cNvGrpSpPr/>
          <p:nvPr/>
        </p:nvGrpSpPr>
        <p:grpSpPr>
          <a:xfrm>
            <a:off x="970806" y="1111192"/>
            <a:ext cx="11476231" cy="1381720"/>
            <a:chOff x="2109140" y="1857567"/>
            <a:chExt cx="12637477" cy="2276806"/>
          </a:xfrm>
        </p:grpSpPr>
        <p:sp>
          <p:nvSpPr>
            <p:cNvPr id="18" name="Shape 104"/>
            <p:cNvSpPr/>
            <p:nvPr/>
          </p:nvSpPr>
          <p:spPr>
            <a:xfrm>
              <a:off x="2109140" y="1857567"/>
              <a:ext cx="12637477" cy="2276806"/>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en-US" altLang="ko-KR" sz="8000" dirty="0" smtClean="0">
                  <a:latin typeface="맑은 고딕" panose="020B0503020000020004" pitchFamily="50" charset="-127"/>
                  <a:ea typeface="맑은 고딕" panose="020B0503020000020004" pitchFamily="50" charset="-127"/>
                </a:rPr>
                <a:t>R-3 </a:t>
              </a:r>
              <a:r>
                <a:rPr lang="ko-KR" altLang="en-US" sz="8000" dirty="0" smtClean="0">
                  <a:latin typeface="맑은 고딕" panose="020B0503020000020004" pitchFamily="50" charset="-127"/>
                  <a:ea typeface="맑은 고딕" panose="020B0503020000020004" pitchFamily="50" charset="-127"/>
                </a:rPr>
                <a:t>월별 지점 매출비교</a:t>
              </a:r>
              <a:r>
                <a:rPr lang="en-US" sz="8000" dirty="0" smtClean="0">
                  <a:latin typeface="맑은 고딕" panose="020B0503020000020004" pitchFamily="50" charset="-127"/>
                  <a:ea typeface="맑은 고딕" panose="020B0503020000020004" pitchFamily="50" charset="-127"/>
                </a:rPr>
                <a:t> </a:t>
              </a:r>
              <a:endParaRPr sz="8000" dirty="0">
                <a:latin typeface="맑은 고딕" panose="020B0503020000020004" pitchFamily="50" charset="-127"/>
                <a:ea typeface="맑은 고딕" panose="020B0503020000020004" pitchFamily="50" charset="-127"/>
              </a:endParaRPr>
            </a:p>
          </p:txBody>
        </p:sp>
        <p:sp>
          <p:nvSpPr>
            <p:cNvPr id="19" name="Shape 106"/>
            <p:cNvSpPr/>
            <p:nvPr/>
          </p:nvSpPr>
          <p:spPr>
            <a:xfrm>
              <a:off x="2143788" y="4121154"/>
              <a:ext cx="805299" cy="2"/>
            </a:xfrm>
            <a:prstGeom prst="line">
              <a:avLst/>
            </a:prstGeom>
            <a:ln w="50800">
              <a:solidFill>
                <a:srgbClr val="F56C2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latin typeface="맑은 고딕" panose="020B0503020000020004" pitchFamily="50" charset="-127"/>
                <a:ea typeface="맑은 고딕" panose="020B0503020000020004" pitchFamily="50" charset="-127"/>
              </a:endParaRPr>
            </a:p>
          </p:txBody>
        </p:sp>
      </p:grpSp>
      <p:sp>
        <p:nvSpPr>
          <p:cNvPr id="11" name="Shape 103"/>
          <p:cNvSpPr/>
          <p:nvPr/>
        </p:nvSpPr>
        <p:spPr>
          <a:xfrm>
            <a:off x="970805" y="735590"/>
            <a:ext cx="2938804" cy="21580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dirty="0" smtClean="0"/>
              <a:t>R</a:t>
            </a:r>
            <a:endParaRPr dirty="0"/>
          </a:p>
        </p:txBody>
      </p:sp>
      <p:sp>
        <p:nvSpPr>
          <p:cNvPr id="12" name="Shape 129"/>
          <p:cNvSpPr/>
          <p:nvPr/>
        </p:nvSpPr>
        <p:spPr>
          <a:xfrm>
            <a:off x="970805" y="296783"/>
            <a:ext cx="3878924" cy="38472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altLang="ko-KR" dirty="0" smtClean="0">
                <a:solidFill>
                  <a:schemeClr val="tx2">
                    <a:lumMod val="25000"/>
                  </a:schemeClr>
                </a:solidFill>
                <a:latin typeface="HY헤드라인M" panose="02030600000101010101" pitchFamily="18" charset="-127"/>
                <a:ea typeface="HY헤드라인M" panose="02030600000101010101" pitchFamily="18" charset="-127"/>
              </a:rPr>
              <a:t>5</a:t>
            </a:r>
            <a:r>
              <a:rPr lang="en-US" altLang="ko-KR" smtClean="0">
                <a:solidFill>
                  <a:schemeClr val="tx2">
                    <a:lumMod val="25000"/>
                  </a:schemeClr>
                </a:solidFill>
                <a:latin typeface="HY헤드라인M" panose="02030600000101010101" pitchFamily="18" charset="-127"/>
                <a:ea typeface="HY헤드라인M" panose="02030600000101010101" pitchFamily="18" charset="-127"/>
              </a:rPr>
              <a:t>. </a:t>
            </a:r>
            <a:r>
              <a:rPr lang="ko-KR" altLang="en-US" sz="2000" dirty="0" smtClean="0">
                <a:solidFill>
                  <a:schemeClr val="tx2">
                    <a:lumMod val="25000"/>
                  </a:schemeClr>
                </a:solidFill>
                <a:latin typeface="HY헤드라인M" panose="02030600000101010101" pitchFamily="18" charset="-127"/>
                <a:ea typeface="HY헤드라인M" panose="02030600000101010101" pitchFamily="18" charset="-127"/>
              </a:rPr>
              <a:t>분석</a:t>
            </a:r>
            <a:endParaRPr sz="2000" dirty="0">
              <a:solidFill>
                <a:schemeClr val="tx2">
                  <a:lumMod val="25000"/>
                </a:schemeClr>
              </a:solidFill>
              <a:latin typeface="HY헤드라인M" panose="02030600000101010101" pitchFamily="18" charset="-127"/>
              <a:ea typeface="HY헤드라인M" panose="02030600000101010101" pitchFamily="18" charset="-127"/>
            </a:endParaRPr>
          </a:p>
        </p:txBody>
      </p:sp>
    </p:spTree>
    <p:extLst>
      <p:ext uri="{BB962C8B-B14F-4D97-AF65-F5344CB8AC3E}">
        <p14:creationId xmlns:p14="http://schemas.microsoft.com/office/powerpoint/2010/main" val="1925418154"/>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Shape 105"/>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18</a:t>
            </a:fld>
            <a:endParaRPr/>
          </a:p>
        </p:txBody>
      </p:sp>
      <p:sp>
        <p:nvSpPr>
          <p:cNvPr id="114" name="Shape 114"/>
          <p:cNvSpPr/>
          <p:nvPr/>
        </p:nvSpPr>
        <p:spPr>
          <a:xfrm>
            <a:off x="18620029" y="7182932"/>
            <a:ext cx="1128839" cy="1122373"/>
          </a:xfrm>
          <a:custGeom>
            <a:avLst/>
            <a:gdLst/>
            <a:ahLst/>
            <a:cxnLst>
              <a:cxn ang="0">
                <a:pos x="wd2" y="hd2"/>
              </a:cxn>
              <a:cxn ang="5400000">
                <a:pos x="wd2" y="hd2"/>
              </a:cxn>
              <a:cxn ang="10800000">
                <a:pos x="wd2" y="hd2"/>
              </a:cxn>
              <a:cxn ang="16200000">
                <a:pos x="wd2" y="hd2"/>
              </a:cxn>
            </a:cxnLst>
            <a:rect l="0" t="0" r="r" b="b"/>
            <a:pathLst>
              <a:path w="21600" h="21600" extrusionOk="0">
                <a:moveTo>
                  <a:pt x="11919" y="5393"/>
                </a:moveTo>
                <a:lnTo>
                  <a:pt x="9877" y="5393"/>
                </a:lnTo>
                <a:lnTo>
                  <a:pt x="9877" y="9769"/>
                </a:lnTo>
                <a:lnTo>
                  <a:pt x="5540" y="9769"/>
                </a:lnTo>
                <a:lnTo>
                  <a:pt x="5540" y="11831"/>
                </a:lnTo>
                <a:lnTo>
                  <a:pt x="9877" y="11831"/>
                </a:lnTo>
                <a:lnTo>
                  <a:pt x="9877" y="16207"/>
                </a:lnTo>
                <a:lnTo>
                  <a:pt x="11919" y="16207"/>
                </a:lnTo>
                <a:lnTo>
                  <a:pt x="11919" y="11831"/>
                </a:lnTo>
                <a:lnTo>
                  <a:pt x="16256" y="11831"/>
                </a:lnTo>
                <a:lnTo>
                  <a:pt x="16256" y="9769"/>
                </a:lnTo>
                <a:lnTo>
                  <a:pt x="11919" y="9769"/>
                </a:lnTo>
                <a:lnTo>
                  <a:pt x="11919" y="5393"/>
                </a:lnTo>
                <a:close/>
                <a:moveTo>
                  <a:pt x="10912" y="0"/>
                </a:moveTo>
                <a:cubicBezTo>
                  <a:pt x="4924" y="0"/>
                  <a:pt x="0" y="4772"/>
                  <a:pt x="0" y="10814"/>
                </a:cubicBezTo>
                <a:cubicBezTo>
                  <a:pt x="0" y="16828"/>
                  <a:pt x="4924" y="21600"/>
                  <a:pt x="10912" y="21600"/>
                </a:cubicBezTo>
                <a:cubicBezTo>
                  <a:pt x="16872" y="21600"/>
                  <a:pt x="21600" y="16828"/>
                  <a:pt x="21600" y="10814"/>
                </a:cubicBezTo>
                <a:cubicBezTo>
                  <a:pt x="21600" y="4772"/>
                  <a:pt x="16872" y="0"/>
                  <a:pt x="10912" y="0"/>
                </a:cubicBezTo>
                <a:close/>
                <a:moveTo>
                  <a:pt x="10912" y="19511"/>
                </a:moveTo>
                <a:cubicBezTo>
                  <a:pt x="6183" y="19511"/>
                  <a:pt x="2266" y="15586"/>
                  <a:pt x="2266" y="10814"/>
                </a:cubicBezTo>
                <a:cubicBezTo>
                  <a:pt x="2266" y="6014"/>
                  <a:pt x="6183" y="2089"/>
                  <a:pt x="10912" y="2089"/>
                </a:cubicBezTo>
                <a:cubicBezTo>
                  <a:pt x="15640" y="2089"/>
                  <a:pt x="19558" y="6014"/>
                  <a:pt x="19558" y="10814"/>
                </a:cubicBezTo>
                <a:cubicBezTo>
                  <a:pt x="19558" y="15586"/>
                  <a:pt x="15640" y="19511"/>
                  <a:pt x="10912" y="19511"/>
                </a:cubicBezTo>
                <a:close/>
              </a:path>
            </a:pathLst>
          </a:custGeom>
          <a:solidFill>
            <a:srgbClr val="F4F5F7"/>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grpSp>
        <p:nvGrpSpPr>
          <p:cNvPr id="16" name="그룹 15"/>
          <p:cNvGrpSpPr/>
          <p:nvPr/>
        </p:nvGrpSpPr>
        <p:grpSpPr>
          <a:xfrm>
            <a:off x="970806" y="1111192"/>
            <a:ext cx="11476231" cy="1381720"/>
            <a:chOff x="2109140" y="1857567"/>
            <a:chExt cx="12637477" cy="2276806"/>
          </a:xfrm>
        </p:grpSpPr>
        <p:sp>
          <p:nvSpPr>
            <p:cNvPr id="18" name="Shape 104"/>
            <p:cNvSpPr/>
            <p:nvPr/>
          </p:nvSpPr>
          <p:spPr>
            <a:xfrm>
              <a:off x="2109140" y="1857567"/>
              <a:ext cx="12637477" cy="2276806"/>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en-US" altLang="ko-KR" sz="8000" dirty="0" smtClean="0">
                  <a:latin typeface="맑은 고딕" panose="020B0503020000020004" pitchFamily="50" charset="-127"/>
                  <a:ea typeface="맑은 고딕" panose="020B0503020000020004" pitchFamily="50" charset="-127"/>
                </a:rPr>
                <a:t>R-3 </a:t>
              </a:r>
              <a:r>
                <a:rPr lang="ko-KR" altLang="en-US" sz="8000" dirty="0" smtClean="0">
                  <a:latin typeface="맑은 고딕" panose="020B0503020000020004" pitchFamily="50" charset="-127"/>
                  <a:ea typeface="맑은 고딕" panose="020B0503020000020004" pitchFamily="50" charset="-127"/>
                </a:rPr>
                <a:t>월별 지점 매출비교</a:t>
              </a:r>
              <a:r>
                <a:rPr lang="en-US" sz="8000" dirty="0" smtClean="0">
                  <a:latin typeface="맑은 고딕" panose="020B0503020000020004" pitchFamily="50" charset="-127"/>
                  <a:ea typeface="맑은 고딕" panose="020B0503020000020004" pitchFamily="50" charset="-127"/>
                </a:rPr>
                <a:t> </a:t>
              </a:r>
              <a:endParaRPr sz="8000" dirty="0">
                <a:latin typeface="맑은 고딕" panose="020B0503020000020004" pitchFamily="50" charset="-127"/>
                <a:ea typeface="맑은 고딕" panose="020B0503020000020004" pitchFamily="50" charset="-127"/>
              </a:endParaRPr>
            </a:p>
          </p:txBody>
        </p:sp>
        <p:sp>
          <p:nvSpPr>
            <p:cNvPr id="19" name="Shape 106"/>
            <p:cNvSpPr/>
            <p:nvPr/>
          </p:nvSpPr>
          <p:spPr>
            <a:xfrm>
              <a:off x="2143788" y="4121154"/>
              <a:ext cx="805299" cy="2"/>
            </a:xfrm>
            <a:prstGeom prst="line">
              <a:avLst/>
            </a:prstGeom>
            <a:ln w="50800">
              <a:solidFill>
                <a:srgbClr val="F56C2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latin typeface="맑은 고딕" panose="020B0503020000020004" pitchFamily="50" charset="-127"/>
                <a:ea typeface="맑은 고딕" panose="020B0503020000020004" pitchFamily="50" charset="-127"/>
              </a:endParaRPr>
            </a:p>
          </p:txBody>
        </p:sp>
      </p:grpSp>
      <p:pic>
        <p:nvPicPr>
          <p:cNvPr id="14" name="그림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5016" y="3244118"/>
            <a:ext cx="14693181" cy="9000000"/>
          </a:xfrm>
          <a:prstGeom prst="rect">
            <a:avLst/>
          </a:prstGeom>
        </p:spPr>
      </p:pic>
      <p:sp>
        <p:nvSpPr>
          <p:cNvPr id="15" name="Shape 110"/>
          <p:cNvSpPr/>
          <p:nvPr/>
        </p:nvSpPr>
        <p:spPr>
          <a:xfrm>
            <a:off x="9476316" y="12593627"/>
            <a:ext cx="6203627" cy="112237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ctr"/>
          </a:lstStyle>
          <a:p>
            <a:r>
              <a:rPr lang="ko-KR" altLang="en-US" sz="3000" dirty="0" smtClean="0">
                <a:solidFill>
                  <a:schemeClr val="tx2">
                    <a:lumMod val="10000"/>
                  </a:schemeClr>
                </a:solidFill>
                <a:latin typeface="HY견고딕" panose="02030600000101010101" pitchFamily="18" charset="-127"/>
                <a:ea typeface="HY견고딕" panose="02030600000101010101" pitchFamily="18" charset="-127"/>
              </a:rPr>
              <a:t>월별 지점 </a:t>
            </a:r>
            <a:r>
              <a:rPr lang="ko-KR" altLang="en-US" sz="3000" dirty="0" err="1" smtClean="0">
                <a:solidFill>
                  <a:schemeClr val="tx2">
                    <a:lumMod val="10000"/>
                  </a:schemeClr>
                </a:solidFill>
                <a:latin typeface="HY견고딕" panose="02030600000101010101" pitchFamily="18" charset="-127"/>
                <a:ea typeface="HY견고딕" panose="02030600000101010101" pitchFamily="18" charset="-127"/>
              </a:rPr>
              <a:t>매출비교</a:t>
            </a:r>
            <a:r>
              <a:rPr lang="en-US" altLang="ko-KR" sz="3000" dirty="0" smtClean="0">
                <a:solidFill>
                  <a:schemeClr val="tx2">
                    <a:lumMod val="10000"/>
                  </a:schemeClr>
                </a:solidFill>
                <a:latin typeface="HY견고딕" panose="02030600000101010101" pitchFamily="18" charset="-127"/>
                <a:ea typeface="HY견고딕" panose="02030600000101010101" pitchFamily="18" charset="-127"/>
              </a:rPr>
              <a:t>(2)</a:t>
            </a:r>
            <a:endParaRPr sz="3000" dirty="0">
              <a:solidFill>
                <a:schemeClr val="tx2">
                  <a:lumMod val="10000"/>
                </a:schemeClr>
              </a:solidFill>
              <a:latin typeface="HY견고딕" panose="02030600000101010101" pitchFamily="18" charset="-127"/>
              <a:ea typeface="HY견고딕" panose="02030600000101010101" pitchFamily="18" charset="-127"/>
            </a:endParaRPr>
          </a:p>
        </p:txBody>
      </p:sp>
      <p:sp>
        <p:nvSpPr>
          <p:cNvPr id="11" name="Shape 103"/>
          <p:cNvSpPr/>
          <p:nvPr/>
        </p:nvSpPr>
        <p:spPr>
          <a:xfrm>
            <a:off x="970805" y="735590"/>
            <a:ext cx="2938804" cy="21580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dirty="0" smtClean="0"/>
              <a:t>R</a:t>
            </a:r>
            <a:endParaRPr dirty="0"/>
          </a:p>
        </p:txBody>
      </p:sp>
      <p:sp>
        <p:nvSpPr>
          <p:cNvPr id="12" name="Shape 129"/>
          <p:cNvSpPr/>
          <p:nvPr/>
        </p:nvSpPr>
        <p:spPr>
          <a:xfrm>
            <a:off x="970805" y="296783"/>
            <a:ext cx="3878924" cy="38472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altLang="ko-KR" dirty="0" smtClean="0">
                <a:solidFill>
                  <a:schemeClr val="tx2">
                    <a:lumMod val="25000"/>
                  </a:schemeClr>
                </a:solidFill>
                <a:latin typeface="HY헤드라인M" panose="02030600000101010101" pitchFamily="18" charset="-127"/>
                <a:ea typeface="HY헤드라인M" panose="02030600000101010101" pitchFamily="18" charset="-127"/>
              </a:rPr>
              <a:t>5</a:t>
            </a:r>
            <a:r>
              <a:rPr lang="en-US" altLang="ko-KR" smtClean="0">
                <a:solidFill>
                  <a:schemeClr val="tx2">
                    <a:lumMod val="25000"/>
                  </a:schemeClr>
                </a:solidFill>
                <a:latin typeface="HY헤드라인M" panose="02030600000101010101" pitchFamily="18" charset="-127"/>
                <a:ea typeface="HY헤드라인M" panose="02030600000101010101" pitchFamily="18" charset="-127"/>
              </a:rPr>
              <a:t>. </a:t>
            </a:r>
            <a:r>
              <a:rPr lang="ko-KR" altLang="en-US" sz="2000" dirty="0" smtClean="0">
                <a:solidFill>
                  <a:schemeClr val="tx2">
                    <a:lumMod val="25000"/>
                  </a:schemeClr>
                </a:solidFill>
                <a:latin typeface="HY헤드라인M" panose="02030600000101010101" pitchFamily="18" charset="-127"/>
                <a:ea typeface="HY헤드라인M" panose="02030600000101010101" pitchFamily="18" charset="-127"/>
              </a:rPr>
              <a:t>분석</a:t>
            </a:r>
            <a:endParaRPr sz="2000" dirty="0">
              <a:solidFill>
                <a:schemeClr val="tx2">
                  <a:lumMod val="25000"/>
                </a:schemeClr>
              </a:solidFill>
              <a:latin typeface="HY헤드라인M" panose="02030600000101010101" pitchFamily="18" charset="-127"/>
              <a:ea typeface="HY헤드라인M" panose="02030600000101010101" pitchFamily="18" charset="-127"/>
            </a:endParaRPr>
          </a:p>
        </p:txBody>
      </p:sp>
    </p:spTree>
    <p:extLst>
      <p:ext uri="{BB962C8B-B14F-4D97-AF65-F5344CB8AC3E}">
        <p14:creationId xmlns:p14="http://schemas.microsoft.com/office/powerpoint/2010/main" val="846196548"/>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Shape 105"/>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19</a:t>
            </a:fld>
            <a:endParaRPr/>
          </a:p>
        </p:txBody>
      </p:sp>
      <p:sp>
        <p:nvSpPr>
          <p:cNvPr id="114" name="Shape 114"/>
          <p:cNvSpPr/>
          <p:nvPr/>
        </p:nvSpPr>
        <p:spPr>
          <a:xfrm>
            <a:off x="18620029" y="7182932"/>
            <a:ext cx="1128839" cy="1122373"/>
          </a:xfrm>
          <a:custGeom>
            <a:avLst/>
            <a:gdLst/>
            <a:ahLst/>
            <a:cxnLst>
              <a:cxn ang="0">
                <a:pos x="wd2" y="hd2"/>
              </a:cxn>
              <a:cxn ang="5400000">
                <a:pos x="wd2" y="hd2"/>
              </a:cxn>
              <a:cxn ang="10800000">
                <a:pos x="wd2" y="hd2"/>
              </a:cxn>
              <a:cxn ang="16200000">
                <a:pos x="wd2" y="hd2"/>
              </a:cxn>
            </a:cxnLst>
            <a:rect l="0" t="0" r="r" b="b"/>
            <a:pathLst>
              <a:path w="21600" h="21600" extrusionOk="0">
                <a:moveTo>
                  <a:pt x="11919" y="5393"/>
                </a:moveTo>
                <a:lnTo>
                  <a:pt x="9877" y="5393"/>
                </a:lnTo>
                <a:lnTo>
                  <a:pt x="9877" y="9769"/>
                </a:lnTo>
                <a:lnTo>
                  <a:pt x="5540" y="9769"/>
                </a:lnTo>
                <a:lnTo>
                  <a:pt x="5540" y="11831"/>
                </a:lnTo>
                <a:lnTo>
                  <a:pt x="9877" y="11831"/>
                </a:lnTo>
                <a:lnTo>
                  <a:pt x="9877" y="16207"/>
                </a:lnTo>
                <a:lnTo>
                  <a:pt x="11919" y="16207"/>
                </a:lnTo>
                <a:lnTo>
                  <a:pt x="11919" y="11831"/>
                </a:lnTo>
                <a:lnTo>
                  <a:pt x="16256" y="11831"/>
                </a:lnTo>
                <a:lnTo>
                  <a:pt x="16256" y="9769"/>
                </a:lnTo>
                <a:lnTo>
                  <a:pt x="11919" y="9769"/>
                </a:lnTo>
                <a:lnTo>
                  <a:pt x="11919" y="5393"/>
                </a:lnTo>
                <a:close/>
                <a:moveTo>
                  <a:pt x="10912" y="0"/>
                </a:moveTo>
                <a:cubicBezTo>
                  <a:pt x="4924" y="0"/>
                  <a:pt x="0" y="4772"/>
                  <a:pt x="0" y="10814"/>
                </a:cubicBezTo>
                <a:cubicBezTo>
                  <a:pt x="0" y="16828"/>
                  <a:pt x="4924" y="21600"/>
                  <a:pt x="10912" y="21600"/>
                </a:cubicBezTo>
                <a:cubicBezTo>
                  <a:pt x="16872" y="21600"/>
                  <a:pt x="21600" y="16828"/>
                  <a:pt x="21600" y="10814"/>
                </a:cubicBezTo>
                <a:cubicBezTo>
                  <a:pt x="21600" y="4772"/>
                  <a:pt x="16872" y="0"/>
                  <a:pt x="10912" y="0"/>
                </a:cubicBezTo>
                <a:close/>
                <a:moveTo>
                  <a:pt x="10912" y="19511"/>
                </a:moveTo>
                <a:cubicBezTo>
                  <a:pt x="6183" y="19511"/>
                  <a:pt x="2266" y="15586"/>
                  <a:pt x="2266" y="10814"/>
                </a:cubicBezTo>
                <a:cubicBezTo>
                  <a:pt x="2266" y="6014"/>
                  <a:pt x="6183" y="2089"/>
                  <a:pt x="10912" y="2089"/>
                </a:cubicBezTo>
                <a:cubicBezTo>
                  <a:pt x="15640" y="2089"/>
                  <a:pt x="19558" y="6014"/>
                  <a:pt x="19558" y="10814"/>
                </a:cubicBezTo>
                <a:cubicBezTo>
                  <a:pt x="19558" y="15586"/>
                  <a:pt x="15640" y="19511"/>
                  <a:pt x="10912" y="19511"/>
                </a:cubicBezTo>
                <a:close/>
              </a:path>
            </a:pathLst>
          </a:custGeom>
          <a:solidFill>
            <a:srgbClr val="F4F5F7"/>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grpSp>
        <p:nvGrpSpPr>
          <p:cNvPr id="16" name="그룹 15"/>
          <p:cNvGrpSpPr/>
          <p:nvPr/>
        </p:nvGrpSpPr>
        <p:grpSpPr>
          <a:xfrm>
            <a:off x="970806" y="1111192"/>
            <a:ext cx="11476231" cy="1381720"/>
            <a:chOff x="2109140" y="1857567"/>
            <a:chExt cx="12637477" cy="2276806"/>
          </a:xfrm>
        </p:grpSpPr>
        <p:sp>
          <p:nvSpPr>
            <p:cNvPr id="18" name="Shape 104"/>
            <p:cNvSpPr/>
            <p:nvPr/>
          </p:nvSpPr>
          <p:spPr>
            <a:xfrm>
              <a:off x="2109140" y="1857567"/>
              <a:ext cx="12637477" cy="2276806"/>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en-US" altLang="ko-KR" sz="8000" dirty="0" smtClean="0">
                  <a:latin typeface="맑은 고딕" panose="020B0503020000020004" pitchFamily="50" charset="-127"/>
                  <a:ea typeface="맑은 고딕" panose="020B0503020000020004" pitchFamily="50" charset="-127"/>
                </a:rPr>
                <a:t>R-3 </a:t>
              </a:r>
              <a:r>
                <a:rPr lang="ko-KR" altLang="en-US" sz="8000" dirty="0" smtClean="0">
                  <a:latin typeface="맑은 고딕" panose="020B0503020000020004" pitchFamily="50" charset="-127"/>
                  <a:ea typeface="맑은 고딕" panose="020B0503020000020004" pitchFamily="50" charset="-127"/>
                </a:rPr>
                <a:t>월별 지점 매출비교</a:t>
              </a:r>
              <a:r>
                <a:rPr lang="en-US" sz="8000" dirty="0" smtClean="0">
                  <a:latin typeface="맑은 고딕" panose="020B0503020000020004" pitchFamily="50" charset="-127"/>
                  <a:ea typeface="맑은 고딕" panose="020B0503020000020004" pitchFamily="50" charset="-127"/>
                </a:rPr>
                <a:t> </a:t>
              </a:r>
              <a:endParaRPr sz="8000" dirty="0">
                <a:latin typeface="맑은 고딕" panose="020B0503020000020004" pitchFamily="50" charset="-127"/>
                <a:ea typeface="맑은 고딕" panose="020B0503020000020004" pitchFamily="50" charset="-127"/>
              </a:endParaRPr>
            </a:p>
          </p:txBody>
        </p:sp>
        <p:sp>
          <p:nvSpPr>
            <p:cNvPr id="19" name="Shape 106"/>
            <p:cNvSpPr/>
            <p:nvPr/>
          </p:nvSpPr>
          <p:spPr>
            <a:xfrm>
              <a:off x="2143788" y="4121154"/>
              <a:ext cx="805299" cy="2"/>
            </a:xfrm>
            <a:prstGeom prst="line">
              <a:avLst/>
            </a:prstGeom>
            <a:ln w="50800">
              <a:solidFill>
                <a:srgbClr val="F56C2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latin typeface="맑은 고딕" panose="020B0503020000020004" pitchFamily="50" charset="-127"/>
                <a:ea typeface="맑은 고딕" panose="020B0503020000020004" pitchFamily="50" charset="-127"/>
              </a:endParaRPr>
            </a:p>
          </p:txBody>
        </p:sp>
      </p:grpSp>
      <p:pic>
        <p:nvPicPr>
          <p:cNvPr id="14" name="그림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5016" y="3244118"/>
            <a:ext cx="14693181" cy="9000000"/>
          </a:xfrm>
          <a:prstGeom prst="rect">
            <a:avLst/>
          </a:prstGeom>
        </p:spPr>
      </p:pic>
      <p:sp>
        <p:nvSpPr>
          <p:cNvPr id="15" name="Shape 110"/>
          <p:cNvSpPr/>
          <p:nvPr/>
        </p:nvSpPr>
        <p:spPr>
          <a:xfrm>
            <a:off x="9476316" y="12593627"/>
            <a:ext cx="6203627" cy="112237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ctr"/>
          </a:lstStyle>
          <a:p>
            <a:r>
              <a:rPr lang="ko-KR" altLang="en-US" sz="3000" dirty="0" smtClean="0">
                <a:solidFill>
                  <a:schemeClr val="tx2">
                    <a:lumMod val="10000"/>
                  </a:schemeClr>
                </a:solidFill>
                <a:latin typeface="HY견고딕" panose="02030600000101010101" pitchFamily="18" charset="-127"/>
                <a:ea typeface="HY견고딕" panose="02030600000101010101" pitchFamily="18" charset="-127"/>
              </a:rPr>
              <a:t>월별 지점 </a:t>
            </a:r>
            <a:r>
              <a:rPr lang="ko-KR" altLang="en-US" sz="3000" dirty="0" err="1" smtClean="0">
                <a:solidFill>
                  <a:schemeClr val="tx2">
                    <a:lumMod val="10000"/>
                  </a:schemeClr>
                </a:solidFill>
                <a:latin typeface="HY견고딕" panose="02030600000101010101" pitchFamily="18" charset="-127"/>
                <a:ea typeface="HY견고딕" panose="02030600000101010101" pitchFamily="18" charset="-127"/>
              </a:rPr>
              <a:t>매출비교</a:t>
            </a:r>
            <a:r>
              <a:rPr lang="en-US" altLang="ko-KR" sz="3000" dirty="0" smtClean="0">
                <a:solidFill>
                  <a:schemeClr val="tx2">
                    <a:lumMod val="10000"/>
                  </a:schemeClr>
                </a:solidFill>
                <a:latin typeface="HY견고딕" panose="02030600000101010101" pitchFamily="18" charset="-127"/>
                <a:ea typeface="HY견고딕" panose="02030600000101010101" pitchFamily="18" charset="-127"/>
              </a:rPr>
              <a:t>(3)</a:t>
            </a:r>
            <a:endParaRPr sz="3000" dirty="0">
              <a:solidFill>
                <a:schemeClr val="tx2">
                  <a:lumMod val="10000"/>
                </a:schemeClr>
              </a:solidFill>
              <a:latin typeface="HY견고딕" panose="02030600000101010101" pitchFamily="18" charset="-127"/>
              <a:ea typeface="HY견고딕" panose="02030600000101010101" pitchFamily="18" charset="-127"/>
            </a:endParaRPr>
          </a:p>
        </p:txBody>
      </p:sp>
      <p:sp>
        <p:nvSpPr>
          <p:cNvPr id="11" name="Shape 103"/>
          <p:cNvSpPr/>
          <p:nvPr/>
        </p:nvSpPr>
        <p:spPr>
          <a:xfrm>
            <a:off x="970805" y="735590"/>
            <a:ext cx="2938804" cy="21580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dirty="0" smtClean="0"/>
              <a:t>R</a:t>
            </a:r>
            <a:endParaRPr dirty="0"/>
          </a:p>
        </p:txBody>
      </p:sp>
      <p:sp>
        <p:nvSpPr>
          <p:cNvPr id="12" name="Shape 129"/>
          <p:cNvSpPr/>
          <p:nvPr/>
        </p:nvSpPr>
        <p:spPr>
          <a:xfrm>
            <a:off x="970805" y="296783"/>
            <a:ext cx="3878924" cy="38472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altLang="ko-KR" dirty="0" smtClean="0">
                <a:solidFill>
                  <a:schemeClr val="tx2">
                    <a:lumMod val="25000"/>
                  </a:schemeClr>
                </a:solidFill>
                <a:latin typeface="HY헤드라인M" panose="02030600000101010101" pitchFamily="18" charset="-127"/>
                <a:ea typeface="HY헤드라인M" panose="02030600000101010101" pitchFamily="18" charset="-127"/>
              </a:rPr>
              <a:t>5</a:t>
            </a:r>
            <a:r>
              <a:rPr lang="en-US" altLang="ko-KR" smtClean="0">
                <a:solidFill>
                  <a:schemeClr val="tx2">
                    <a:lumMod val="25000"/>
                  </a:schemeClr>
                </a:solidFill>
                <a:latin typeface="HY헤드라인M" panose="02030600000101010101" pitchFamily="18" charset="-127"/>
                <a:ea typeface="HY헤드라인M" panose="02030600000101010101" pitchFamily="18" charset="-127"/>
              </a:rPr>
              <a:t>. </a:t>
            </a:r>
            <a:r>
              <a:rPr lang="ko-KR" altLang="en-US" sz="2000" dirty="0" smtClean="0">
                <a:solidFill>
                  <a:schemeClr val="tx2">
                    <a:lumMod val="25000"/>
                  </a:schemeClr>
                </a:solidFill>
                <a:latin typeface="HY헤드라인M" panose="02030600000101010101" pitchFamily="18" charset="-127"/>
                <a:ea typeface="HY헤드라인M" panose="02030600000101010101" pitchFamily="18" charset="-127"/>
              </a:rPr>
              <a:t>분석</a:t>
            </a:r>
            <a:endParaRPr sz="2000" dirty="0">
              <a:solidFill>
                <a:schemeClr val="tx2">
                  <a:lumMod val="25000"/>
                </a:schemeClr>
              </a:solidFill>
              <a:latin typeface="HY헤드라인M" panose="02030600000101010101" pitchFamily="18" charset="-127"/>
              <a:ea typeface="HY헤드라인M" panose="02030600000101010101" pitchFamily="18" charset="-127"/>
            </a:endParaRPr>
          </a:p>
        </p:txBody>
      </p:sp>
    </p:spTree>
    <p:extLst>
      <p:ext uri="{BB962C8B-B14F-4D97-AF65-F5344CB8AC3E}">
        <p14:creationId xmlns:p14="http://schemas.microsoft.com/office/powerpoint/2010/main" val="193705703"/>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p:cNvGrpSpPr/>
          <p:nvPr/>
        </p:nvGrpSpPr>
        <p:grpSpPr>
          <a:xfrm>
            <a:off x="5867400" y="533400"/>
            <a:ext cx="18516600" cy="11927440"/>
            <a:chOff x="6413383" y="1028700"/>
            <a:chExt cx="5778618" cy="4020071"/>
          </a:xfrm>
          <a:solidFill>
            <a:srgbClr val="FFFFFF"/>
          </a:solidFill>
        </p:grpSpPr>
        <p:sp>
          <p:nvSpPr>
            <p:cNvPr id="12" name="자유형 11"/>
            <p:cNvSpPr>
              <a:spLocks/>
            </p:cNvSpPr>
            <p:nvPr/>
          </p:nvSpPr>
          <p:spPr bwMode="auto">
            <a:xfrm rot="5400000" flipV="1">
              <a:off x="7292656" y="149427"/>
              <a:ext cx="4020071" cy="5778618"/>
            </a:xfrm>
            <a:custGeom>
              <a:avLst/>
              <a:gdLst>
                <a:gd name="connsiteX0" fmla="*/ 0 w 5345882"/>
                <a:gd name="connsiteY0" fmla="*/ 3590954 h 7684394"/>
                <a:gd name="connsiteX1" fmla="*/ 6905 w 5345882"/>
                <a:gd name="connsiteY1" fmla="*/ 3658252 h 7684394"/>
                <a:gd name="connsiteX2" fmla="*/ 24167 w 5345882"/>
                <a:gd name="connsiteY2" fmla="*/ 3729001 h 7684394"/>
                <a:gd name="connsiteX3" fmla="*/ 50059 w 5345882"/>
                <a:gd name="connsiteY3" fmla="*/ 3796300 h 7684394"/>
                <a:gd name="connsiteX4" fmla="*/ 86308 w 5345882"/>
                <a:gd name="connsiteY4" fmla="*/ 3861872 h 7684394"/>
                <a:gd name="connsiteX5" fmla="*/ 91486 w 5345882"/>
                <a:gd name="connsiteY5" fmla="*/ 3865323 h 7684394"/>
                <a:gd name="connsiteX6" fmla="*/ 100117 w 5345882"/>
                <a:gd name="connsiteY6" fmla="*/ 3879128 h 7684394"/>
                <a:gd name="connsiteX7" fmla="*/ 115652 w 5345882"/>
                <a:gd name="connsiteY7" fmla="*/ 3901561 h 7684394"/>
                <a:gd name="connsiteX8" fmla="*/ 136366 w 5345882"/>
                <a:gd name="connsiteY8" fmla="*/ 3930896 h 7684394"/>
                <a:gd name="connsiteX9" fmla="*/ 160532 w 5345882"/>
                <a:gd name="connsiteY9" fmla="*/ 3970584 h 7684394"/>
                <a:gd name="connsiteX10" fmla="*/ 191603 w 5345882"/>
                <a:gd name="connsiteY10" fmla="*/ 4013724 h 7684394"/>
                <a:gd name="connsiteX11" fmla="*/ 226126 w 5345882"/>
                <a:gd name="connsiteY11" fmla="*/ 4065492 h 7684394"/>
                <a:gd name="connsiteX12" fmla="*/ 265827 w 5345882"/>
                <a:gd name="connsiteY12" fmla="*/ 4122436 h 7684394"/>
                <a:gd name="connsiteX13" fmla="*/ 307255 w 5345882"/>
                <a:gd name="connsiteY13" fmla="*/ 4184558 h 7684394"/>
                <a:gd name="connsiteX14" fmla="*/ 352135 w 5345882"/>
                <a:gd name="connsiteY14" fmla="*/ 4251856 h 7684394"/>
                <a:gd name="connsiteX15" fmla="*/ 400467 w 5345882"/>
                <a:gd name="connsiteY15" fmla="*/ 4324330 h 7684394"/>
                <a:gd name="connsiteX16" fmla="*/ 452251 w 5345882"/>
                <a:gd name="connsiteY16" fmla="*/ 4398531 h 7684394"/>
                <a:gd name="connsiteX17" fmla="*/ 504036 w 5345882"/>
                <a:gd name="connsiteY17" fmla="*/ 4476182 h 7684394"/>
                <a:gd name="connsiteX18" fmla="*/ 559273 w 5345882"/>
                <a:gd name="connsiteY18" fmla="*/ 4557285 h 7684394"/>
                <a:gd name="connsiteX19" fmla="*/ 616235 w 5345882"/>
                <a:gd name="connsiteY19" fmla="*/ 4640114 h 7684394"/>
                <a:gd name="connsiteX20" fmla="*/ 673198 w 5345882"/>
                <a:gd name="connsiteY20" fmla="*/ 4722942 h 7684394"/>
                <a:gd name="connsiteX21" fmla="*/ 731888 w 5345882"/>
                <a:gd name="connsiteY21" fmla="*/ 4809222 h 7684394"/>
                <a:gd name="connsiteX22" fmla="*/ 787124 w 5345882"/>
                <a:gd name="connsiteY22" fmla="*/ 4893776 h 7684394"/>
                <a:gd name="connsiteX23" fmla="*/ 845813 w 5345882"/>
                <a:gd name="connsiteY23" fmla="*/ 4978330 h 7684394"/>
                <a:gd name="connsiteX24" fmla="*/ 906229 w 5345882"/>
                <a:gd name="connsiteY24" fmla="*/ 5062884 h 7684394"/>
                <a:gd name="connsiteX25" fmla="*/ 961465 w 5345882"/>
                <a:gd name="connsiteY25" fmla="*/ 5149163 h 7684394"/>
                <a:gd name="connsiteX26" fmla="*/ 1016702 w 5345882"/>
                <a:gd name="connsiteY26" fmla="*/ 5231992 h 7684394"/>
                <a:gd name="connsiteX27" fmla="*/ 1070213 w 5345882"/>
                <a:gd name="connsiteY27" fmla="*/ 5309643 h 7684394"/>
                <a:gd name="connsiteX28" fmla="*/ 1123723 w 5345882"/>
                <a:gd name="connsiteY28" fmla="*/ 5385569 h 7684394"/>
                <a:gd name="connsiteX29" fmla="*/ 1173781 w 5345882"/>
                <a:gd name="connsiteY29" fmla="*/ 5459770 h 7684394"/>
                <a:gd name="connsiteX30" fmla="*/ 1218662 w 5345882"/>
                <a:gd name="connsiteY30" fmla="*/ 5530518 h 7684394"/>
                <a:gd name="connsiteX31" fmla="*/ 1265267 w 5345882"/>
                <a:gd name="connsiteY31" fmla="*/ 5596091 h 7684394"/>
                <a:gd name="connsiteX32" fmla="*/ 1303243 w 5345882"/>
                <a:gd name="connsiteY32" fmla="*/ 5654762 h 7684394"/>
                <a:gd name="connsiteX33" fmla="*/ 1365384 w 5345882"/>
                <a:gd name="connsiteY33" fmla="*/ 5739315 h 7684394"/>
                <a:gd name="connsiteX34" fmla="*/ 1427525 w 5345882"/>
                <a:gd name="connsiteY34" fmla="*/ 5820418 h 7684394"/>
                <a:gd name="connsiteX35" fmla="*/ 1494845 w 5345882"/>
                <a:gd name="connsiteY35" fmla="*/ 5901521 h 7684394"/>
                <a:gd name="connsiteX36" fmla="*/ 1567343 w 5345882"/>
                <a:gd name="connsiteY36" fmla="*/ 5977447 h 7684394"/>
                <a:gd name="connsiteX37" fmla="*/ 1643294 w 5345882"/>
                <a:gd name="connsiteY37" fmla="*/ 6051647 h 7684394"/>
                <a:gd name="connsiteX38" fmla="*/ 1726149 w 5345882"/>
                <a:gd name="connsiteY38" fmla="*/ 6120671 h 7684394"/>
                <a:gd name="connsiteX39" fmla="*/ 1806208 w 5345882"/>
                <a:gd name="connsiteY39" fmla="*/ 6183097 h 7684394"/>
                <a:gd name="connsiteX40" fmla="*/ 1815646 w 5345882"/>
                <a:gd name="connsiteY40" fmla="*/ 6245352 h 7684394"/>
                <a:gd name="connsiteX41" fmla="*/ 1725861 w 5345882"/>
                <a:gd name="connsiteY41" fmla="*/ 7684394 h 7684394"/>
                <a:gd name="connsiteX42" fmla="*/ 4869111 w 5345882"/>
                <a:gd name="connsiteY42" fmla="*/ 7684394 h 7684394"/>
                <a:gd name="connsiteX43" fmla="*/ 4716104 w 5345882"/>
                <a:gd name="connsiteY43" fmla="*/ 6308329 h 7684394"/>
                <a:gd name="connsiteX44" fmla="*/ 4731562 w 5345882"/>
                <a:gd name="connsiteY44" fmla="*/ 6207490 h 7684394"/>
                <a:gd name="connsiteX45" fmla="*/ 4762444 w 5345882"/>
                <a:gd name="connsiteY45" fmla="*/ 6182792 h 7684394"/>
                <a:gd name="connsiteX46" fmla="*/ 4834942 w 5345882"/>
                <a:gd name="connsiteY46" fmla="*/ 6118946 h 7684394"/>
                <a:gd name="connsiteX47" fmla="*/ 4898810 w 5345882"/>
                <a:gd name="connsiteY47" fmla="*/ 6053373 h 7684394"/>
                <a:gd name="connsiteX48" fmla="*/ 4959225 w 5345882"/>
                <a:gd name="connsiteY48" fmla="*/ 5986075 h 7684394"/>
                <a:gd name="connsiteX49" fmla="*/ 5012736 w 5345882"/>
                <a:gd name="connsiteY49" fmla="*/ 5913600 h 7684394"/>
                <a:gd name="connsiteX50" fmla="*/ 5061068 w 5345882"/>
                <a:gd name="connsiteY50" fmla="*/ 5844576 h 7684394"/>
                <a:gd name="connsiteX51" fmla="*/ 5104221 w 5345882"/>
                <a:gd name="connsiteY51" fmla="*/ 5770376 h 7684394"/>
                <a:gd name="connsiteX52" fmla="*/ 5143923 w 5345882"/>
                <a:gd name="connsiteY52" fmla="*/ 5697901 h 7684394"/>
                <a:gd name="connsiteX53" fmla="*/ 5178446 w 5345882"/>
                <a:gd name="connsiteY53" fmla="*/ 5623700 h 7684394"/>
                <a:gd name="connsiteX54" fmla="*/ 5209517 w 5345882"/>
                <a:gd name="connsiteY54" fmla="*/ 5551226 h 7684394"/>
                <a:gd name="connsiteX55" fmla="*/ 5237135 w 5345882"/>
                <a:gd name="connsiteY55" fmla="*/ 5478751 h 7684394"/>
                <a:gd name="connsiteX56" fmla="*/ 5259575 w 5345882"/>
                <a:gd name="connsiteY56" fmla="*/ 5406276 h 7684394"/>
                <a:gd name="connsiteX57" fmla="*/ 5280289 w 5345882"/>
                <a:gd name="connsiteY57" fmla="*/ 5337252 h 7684394"/>
                <a:gd name="connsiteX58" fmla="*/ 5295824 w 5345882"/>
                <a:gd name="connsiteY58" fmla="*/ 5269954 h 7684394"/>
                <a:gd name="connsiteX59" fmla="*/ 5311359 w 5345882"/>
                <a:gd name="connsiteY59" fmla="*/ 5204382 h 7684394"/>
                <a:gd name="connsiteX60" fmla="*/ 5321716 w 5345882"/>
                <a:gd name="connsiteY60" fmla="*/ 5140535 h 7684394"/>
                <a:gd name="connsiteX61" fmla="*/ 5332073 w 5345882"/>
                <a:gd name="connsiteY61" fmla="*/ 5078414 h 7684394"/>
                <a:gd name="connsiteX62" fmla="*/ 5337252 w 5345882"/>
                <a:gd name="connsiteY62" fmla="*/ 5021470 h 7684394"/>
                <a:gd name="connsiteX63" fmla="*/ 5342430 w 5345882"/>
                <a:gd name="connsiteY63" fmla="*/ 4967976 h 7684394"/>
                <a:gd name="connsiteX64" fmla="*/ 5344156 w 5345882"/>
                <a:gd name="connsiteY64" fmla="*/ 4919660 h 7684394"/>
                <a:gd name="connsiteX65" fmla="*/ 5345882 w 5345882"/>
                <a:gd name="connsiteY65" fmla="*/ 4874794 h 7684394"/>
                <a:gd name="connsiteX66" fmla="*/ 5345882 w 5345882"/>
                <a:gd name="connsiteY66" fmla="*/ 4835106 h 7684394"/>
                <a:gd name="connsiteX67" fmla="*/ 5345882 w 5345882"/>
                <a:gd name="connsiteY67" fmla="*/ 1401179 h 7684394"/>
                <a:gd name="connsiteX68" fmla="*/ 5345750 w 5345882"/>
                <a:gd name="connsiteY68" fmla="*/ 1401179 h 7684394"/>
                <a:gd name="connsiteX69" fmla="*/ 5345882 w 5345882"/>
                <a:gd name="connsiteY69" fmla="*/ 1399453 h 7684394"/>
                <a:gd name="connsiteX70" fmla="*/ 5340706 w 5345882"/>
                <a:gd name="connsiteY70" fmla="*/ 1328704 h 7684394"/>
                <a:gd name="connsiteX71" fmla="*/ 5321724 w 5345882"/>
                <a:gd name="connsiteY71" fmla="*/ 1264857 h 7684394"/>
                <a:gd name="connsiteX72" fmla="*/ 5294115 w 5345882"/>
                <a:gd name="connsiteY72" fmla="*/ 1206187 h 7684394"/>
                <a:gd name="connsiteX73" fmla="*/ 5254426 w 5345882"/>
                <a:gd name="connsiteY73" fmla="*/ 1152694 h 7684394"/>
                <a:gd name="connsiteX74" fmla="*/ 5207835 w 5345882"/>
                <a:gd name="connsiteY74" fmla="*/ 1106103 h 7684394"/>
                <a:gd name="connsiteX75" fmla="*/ 5152616 w 5345882"/>
                <a:gd name="connsiteY75" fmla="*/ 1068140 h 7684394"/>
                <a:gd name="connsiteX76" fmla="*/ 5092220 w 5345882"/>
                <a:gd name="connsiteY76" fmla="*/ 1040531 h 7684394"/>
                <a:gd name="connsiteX77" fmla="*/ 5024922 w 5345882"/>
                <a:gd name="connsiteY77" fmla="*/ 1023275 h 7684394"/>
                <a:gd name="connsiteX78" fmla="*/ 4954173 w 5345882"/>
                <a:gd name="connsiteY78" fmla="*/ 1018098 h 7684394"/>
                <a:gd name="connsiteX79" fmla="*/ 4883423 w 5345882"/>
                <a:gd name="connsiteY79" fmla="*/ 1023275 h 7684394"/>
                <a:gd name="connsiteX80" fmla="*/ 4817851 w 5345882"/>
                <a:gd name="connsiteY80" fmla="*/ 1040531 h 7684394"/>
                <a:gd name="connsiteX81" fmla="*/ 4757455 w 5345882"/>
                <a:gd name="connsiteY81" fmla="*/ 1068140 h 7684394"/>
                <a:gd name="connsiteX82" fmla="*/ 4702236 w 5345882"/>
                <a:gd name="connsiteY82" fmla="*/ 1106103 h 7684394"/>
                <a:gd name="connsiteX83" fmla="*/ 4653920 w 5345882"/>
                <a:gd name="connsiteY83" fmla="*/ 1152694 h 7684394"/>
                <a:gd name="connsiteX84" fmla="*/ 4615957 w 5345882"/>
                <a:gd name="connsiteY84" fmla="*/ 1206187 h 7684394"/>
                <a:gd name="connsiteX85" fmla="*/ 4586622 w 5345882"/>
                <a:gd name="connsiteY85" fmla="*/ 1264857 h 7684394"/>
                <a:gd name="connsiteX86" fmla="*/ 4569366 w 5345882"/>
                <a:gd name="connsiteY86" fmla="*/ 1328704 h 7684394"/>
                <a:gd name="connsiteX87" fmla="*/ 4562463 w 5345882"/>
                <a:gd name="connsiteY87" fmla="*/ 1399453 h 7684394"/>
                <a:gd name="connsiteX88" fmla="*/ 4562640 w 5345882"/>
                <a:gd name="connsiteY88" fmla="*/ 1401179 h 7684394"/>
                <a:gd name="connsiteX89" fmla="*/ 4562211 w 5345882"/>
                <a:gd name="connsiteY89" fmla="*/ 1401179 h 7684394"/>
                <a:gd name="connsiteX90" fmla="*/ 4562211 w 5345882"/>
                <a:gd name="connsiteY90" fmla="*/ 3054295 h 7684394"/>
                <a:gd name="connsiteX91" fmla="*/ 4557032 w 5345882"/>
                <a:gd name="connsiteY91" fmla="*/ 3093984 h 7684394"/>
                <a:gd name="connsiteX92" fmla="*/ 4536319 w 5345882"/>
                <a:gd name="connsiteY92" fmla="*/ 3128496 h 7684394"/>
                <a:gd name="connsiteX93" fmla="*/ 4508700 w 5345882"/>
                <a:gd name="connsiteY93" fmla="*/ 3156105 h 7684394"/>
                <a:gd name="connsiteX94" fmla="*/ 4474177 w 5345882"/>
                <a:gd name="connsiteY94" fmla="*/ 3175087 h 7684394"/>
                <a:gd name="connsiteX95" fmla="*/ 4432750 w 5345882"/>
                <a:gd name="connsiteY95" fmla="*/ 3181989 h 7684394"/>
                <a:gd name="connsiteX96" fmla="*/ 4396501 w 5345882"/>
                <a:gd name="connsiteY96" fmla="*/ 3176812 h 7684394"/>
                <a:gd name="connsiteX97" fmla="*/ 4367156 w 5345882"/>
                <a:gd name="connsiteY97" fmla="*/ 3164733 h 7684394"/>
                <a:gd name="connsiteX98" fmla="*/ 4337812 w 5345882"/>
                <a:gd name="connsiteY98" fmla="*/ 3142301 h 7684394"/>
                <a:gd name="connsiteX99" fmla="*/ 4318824 w 5345882"/>
                <a:gd name="connsiteY99" fmla="*/ 3118142 h 7684394"/>
                <a:gd name="connsiteX100" fmla="*/ 4305015 w 5345882"/>
                <a:gd name="connsiteY100" fmla="*/ 3088807 h 7684394"/>
                <a:gd name="connsiteX101" fmla="*/ 4301562 w 5345882"/>
                <a:gd name="connsiteY101" fmla="*/ 3054295 h 7684394"/>
                <a:gd name="connsiteX102" fmla="*/ 4301562 w 5345882"/>
                <a:gd name="connsiteY102" fmla="*/ 636742 h 7684394"/>
                <a:gd name="connsiteX103" fmla="*/ 4300086 w 5345882"/>
                <a:gd name="connsiteY103" fmla="*/ 636742 h 7684394"/>
                <a:gd name="connsiteX104" fmla="*/ 4300172 w 5345882"/>
                <a:gd name="connsiteY104" fmla="*/ 635881 h 7684394"/>
                <a:gd name="connsiteX105" fmla="*/ 4293270 w 5345882"/>
                <a:gd name="connsiteY105" fmla="*/ 568735 h 7684394"/>
                <a:gd name="connsiteX106" fmla="*/ 4274288 w 5345882"/>
                <a:gd name="connsiteY106" fmla="*/ 503311 h 7684394"/>
                <a:gd name="connsiteX107" fmla="*/ 4244953 w 5345882"/>
                <a:gd name="connsiteY107" fmla="*/ 444773 h 7684394"/>
                <a:gd name="connsiteX108" fmla="*/ 4206990 w 5345882"/>
                <a:gd name="connsiteY108" fmla="*/ 391401 h 7684394"/>
                <a:gd name="connsiteX109" fmla="*/ 4160399 w 5345882"/>
                <a:gd name="connsiteY109" fmla="*/ 344915 h 7684394"/>
                <a:gd name="connsiteX110" fmla="*/ 4106906 w 5345882"/>
                <a:gd name="connsiteY110" fmla="*/ 308759 h 7684394"/>
                <a:gd name="connsiteX111" fmla="*/ 4044785 w 5345882"/>
                <a:gd name="connsiteY111" fmla="*/ 279490 h 7684394"/>
                <a:gd name="connsiteX112" fmla="*/ 3977486 w 5345882"/>
                <a:gd name="connsiteY112" fmla="*/ 262274 h 7684394"/>
                <a:gd name="connsiteX113" fmla="*/ 3908463 w 5345882"/>
                <a:gd name="connsiteY113" fmla="*/ 255387 h 7684394"/>
                <a:gd name="connsiteX114" fmla="*/ 3839439 w 5345882"/>
                <a:gd name="connsiteY114" fmla="*/ 262274 h 7684394"/>
                <a:gd name="connsiteX115" fmla="*/ 3770415 w 5345882"/>
                <a:gd name="connsiteY115" fmla="*/ 279490 h 7684394"/>
                <a:gd name="connsiteX116" fmla="*/ 3710019 w 5345882"/>
                <a:gd name="connsiteY116" fmla="*/ 308759 h 7684394"/>
                <a:gd name="connsiteX117" fmla="*/ 3656526 w 5345882"/>
                <a:gd name="connsiteY117" fmla="*/ 344915 h 7684394"/>
                <a:gd name="connsiteX118" fmla="*/ 3608210 w 5345882"/>
                <a:gd name="connsiteY118" fmla="*/ 391401 h 7684394"/>
                <a:gd name="connsiteX119" fmla="*/ 3570246 w 5345882"/>
                <a:gd name="connsiteY119" fmla="*/ 444773 h 7684394"/>
                <a:gd name="connsiteX120" fmla="*/ 3540911 w 5345882"/>
                <a:gd name="connsiteY120" fmla="*/ 503311 h 7684394"/>
                <a:gd name="connsiteX121" fmla="*/ 3523655 w 5345882"/>
                <a:gd name="connsiteY121" fmla="*/ 568735 h 7684394"/>
                <a:gd name="connsiteX122" fmla="*/ 3516753 w 5345882"/>
                <a:gd name="connsiteY122" fmla="*/ 635881 h 7684394"/>
                <a:gd name="connsiteX123" fmla="*/ 3517891 w 5345882"/>
                <a:gd name="connsiteY123" fmla="*/ 647234 h 7684394"/>
                <a:gd name="connsiteX124" fmla="*/ 3517891 w 5345882"/>
                <a:gd name="connsiteY124" fmla="*/ 2798908 h 7684394"/>
                <a:gd name="connsiteX125" fmla="*/ 3510986 w 5345882"/>
                <a:gd name="connsiteY125" fmla="*/ 2840322 h 7684394"/>
                <a:gd name="connsiteX126" fmla="*/ 3491999 w 5345882"/>
                <a:gd name="connsiteY126" fmla="*/ 2873108 h 7684394"/>
                <a:gd name="connsiteX127" fmla="*/ 3462654 w 5345882"/>
                <a:gd name="connsiteY127" fmla="*/ 2900718 h 7684394"/>
                <a:gd name="connsiteX128" fmla="*/ 3428131 w 5345882"/>
                <a:gd name="connsiteY128" fmla="*/ 2919699 h 7684394"/>
                <a:gd name="connsiteX129" fmla="*/ 3386704 w 5345882"/>
                <a:gd name="connsiteY129" fmla="*/ 2926602 h 7684394"/>
                <a:gd name="connsiteX130" fmla="*/ 3345276 w 5345882"/>
                <a:gd name="connsiteY130" fmla="*/ 2919699 h 7684394"/>
                <a:gd name="connsiteX131" fmla="*/ 3310753 w 5345882"/>
                <a:gd name="connsiteY131" fmla="*/ 2900718 h 7684394"/>
                <a:gd name="connsiteX132" fmla="*/ 3279682 w 5345882"/>
                <a:gd name="connsiteY132" fmla="*/ 2873108 h 7684394"/>
                <a:gd name="connsiteX133" fmla="*/ 3262421 w 5345882"/>
                <a:gd name="connsiteY133" fmla="*/ 2840322 h 7684394"/>
                <a:gd name="connsiteX134" fmla="*/ 3257242 w 5345882"/>
                <a:gd name="connsiteY134" fmla="*/ 2798908 h 7684394"/>
                <a:gd name="connsiteX135" fmla="*/ 3257242 w 5345882"/>
                <a:gd name="connsiteY135" fmla="*/ 389670 h 7684394"/>
                <a:gd name="connsiteX136" fmla="*/ 3257915 w 5345882"/>
                <a:gd name="connsiteY136" fmla="*/ 383081 h 7684394"/>
                <a:gd name="connsiteX137" fmla="*/ 3251013 w 5345882"/>
                <a:gd name="connsiteY137" fmla="*/ 315478 h 7684394"/>
                <a:gd name="connsiteX138" fmla="*/ 3233757 w 5345882"/>
                <a:gd name="connsiteY138" fmla="*/ 249609 h 7684394"/>
                <a:gd name="connsiteX139" fmla="*/ 3202696 w 5345882"/>
                <a:gd name="connsiteY139" fmla="*/ 188940 h 7684394"/>
                <a:gd name="connsiteX140" fmla="*/ 3166459 w 5345882"/>
                <a:gd name="connsiteY140" fmla="*/ 135205 h 7684394"/>
                <a:gd name="connsiteX141" fmla="*/ 3118142 w 5345882"/>
                <a:gd name="connsiteY141" fmla="*/ 88403 h 7684394"/>
                <a:gd name="connsiteX142" fmla="*/ 3062923 w 5345882"/>
                <a:gd name="connsiteY142" fmla="*/ 53735 h 7684394"/>
                <a:gd name="connsiteX143" fmla="*/ 3002527 w 5345882"/>
                <a:gd name="connsiteY143" fmla="*/ 22534 h 7684394"/>
                <a:gd name="connsiteX144" fmla="*/ 2935229 w 5345882"/>
                <a:gd name="connsiteY144" fmla="*/ 6933 h 7684394"/>
                <a:gd name="connsiteX145" fmla="*/ 2866206 w 5345882"/>
                <a:gd name="connsiteY145" fmla="*/ 0 h 7684394"/>
                <a:gd name="connsiteX146" fmla="*/ 2795456 w 5345882"/>
                <a:gd name="connsiteY146" fmla="*/ 6933 h 7684394"/>
                <a:gd name="connsiteX147" fmla="*/ 2728158 w 5345882"/>
                <a:gd name="connsiteY147" fmla="*/ 22534 h 7684394"/>
                <a:gd name="connsiteX148" fmla="*/ 2667762 w 5345882"/>
                <a:gd name="connsiteY148" fmla="*/ 53735 h 7684394"/>
                <a:gd name="connsiteX149" fmla="*/ 2612544 w 5345882"/>
                <a:gd name="connsiteY149" fmla="*/ 88403 h 7684394"/>
                <a:gd name="connsiteX150" fmla="*/ 2565953 w 5345882"/>
                <a:gd name="connsiteY150" fmla="*/ 135205 h 7684394"/>
                <a:gd name="connsiteX151" fmla="*/ 2527989 w 5345882"/>
                <a:gd name="connsiteY151" fmla="*/ 188940 h 7684394"/>
                <a:gd name="connsiteX152" fmla="*/ 2496929 w 5345882"/>
                <a:gd name="connsiteY152" fmla="*/ 249609 h 7684394"/>
                <a:gd name="connsiteX153" fmla="*/ 2479673 w 5345882"/>
                <a:gd name="connsiteY153" fmla="*/ 315478 h 7684394"/>
                <a:gd name="connsiteX154" fmla="*/ 2474496 w 5345882"/>
                <a:gd name="connsiteY154" fmla="*/ 383080 h 7684394"/>
                <a:gd name="connsiteX155" fmla="*/ 2473571 w 5345882"/>
                <a:gd name="connsiteY155" fmla="*/ 383080 h 7684394"/>
                <a:gd name="connsiteX156" fmla="*/ 2473571 w 5345882"/>
                <a:gd name="connsiteY156" fmla="*/ 2798908 h 7684394"/>
                <a:gd name="connsiteX157" fmla="*/ 2466666 w 5345882"/>
                <a:gd name="connsiteY157" fmla="*/ 2840322 h 7684394"/>
                <a:gd name="connsiteX158" fmla="*/ 2449405 w 5345882"/>
                <a:gd name="connsiteY158" fmla="*/ 2873108 h 7684394"/>
                <a:gd name="connsiteX159" fmla="*/ 2418334 w 5345882"/>
                <a:gd name="connsiteY159" fmla="*/ 2900718 h 7684394"/>
                <a:gd name="connsiteX160" fmla="*/ 2383811 w 5345882"/>
                <a:gd name="connsiteY160" fmla="*/ 2919699 h 7684394"/>
                <a:gd name="connsiteX161" fmla="*/ 2342384 w 5345882"/>
                <a:gd name="connsiteY161" fmla="*/ 2926602 h 7684394"/>
                <a:gd name="connsiteX162" fmla="*/ 2300956 w 5345882"/>
                <a:gd name="connsiteY162" fmla="*/ 2919699 h 7684394"/>
                <a:gd name="connsiteX163" fmla="*/ 2266433 w 5345882"/>
                <a:gd name="connsiteY163" fmla="*/ 2900718 h 7684394"/>
                <a:gd name="connsiteX164" fmla="*/ 2237089 w 5345882"/>
                <a:gd name="connsiteY164" fmla="*/ 2873108 h 7684394"/>
                <a:gd name="connsiteX165" fmla="*/ 2218101 w 5345882"/>
                <a:gd name="connsiteY165" fmla="*/ 2840322 h 7684394"/>
                <a:gd name="connsiteX166" fmla="*/ 2211196 w 5345882"/>
                <a:gd name="connsiteY166" fmla="*/ 2798908 h 7684394"/>
                <a:gd name="connsiteX167" fmla="*/ 2211196 w 5345882"/>
                <a:gd name="connsiteY167" fmla="*/ 901995 h 7684394"/>
                <a:gd name="connsiteX168" fmla="*/ 2212208 w 5345882"/>
                <a:gd name="connsiteY168" fmla="*/ 892130 h 7684394"/>
                <a:gd name="connsiteX169" fmla="*/ 2205306 w 5345882"/>
                <a:gd name="connsiteY169" fmla="*/ 824832 h 7684394"/>
                <a:gd name="connsiteX170" fmla="*/ 2188050 w 5345882"/>
                <a:gd name="connsiteY170" fmla="*/ 757534 h 7684394"/>
                <a:gd name="connsiteX171" fmla="*/ 2158715 w 5345882"/>
                <a:gd name="connsiteY171" fmla="*/ 698864 h 7684394"/>
                <a:gd name="connsiteX172" fmla="*/ 2120752 w 5345882"/>
                <a:gd name="connsiteY172" fmla="*/ 645371 h 7684394"/>
                <a:gd name="connsiteX173" fmla="*/ 2074161 w 5345882"/>
                <a:gd name="connsiteY173" fmla="*/ 602231 h 7684394"/>
                <a:gd name="connsiteX174" fmla="*/ 2018942 w 5345882"/>
                <a:gd name="connsiteY174" fmla="*/ 562543 h 7684394"/>
                <a:gd name="connsiteX175" fmla="*/ 1958546 w 5345882"/>
                <a:gd name="connsiteY175" fmla="*/ 534933 h 7684394"/>
                <a:gd name="connsiteX176" fmla="*/ 1891248 w 5345882"/>
                <a:gd name="connsiteY176" fmla="*/ 515952 h 7684394"/>
                <a:gd name="connsiteX177" fmla="*/ 1820499 w 5345882"/>
                <a:gd name="connsiteY177" fmla="*/ 510775 h 7684394"/>
                <a:gd name="connsiteX178" fmla="*/ 1751475 w 5345882"/>
                <a:gd name="connsiteY178" fmla="*/ 515952 h 7684394"/>
                <a:gd name="connsiteX179" fmla="*/ 1684177 w 5345882"/>
                <a:gd name="connsiteY179" fmla="*/ 534933 h 7684394"/>
                <a:gd name="connsiteX180" fmla="*/ 1622055 w 5345882"/>
                <a:gd name="connsiteY180" fmla="*/ 562543 h 7684394"/>
                <a:gd name="connsiteX181" fmla="*/ 1568562 w 5345882"/>
                <a:gd name="connsiteY181" fmla="*/ 602231 h 7684394"/>
                <a:gd name="connsiteX182" fmla="*/ 1521971 w 5345882"/>
                <a:gd name="connsiteY182" fmla="*/ 645371 h 7684394"/>
                <a:gd name="connsiteX183" fmla="*/ 1484008 w 5345882"/>
                <a:gd name="connsiteY183" fmla="*/ 698864 h 7684394"/>
                <a:gd name="connsiteX184" fmla="*/ 1454673 w 5345882"/>
                <a:gd name="connsiteY184" fmla="*/ 757534 h 7684394"/>
                <a:gd name="connsiteX185" fmla="*/ 1435692 w 5345882"/>
                <a:gd name="connsiteY185" fmla="*/ 824832 h 7684394"/>
                <a:gd name="connsiteX186" fmla="*/ 1428789 w 5345882"/>
                <a:gd name="connsiteY186" fmla="*/ 892130 h 7684394"/>
                <a:gd name="connsiteX187" fmla="*/ 1427525 w 5345882"/>
                <a:gd name="connsiteY187" fmla="*/ 892130 h 7684394"/>
                <a:gd name="connsiteX188" fmla="*/ 1427525 w 5345882"/>
                <a:gd name="connsiteY188" fmla="*/ 4072394 h 7684394"/>
                <a:gd name="connsiteX189" fmla="*/ 899324 w 5345882"/>
                <a:gd name="connsiteY189" fmla="*/ 3364902 h 7684394"/>
                <a:gd name="connsiteX190" fmla="*/ 852718 w 5345882"/>
                <a:gd name="connsiteY190" fmla="*/ 3306232 h 7684394"/>
                <a:gd name="connsiteX191" fmla="*/ 800933 w 5345882"/>
                <a:gd name="connsiteY191" fmla="*/ 3252738 h 7684394"/>
                <a:gd name="connsiteX192" fmla="*/ 742244 w 5345882"/>
                <a:gd name="connsiteY192" fmla="*/ 3211324 h 7684394"/>
                <a:gd name="connsiteX193" fmla="*/ 678377 w 5345882"/>
                <a:gd name="connsiteY193" fmla="*/ 3175087 h 7684394"/>
                <a:gd name="connsiteX194" fmla="*/ 614509 w 5345882"/>
                <a:gd name="connsiteY194" fmla="*/ 3147477 h 7684394"/>
                <a:gd name="connsiteX195" fmla="*/ 545463 w 5345882"/>
                <a:gd name="connsiteY195" fmla="*/ 3130221 h 7684394"/>
                <a:gd name="connsiteX196" fmla="*/ 476417 w 5345882"/>
                <a:gd name="connsiteY196" fmla="*/ 3121593 h 7684394"/>
                <a:gd name="connsiteX197" fmla="*/ 409098 w 5345882"/>
                <a:gd name="connsiteY197" fmla="*/ 3123319 h 7684394"/>
                <a:gd name="connsiteX198" fmla="*/ 341778 w 5345882"/>
                <a:gd name="connsiteY198" fmla="*/ 3135398 h 7684394"/>
                <a:gd name="connsiteX199" fmla="*/ 274458 w 5345882"/>
                <a:gd name="connsiteY199" fmla="*/ 3156105 h 7684394"/>
                <a:gd name="connsiteX200" fmla="*/ 210591 w 5345882"/>
                <a:gd name="connsiteY200" fmla="*/ 3187166 h 7684394"/>
                <a:gd name="connsiteX201" fmla="*/ 153628 w 5345882"/>
                <a:gd name="connsiteY201" fmla="*/ 3230306 h 7684394"/>
                <a:gd name="connsiteX202" fmla="*/ 107022 w 5345882"/>
                <a:gd name="connsiteY202" fmla="*/ 3276897 h 7684394"/>
                <a:gd name="connsiteX203" fmla="*/ 67320 w 5345882"/>
                <a:gd name="connsiteY203" fmla="*/ 3332116 h 7684394"/>
                <a:gd name="connsiteX204" fmla="*/ 36250 w 5345882"/>
                <a:gd name="connsiteY204" fmla="*/ 3390786 h 7684394"/>
                <a:gd name="connsiteX205" fmla="*/ 15536 w 5345882"/>
                <a:gd name="connsiteY205" fmla="*/ 3454633 h 7684394"/>
                <a:gd name="connsiteX206" fmla="*/ 1727 w 5345882"/>
                <a:gd name="connsiteY206" fmla="*/ 3520205 h 7684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Lst>
              <a:rect l="l" t="t" r="r" b="b"/>
              <a:pathLst>
                <a:path w="5345882" h="7684394">
                  <a:moveTo>
                    <a:pt x="0" y="3590954"/>
                  </a:moveTo>
                  <a:lnTo>
                    <a:pt x="6905" y="3658252"/>
                  </a:lnTo>
                  <a:lnTo>
                    <a:pt x="24167" y="3729001"/>
                  </a:lnTo>
                  <a:lnTo>
                    <a:pt x="50059" y="3796300"/>
                  </a:lnTo>
                  <a:lnTo>
                    <a:pt x="86308" y="3861872"/>
                  </a:lnTo>
                  <a:lnTo>
                    <a:pt x="91486" y="3865323"/>
                  </a:lnTo>
                  <a:lnTo>
                    <a:pt x="100117" y="3879128"/>
                  </a:lnTo>
                  <a:lnTo>
                    <a:pt x="115652" y="3901561"/>
                  </a:lnTo>
                  <a:lnTo>
                    <a:pt x="136366" y="3930896"/>
                  </a:lnTo>
                  <a:lnTo>
                    <a:pt x="160532" y="3970584"/>
                  </a:lnTo>
                  <a:lnTo>
                    <a:pt x="191603" y="4013724"/>
                  </a:lnTo>
                  <a:lnTo>
                    <a:pt x="226126" y="4065492"/>
                  </a:lnTo>
                  <a:lnTo>
                    <a:pt x="265827" y="4122436"/>
                  </a:lnTo>
                  <a:lnTo>
                    <a:pt x="307255" y="4184558"/>
                  </a:lnTo>
                  <a:lnTo>
                    <a:pt x="352135" y="4251856"/>
                  </a:lnTo>
                  <a:lnTo>
                    <a:pt x="400467" y="4324330"/>
                  </a:lnTo>
                  <a:lnTo>
                    <a:pt x="452251" y="4398531"/>
                  </a:lnTo>
                  <a:lnTo>
                    <a:pt x="504036" y="4476182"/>
                  </a:lnTo>
                  <a:lnTo>
                    <a:pt x="559273" y="4557285"/>
                  </a:lnTo>
                  <a:lnTo>
                    <a:pt x="616235" y="4640114"/>
                  </a:lnTo>
                  <a:lnTo>
                    <a:pt x="673198" y="4722942"/>
                  </a:lnTo>
                  <a:lnTo>
                    <a:pt x="731888" y="4809222"/>
                  </a:lnTo>
                  <a:lnTo>
                    <a:pt x="787124" y="4893776"/>
                  </a:lnTo>
                  <a:lnTo>
                    <a:pt x="845813" y="4978330"/>
                  </a:lnTo>
                  <a:lnTo>
                    <a:pt x="906229" y="5062884"/>
                  </a:lnTo>
                  <a:lnTo>
                    <a:pt x="961465" y="5149163"/>
                  </a:lnTo>
                  <a:lnTo>
                    <a:pt x="1016702" y="5231992"/>
                  </a:lnTo>
                  <a:lnTo>
                    <a:pt x="1070213" y="5309643"/>
                  </a:lnTo>
                  <a:lnTo>
                    <a:pt x="1123723" y="5385569"/>
                  </a:lnTo>
                  <a:lnTo>
                    <a:pt x="1173781" y="5459770"/>
                  </a:lnTo>
                  <a:lnTo>
                    <a:pt x="1218662" y="5530518"/>
                  </a:lnTo>
                  <a:lnTo>
                    <a:pt x="1265267" y="5596091"/>
                  </a:lnTo>
                  <a:lnTo>
                    <a:pt x="1303243" y="5654762"/>
                  </a:lnTo>
                  <a:lnTo>
                    <a:pt x="1365384" y="5739315"/>
                  </a:lnTo>
                  <a:lnTo>
                    <a:pt x="1427525" y="5820418"/>
                  </a:lnTo>
                  <a:lnTo>
                    <a:pt x="1494845" y="5901521"/>
                  </a:lnTo>
                  <a:lnTo>
                    <a:pt x="1567343" y="5977447"/>
                  </a:lnTo>
                  <a:lnTo>
                    <a:pt x="1643294" y="6051647"/>
                  </a:lnTo>
                  <a:lnTo>
                    <a:pt x="1726149" y="6120671"/>
                  </a:lnTo>
                  <a:lnTo>
                    <a:pt x="1806208" y="6183097"/>
                  </a:lnTo>
                  <a:lnTo>
                    <a:pt x="1815646" y="6245352"/>
                  </a:lnTo>
                  <a:cubicBezTo>
                    <a:pt x="1885479" y="6811492"/>
                    <a:pt x="1725861" y="7178775"/>
                    <a:pt x="1725861" y="7684394"/>
                  </a:cubicBezTo>
                  <a:lnTo>
                    <a:pt x="4869111" y="7684394"/>
                  </a:lnTo>
                  <a:cubicBezTo>
                    <a:pt x="4869111" y="7217669"/>
                    <a:pt x="4665102" y="6783091"/>
                    <a:pt x="4716104" y="6308329"/>
                  </a:cubicBezTo>
                  <a:lnTo>
                    <a:pt x="4731562" y="6207490"/>
                  </a:lnTo>
                  <a:lnTo>
                    <a:pt x="4762444" y="6182792"/>
                  </a:lnTo>
                  <a:lnTo>
                    <a:pt x="4834942" y="6118946"/>
                  </a:lnTo>
                  <a:lnTo>
                    <a:pt x="4898810" y="6053373"/>
                  </a:lnTo>
                  <a:lnTo>
                    <a:pt x="4959225" y="5986075"/>
                  </a:lnTo>
                  <a:lnTo>
                    <a:pt x="5012736" y="5913600"/>
                  </a:lnTo>
                  <a:lnTo>
                    <a:pt x="5061068" y="5844576"/>
                  </a:lnTo>
                  <a:lnTo>
                    <a:pt x="5104221" y="5770376"/>
                  </a:lnTo>
                  <a:lnTo>
                    <a:pt x="5143923" y="5697901"/>
                  </a:lnTo>
                  <a:lnTo>
                    <a:pt x="5178446" y="5623700"/>
                  </a:lnTo>
                  <a:lnTo>
                    <a:pt x="5209517" y="5551226"/>
                  </a:lnTo>
                  <a:lnTo>
                    <a:pt x="5237135" y="5478751"/>
                  </a:lnTo>
                  <a:lnTo>
                    <a:pt x="5259575" y="5406276"/>
                  </a:lnTo>
                  <a:lnTo>
                    <a:pt x="5280289" y="5337252"/>
                  </a:lnTo>
                  <a:lnTo>
                    <a:pt x="5295824" y="5269954"/>
                  </a:lnTo>
                  <a:lnTo>
                    <a:pt x="5311359" y="5204382"/>
                  </a:lnTo>
                  <a:lnTo>
                    <a:pt x="5321716" y="5140535"/>
                  </a:lnTo>
                  <a:lnTo>
                    <a:pt x="5332073" y="5078414"/>
                  </a:lnTo>
                  <a:lnTo>
                    <a:pt x="5337252" y="5021470"/>
                  </a:lnTo>
                  <a:lnTo>
                    <a:pt x="5342430" y="4967976"/>
                  </a:lnTo>
                  <a:lnTo>
                    <a:pt x="5344156" y="4919660"/>
                  </a:lnTo>
                  <a:lnTo>
                    <a:pt x="5345882" y="4874794"/>
                  </a:lnTo>
                  <a:lnTo>
                    <a:pt x="5345882" y="4835106"/>
                  </a:lnTo>
                  <a:lnTo>
                    <a:pt x="5345882" y="1401179"/>
                  </a:lnTo>
                  <a:lnTo>
                    <a:pt x="5345750" y="1401179"/>
                  </a:lnTo>
                  <a:lnTo>
                    <a:pt x="5345882" y="1399453"/>
                  </a:lnTo>
                  <a:lnTo>
                    <a:pt x="5340706" y="1328704"/>
                  </a:lnTo>
                  <a:lnTo>
                    <a:pt x="5321724" y="1264857"/>
                  </a:lnTo>
                  <a:lnTo>
                    <a:pt x="5294115" y="1206187"/>
                  </a:lnTo>
                  <a:lnTo>
                    <a:pt x="5254426" y="1152694"/>
                  </a:lnTo>
                  <a:lnTo>
                    <a:pt x="5207835" y="1106103"/>
                  </a:lnTo>
                  <a:lnTo>
                    <a:pt x="5152616" y="1068140"/>
                  </a:lnTo>
                  <a:lnTo>
                    <a:pt x="5092220" y="1040531"/>
                  </a:lnTo>
                  <a:lnTo>
                    <a:pt x="5024922" y="1023275"/>
                  </a:lnTo>
                  <a:lnTo>
                    <a:pt x="4954173" y="1018098"/>
                  </a:lnTo>
                  <a:lnTo>
                    <a:pt x="4883423" y="1023275"/>
                  </a:lnTo>
                  <a:lnTo>
                    <a:pt x="4817851" y="1040531"/>
                  </a:lnTo>
                  <a:lnTo>
                    <a:pt x="4757455" y="1068140"/>
                  </a:lnTo>
                  <a:lnTo>
                    <a:pt x="4702236" y="1106103"/>
                  </a:lnTo>
                  <a:lnTo>
                    <a:pt x="4653920" y="1152694"/>
                  </a:lnTo>
                  <a:lnTo>
                    <a:pt x="4615957" y="1206187"/>
                  </a:lnTo>
                  <a:lnTo>
                    <a:pt x="4586622" y="1264857"/>
                  </a:lnTo>
                  <a:lnTo>
                    <a:pt x="4569366" y="1328704"/>
                  </a:lnTo>
                  <a:lnTo>
                    <a:pt x="4562463" y="1399453"/>
                  </a:lnTo>
                  <a:lnTo>
                    <a:pt x="4562640" y="1401179"/>
                  </a:lnTo>
                  <a:lnTo>
                    <a:pt x="4562211" y="1401179"/>
                  </a:lnTo>
                  <a:lnTo>
                    <a:pt x="4562211" y="3054295"/>
                  </a:lnTo>
                  <a:lnTo>
                    <a:pt x="4557032" y="3093984"/>
                  </a:lnTo>
                  <a:lnTo>
                    <a:pt x="4536319" y="3128496"/>
                  </a:lnTo>
                  <a:lnTo>
                    <a:pt x="4508700" y="3156105"/>
                  </a:lnTo>
                  <a:lnTo>
                    <a:pt x="4474177" y="3175087"/>
                  </a:lnTo>
                  <a:lnTo>
                    <a:pt x="4432750" y="3181989"/>
                  </a:lnTo>
                  <a:lnTo>
                    <a:pt x="4396501" y="3176812"/>
                  </a:lnTo>
                  <a:lnTo>
                    <a:pt x="4367156" y="3164733"/>
                  </a:lnTo>
                  <a:lnTo>
                    <a:pt x="4337812" y="3142301"/>
                  </a:lnTo>
                  <a:lnTo>
                    <a:pt x="4318824" y="3118142"/>
                  </a:lnTo>
                  <a:lnTo>
                    <a:pt x="4305015" y="3088807"/>
                  </a:lnTo>
                  <a:lnTo>
                    <a:pt x="4301562" y="3054295"/>
                  </a:lnTo>
                  <a:lnTo>
                    <a:pt x="4301562" y="636742"/>
                  </a:lnTo>
                  <a:lnTo>
                    <a:pt x="4300086" y="636742"/>
                  </a:lnTo>
                  <a:lnTo>
                    <a:pt x="4300172" y="635881"/>
                  </a:lnTo>
                  <a:lnTo>
                    <a:pt x="4293270" y="568735"/>
                  </a:lnTo>
                  <a:lnTo>
                    <a:pt x="4274288" y="503311"/>
                  </a:lnTo>
                  <a:lnTo>
                    <a:pt x="4244953" y="444773"/>
                  </a:lnTo>
                  <a:lnTo>
                    <a:pt x="4206990" y="391401"/>
                  </a:lnTo>
                  <a:lnTo>
                    <a:pt x="4160399" y="344915"/>
                  </a:lnTo>
                  <a:lnTo>
                    <a:pt x="4106906" y="308759"/>
                  </a:lnTo>
                  <a:lnTo>
                    <a:pt x="4044785" y="279490"/>
                  </a:lnTo>
                  <a:lnTo>
                    <a:pt x="3977486" y="262274"/>
                  </a:lnTo>
                  <a:lnTo>
                    <a:pt x="3908463" y="255387"/>
                  </a:lnTo>
                  <a:lnTo>
                    <a:pt x="3839439" y="262274"/>
                  </a:lnTo>
                  <a:lnTo>
                    <a:pt x="3770415" y="279490"/>
                  </a:lnTo>
                  <a:lnTo>
                    <a:pt x="3710019" y="308759"/>
                  </a:lnTo>
                  <a:lnTo>
                    <a:pt x="3656526" y="344915"/>
                  </a:lnTo>
                  <a:lnTo>
                    <a:pt x="3608210" y="391401"/>
                  </a:lnTo>
                  <a:lnTo>
                    <a:pt x="3570246" y="444773"/>
                  </a:lnTo>
                  <a:lnTo>
                    <a:pt x="3540911" y="503311"/>
                  </a:lnTo>
                  <a:lnTo>
                    <a:pt x="3523655" y="568735"/>
                  </a:lnTo>
                  <a:lnTo>
                    <a:pt x="3516753" y="635881"/>
                  </a:lnTo>
                  <a:lnTo>
                    <a:pt x="3517891" y="647234"/>
                  </a:lnTo>
                  <a:lnTo>
                    <a:pt x="3517891" y="2798908"/>
                  </a:lnTo>
                  <a:lnTo>
                    <a:pt x="3510986" y="2840322"/>
                  </a:lnTo>
                  <a:lnTo>
                    <a:pt x="3491999" y="2873108"/>
                  </a:lnTo>
                  <a:lnTo>
                    <a:pt x="3462654" y="2900718"/>
                  </a:lnTo>
                  <a:lnTo>
                    <a:pt x="3428131" y="2919699"/>
                  </a:lnTo>
                  <a:lnTo>
                    <a:pt x="3386704" y="2926602"/>
                  </a:lnTo>
                  <a:lnTo>
                    <a:pt x="3345276" y="2919699"/>
                  </a:lnTo>
                  <a:lnTo>
                    <a:pt x="3310753" y="2900718"/>
                  </a:lnTo>
                  <a:lnTo>
                    <a:pt x="3279682" y="2873108"/>
                  </a:lnTo>
                  <a:lnTo>
                    <a:pt x="3262421" y="2840322"/>
                  </a:lnTo>
                  <a:lnTo>
                    <a:pt x="3257242" y="2798908"/>
                  </a:lnTo>
                  <a:lnTo>
                    <a:pt x="3257242" y="389670"/>
                  </a:lnTo>
                  <a:lnTo>
                    <a:pt x="3257915" y="383081"/>
                  </a:lnTo>
                  <a:lnTo>
                    <a:pt x="3251013" y="315478"/>
                  </a:lnTo>
                  <a:lnTo>
                    <a:pt x="3233757" y="249609"/>
                  </a:lnTo>
                  <a:lnTo>
                    <a:pt x="3202696" y="188940"/>
                  </a:lnTo>
                  <a:lnTo>
                    <a:pt x="3166459" y="135205"/>
                  </a:lnTo>
                  <a:lnTo>
                    <a:pt x="3118142" y="88403"/>
                  </a:lnTo>
                  <a:lnTo>
                    <a:pt x="3062923" y="53735"/>
                  </a:lnTo>
                  <a:lnTo>
                    <a:pt x="3002527" y="22534"/>
                  </a:lnTo>
                  <a:lnTo>
                    <a:pt x="2935229" y="6933"/>
                  </a:lnTo>
                  <a:lnTo>
                    <a:pt x="2866206" y="0"/>
                  </a:lnTo>
                  <a:lnTo>
                    <a:pt x="2795456" y="6933"/>
                  </a:lnTo>
                  <a:lnTo>
                    <a:pt x="2728158" y="22534"/>
                  </a:lnTo>
                  <a:lnTo>
                    <a:pt x="2667762" y="53735"/>
                  </a:lnTo>
                  <a:lnTo>
                    <a:pt x="2612544" y="88403"/>
                  </a:lnTo>
                  <a:lnTo>
                    <a:pt x="2565953" y="135205"/>
                  </a:lnTo>
                  <a:lnTo>
                    <a:pt x="2527989" y="188940"/>
                  </a:lnTo>
                  <a:lnTo>
                    <a:pt x="2496929" y="249609"/>
                  </a:lnTo>
                  <a:lnTo>
                    <a:pt x="2479673" y="315478"/>
                  </a:lnTo>
                  <a:lnTo>
                    <a:pt x="2474496" y="383080"/>
                  </a:lnTo>
                  <a:lnTo>
                    <a:pt x="2473571" y="383080"/>
                  </a:lnTo>
                  <a:lnTo>
                    <a:pt x="2473571" y="2798908"/>
                  </a:lnTo>
                  <a:lnTo>
                    <a:pt x="2466666" y="2840322"/>
                  </a:lnTo>
                  <a:lnTo>
                    <a:pt x="2449405" y="2873108"/>
                  </a:lnTo>
                  <a:lnTo>
                    <a:pt x="2418334" y="2900718"/>
                  </a:lnTo>
                  <a:lnTo>
                    <a:pt x="2383811" y="2919699"/>
                  </a:lnTo>
                  <a:lnTo>
                    <a:pt x="2342384" y="2926602"/>
                  </a:lnTo>
                  <a:lnTo>
                    <a:pt x="2300956" y="2919699"/>
                  </a:lnTo>
                  <a:lnTo>
                    <a:pt x="2266433" y="2900718"/>
                  </a:lnTo>
                  <a:lnTo>
                    <a:pt x="2237089" y="2873108"/>
                  </a:lnTo>
                  <a:lnTo>
                    <a:pt x="2218101" y="2840322"/>
                  </a:lnTo>
                  <a:lnTo>
                    <a:pt x="2211196" y="2798908"/>
                  </a:lnTo>
                  <a:lnTo>
                    <a:pt x="2211196" y="901995"/>
                  </a:lnTo>
                  <a:lnTo>
                    <a:pt x="2212208" y="892130"/>
                  </a:lnTo>
                  <a:lnTo>
                    <a:pt x="2205306" y="824832"/>
                  </a:lnTo>
                  <a:lnTo>
                    <a:pt x="2188050" y="757534"/>
                  </a:lnTo>
                  <a:lnTo>
                    <a:pt x="2158715" y="698864"/>
                  </a:lnTo>
                  <a:lnTo>
                    <a:pt x="2120752" y="645371"/>
                  </a:lnTo>
                  <a:lnTo>
                    <a:pt x="2074161" y="602231"/>
                  </a:lnTo>
                  <a:lnTo>
                    <a:pt x="2018942" y="562543"/>
                  </a:lnTo>
                  <a:lnTo>
                    <a:pt x="1958546" y="534933"/>
                  </a:lnTo>
                  <a:lnTo>
                    <a:pt x="1891248" y="515952"/>
                  </a:lnTo>
                  <a:lnTo>
                    <a:pt x="1820499" y="510775"/>
                  </a:lnTo>
                  <a:lnTo>
                    <a:pt x="1751475" y="515952"/>
                  </a:lnTo>
                  <a:lnTo>
                    <a:pt x="1684177" y="534933"/>
                  </a:lnTo>
                  <a:lnTo>
                    <a:pt x="1622055" y="562543"/>
                  </a:lnTo>
                  <a:lnTo>
                    <a:pt x="1568562" y="602231"/>
                  </a:lnTo>
                  <a:lnTo>
                    <a:pt x="1521971" y="645371"/>
                  </a:lnTo>
                  <a:lnTo>
                    <a:pt x="1484008" y="698864"/>
                  </a:lnTo>
                  <a:lnTo>
                    <a:pt x="1454673" y="757534"/>
                  </a:lnTo>
                  <a:lnTo>
                    <a:pt x="1435692" y="824832"/>
                  </a:lnTo>
                  <a:lnTo>
                    <a:pt x="1428789" y="892130"/>
                  </a:lnTo>
                  <a:lnTo>
                    <a:pt x="1427525" y="892130"/>
                  </a:lnTo>
                  <a:lnTo>
                    <a:pt x="1427525" y="4072394"/>
                  </a:lnTo>
                  <a:lnTo>
                    <a:pt x="899324" y="3364902"/>
                  </a:lnTo>
                  <a:lnTo>
                    <a:pt x="852718" y="3306232"/>
                  </a:lnTo>
                  <a:lnTo>
                    <a:pt x="800933" y="3252738"/>
                  </a:lnTo>
                  <a:lnTo>
                    <a:pt x="742244" y="3211324"/>
                  </a:lnTo>
                  <a:lnTo>
                    <a:pt x="678377" y="3175087"/>
                  </a:lnTo>
                  <a:lnTo>
                    <a:pt x="614509" y="3147477"/>
                  </a:lnTo>
                  <a:lnTo>
                    <a:pt x="545463" y="3130221"/>
                  </a:lnTo>
                  <a:lnTo>
                    <a:pt x="476417" y="3121593"/>
                  </a:lnTo>
                  <a:lnTo>
                    <a:pt x="409098" y="3123319"/>
                  </a:lnTo>
                  <a:lnTo>
                    <a:pt x="341778" y="3135398"/>
                  </a:lnTo>
                  <a:lnTo>
                    <a:pt x="274458" y="3156105"/>
                  </a:lnTo>
                  <a:lnTo>
                    <a:pt x="210591" y="3187166"/>
                  </a:lnTo>
                  <a:lnTo>
                    <a:pt x="153628" y="3230306"/>
                  </a:lnTo>
                  <a:lnTo>
                    <a:pt x="107022" y="3276897"/>
                  </a:lnTo>
                  <a:lnTo>
                    <a:pt x="67320" y="3332116"/>
                  </a:lnTo>
                  <a:lnTo>
                    <a:pt x="36250" y="3390786"/>
                  </a:lnTo>
                  <a:lnTo>
                    <a:pt x="15536" y="3454633"/>
                  </a:lnTo>
                  <a:lnTo>
                    <a:pt x="1727" y="3520205"/>
                  </a:lnTo>
                  <a:close/>
                </a:path>
              </a:pathLst>
            </a:custGeom>
            <a:grpFill/>
            <a:ln w="0">
              <a:solidFill>
                <a:schemeClr val="bg2">
                  <a:lumMod val="20000"/>
                  <a:lumOff val="80000"/>
                </a:schemeClr>
              </a:solidFill>
              <a:prstDash val="solid"/>
              <a:round/>
              <a:headEnd/>
              <a:tailEnd/>
            </a:ln>
            <a:effectLst>
              <a:outerShdw blurRad="50800" dist="38100" dir="5400000" algn="t" rotWithShape="0">
                <a:prstClr val="black">
                  <a:alpha val="40000"/>
                </a:prstClr>
              </a:outerShdw>
            </a:effectLst>
          </p:spPr>
          <p:txBody>
            <a:bodyPr vert="horz" wrap="square" lIns="182880" tIns="91440" rIns="182880" bIns="91440" numCol="1" anchor="t" anchorCtr="0" compatLnSpc="1">
              <a:prstTxWarp prst="textNoShape">
                <a:avLst/>
              </a:prstTxWarp>
              <a:noAutofit/>
            </a:bodyPr>
            <a:lstStyle/>
            <a:p>
              <a:endParaRPr lang="ko-KR" altLang="en-US">
                <a:latin typeface="맑은 고딕" panose="020B0503020000020004" pitchFamily="50" charset="-127"/>
                <a:ea typeface="맑은 고딕" panose="020B0503020000020004" pitchFamily="50" charset="-127"/>
              </a:endParaRPr>
            </a:p>
          </p:txBody>
        </p:sp>
        <p:pic>
          <p:nvPicPr>
            <p:cNvPr id="13" name="그림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52933" y="3686744"/>
              <a:ext cx="540000" cy="540000"/>
            </a:xfrm>
            <a:prstGeom prst="ellipse">
              <a:avLst/>
            </a:prstGeom>
            <a:ln>
              <a:noFill/>
            </a:ln>
            <a:effectLst>
              <a:softEdge rad="112500"/>
            </a:effectLst>
          </p:spPr>
        </p:pic>
        <p:pic>
          <p:nvPicPr>
            <p:cNvPr id="14" name="그림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0523" y="2909964"/>
              <a:ext cx="540000" cy="540000"/>
            </a:xfrm>
            <a:prstGeom prst="ellipse">
              <a:avLst/>
            </a:prstGeom>
            <a:ln>
              <a:noFill/>
            </a:ln>
            <a:effectLst>
              <a:softEdge rad="112500"/>
            </a:effectLst>
          </p:spPr>
        </p:pic>
        <p:pic>
          <p:nvPicPr>
            <p:cNvPr id="15" name="그림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52606" y="2118995"/>
              <a:ext cx="540000" cy="540000"/>
            </a:xfrm>
            <a:prstGeom prst="ellipse">
              <a:avLst/>
            </a:prstGeom>
            <a:ln>
              <a:noFill/>
            </a:ln>
            <a:effectLst>
              <a:softEdge rad="112500"/>
            </a:effectLst>
          </p:spPr>
        </p:pic>
        <p:pic>
          <p:nvPicPr>
            <p:cNvPr id="16" name="그림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18615" y="4476363"/>
              <a:ext cx="540000" cy="540000"/>
            </a:xfrm>
            <a:prstGeom prst="ellipse">
              <a:avLst/>
            </a:prstGeom>
            <a:ln>
              <a:noFill/>
            </a:ln>
            <a:effectLst>
              <a:softEdge rad="112500"/>
            </a:effectLst>
          </p:spPr>
        </p:pic>
      </p:grpSp>
      <p:sp>
        <p:nvSpPr>
          <p:cNvPr id="17" name="TextBox 16"/>
          <p:cNvSpPr txBox="1"/>
          <p:nvPr/>
        </p:nvSpPr>
        <p:spPr>
          <a:xfrm>
            <a:off x="9444556" y="4213426"/>
            <a:ext cx="5781611" cy="800219"/>
          </a:xfrm>
          <a:prstGeom prst="rect">
            <a:avLst/>
          </a:prstGeom>
          <a:noFill/>
        </p:spPr>
        <p:txBody>
          <a:bodyPr wrap="square" rtlCol="0">
            <a:spAutoFit/>
          </a:bodyPr>
          <a:lstStyle/>
          <a:p>
            <a:r>
              <a:rPr lang="en-US" altLang="ko-KR" sz="4600" b="1" dirty="0">
                <a:solidFill>
                  <a:schemeClr val="tx2">
                    <a:lumMod val="10000"/>
                  </a:schemeClr>
                </a:solidFill>
                <a:latin typeface="맑은 고딕" panose="020B0503020000020004" pitchFamily="50" charset="-127"/>
                <a:ea typeface="맑은 고딕" panose="020B0503020000020004" pitchFamily="50" charset="-127"/>
              </a:rPr>
              <a:t>2</a:t>
            </a:r>
            <a:r>
              <a:rPr lang="en-US" altLang="ko-KR" sz="4600" b="1" smtClean="0">
                <a:solidFill>
                  <a:schemeClr val="tx2">
                    <a:lumMod val="10000"/>
                  </a:schemeClr>
                </a:solidFill>
                <a:latin typeface="맑은 고딕" panose="020B0503020000020004" pitchFamily="50" charset="-127"/>
                <a:ea typeface="맑은 고딕" panose="020B0503020000020004" pitchFamily="50" charset="-127"/>
              </a:rPr>
              <a:t>. </a:t>
            </a:r>
            <a:r>
              <a:rPr lang="ko-KR" altLang="en-US" sz="4600" b="1" dirty="0" smtClean="0">
                <a:solidFill>
                  <a:schemeClr val="tx2">
                    <a:lumMod val="10000"/>
                  </a:schemeClr>
                </a:solidFill>
                <a:latin typeface="맑은 고딕" panose="020B0503020000020004" pitchFamily="50" charset="-127"/>
                <a:ea typeface="맑은 고딕" panose="020B0503020000020004" pitchFamily="50" charset="-127"/>
              </a:rPr>
              <a:t>구성도</a:t>
            </a:r>
            <a:endParaRPr lang="en-US" altLang="ko-KR" sz="4600" b="1" dirty="0">
              <a:solidFill>
                <a:schemeClr val="tx2">
                  <a:lumMod val="10000"/>
                </a:schemeClr>
              </a:solidFill>
              <a:latin typeface="맑은 고딕" panose="020B0503020000020004" pitchFamily="50" charset="-127"/>
              <a:ea typeface="맑은 고딕" panose="020B0503020000020004" pitchFamily="50" charset="-127"/>
            </a:endParaRPr>
          </a:p>
        </p:txBody>
      </p:sp>
      <p:sp>
        <p:nvSpPr>
          <p:cNvPr id="18" name="TextBox 17"/>
          <p:cNvSpPr txBox="1"/>
          <p:nvPr/>
        </p:nvSpPr>
        <p:spPr>
          <a:xfrm>
            <a:off x="8190498" y="6516031"/>
            <a:ext cx="5261262" cy="800219"/>
          </a:xfrm>
          <a:prstGeom prst="rect">
            <a:avLst/>
          </a:prstGeom>
          <a:noFill/>
        </p:spPr>
        <p:txBody>
          <a:bodyPr wrap="square" rtlCol="0">
            <a:spAutoFit/>
          </a:bodyPr>
          <a:lstStyle/>
          <a:p>
            <a:r>
              <a:rPr lang="en-US" altLang="ko-KR" sz="4600" b="1" dirty="0" smtClean="0">
                <a:solidFill>
                  <a:schemeClr val="tx2">
                    <a:lumMod val="10000"/>
                  </a:schemeClr>
                </a:solidFill>
                <a:latin typeface="맑은 고딕" panose="020B0503020000020004" pitchFamily="50" charset="-127"/>
                <a:ea typeface="맑은 고딕" panose="020B0503020000020004" pitchFamily="50" charset="-127"/>
              </a:rPr>
              <a:t>3. </a:t>
            </a:r>
            <a:r>
              <a:rPr lang="ko-KR" altLang="en-US" sz="4600" b="1" dirty="0" smtClean="0">
                <a:solidFill>
                  <a:schemeClr val="tx2">
                    <a:lumMod val="10000"/>
                  </a:schemeClr>
                </a:solidFill>
                <a:latin typeface="맑은 고딕" panose="020B0503020000020004" pitchFamily="50" charset="-127"/>
                <a:ea typeface="맑은 고딕" panose="020B0503020000020004" pitchFamily="50" charset="-127"/>
              </a:rPr>
              <a:t>빅데이터</a:t>
            </a:r>
            <a:endParaRPr lang="en-US" altLang="ko-KR" sz="4600" b="1" dirty="0">
              <a:solidFill>
                <a:schemeClr val="tx2">
                  <a:lumMod val="10000"/>
                </a:schemeClr>
              </a:solidFill>
              <a:latin typeface="맑은 고딕" panose="020B0503020000020004" pitchFamily="50" charset="-127"/>
              <a:ea typeface="맑은 고딕" panose="020B0503020000020004" pitchFamily="50" charset="-127"/>
            </a:endParaRPr>
          </a:p>
        </p:txBody>
      </p:sp>
      <p:sp>
        <p:nvSpPr>
          <p:cNvPr id="19" name="TextBox 18"/>
          <p:cNvSpPr txBox="1"/>
          <p:nvPr/>
        </p:nvSpPr>
        <p:spPr>
          <a:xfrm>
            <a:off x="8680878" y="8820715"/>
            <a:ext cx="6129232" cy="800219"/>
          </a:xfrm>
          <a:prstGeom prst="rect">
            <a:avLst/>
          </a:prstGeom>
          <a:noFill/>
        </p:spPr>
        <p:txBody>
          <a:bodyPr wrap="square" rtlCol="0">
            <a:spAutoFit/>
          </a:bodyPr>
          <a:lstStyle/>
          <a:p>
            <a:r>
              <a:rPr lang="en-US" altLang="ko-KR" sz="4600" b="1" dirty="0" smtClean="0">
                <a:solidFill>
                  <a:schemeClr val="tx2">
                    <a:lumMod val="10000"/>
                  </a:schemeClr>
                </a:solidFill>
                <a:latin typeface="맑은 고딕" panose="020B0503020000020004" pitchFamily="50" charset="-127"/>
                <a:ea typeface="맑은 고딕" panose="020B0503020000020004" pitchFamily="50" charset="-127"/>
              </a:rPr>
              <a:t>4. </a:t>
            </a:r>
            <a:r>
              <a:rPr lang="ko-KR" altLang="en-US" sz="4600" b="1" dirty="0" smtClean="0">
                <a:solidFill>
                  <a:schemeClr val="tx2">
                    <a:lumMod val="10000"/>
                  </a:schemeClr>
                </a:solidFill>
                <a:latin typeface="맑은 고딕" panose="020B0503020000020004" pitchFamily="50" charset="-127"/>
                <a:ea typeface="맑은 고딕" panose="020B0503020000020004" pitchFamily="50" charset="-127"/>
              </a:rPr>
              <a:t>구성도</a:t>
            </a:r>
            <a:endParaRPr lang="en-US" altLang="ko-KR" sz="4600" b="1" dirty="0">
              <a:solidFill>
                <a:schemeClr val="tx2">
                  <a:lumMod val="10000"/>
                </a:schemeClr>
              </a:solidFill>
              <a:latin typeface="맑은 고딕" panose="020B0503020000020004" pitchFamily="50" charset="-127"/>
              <a:ea typeface="맑은 고딕" panose="020B0503020000020004" pitchFamily="50" charset="-127"/>
            </a:endParaRPr>
          </a:p>
        </p:txBody>
      </p:sp>
      <p:sp>
        <p:nvSpPr>
          <p:cNvPr id="20" name="TextBox 19"/>
          <p:cNvSpPr txBox="1"/>
          <p:nvPr/>
        </p:nvSpPr>
        <p:spPr>
          <a:xfrm>
            <a:off x="10309624" y="11163493"/>
            <a:ext cx="4816074" cy="800219"/>
          </a:xfrm>
          <a:prstGeom prst="rect">
            <a:avLst/>
          </a:prstGeom>
          <a:noFill/>
        </p:spPr>
        <p:txBody>
          <a:bodyPr wrap="square" rtlCol="0">
            <a:spAutoFit/>
          </a:bodyPr>
          <a:lstStyle/>
          <a:p>
            <a:r>
              <a:rPr lang="en-US" altLang="ko-KR" sz="4600" b="1" dirty="0" smtClean="0">
                <a:solidFill>
                  <a:schemeClr val="tx2">
                    <a:lumMod val="10000"/>
                  </a:schemeClr>
                </a:solidFill>
                <a:latin typeface="맑은 고딕" panose="020B0503020000020004" pitchFamily="50" charset="-127"/>
                <a:ea typeface="맑은 고딕" panose="020B0503020000020004" pitchFamily="50" charset="-127"/>
              </a:rPr>
              <a:t>5. </a:t>
            </a:r>
            <a:r>
              <a:rPr lang="ko-KR" altLang="en-US" sz="4600" b="1" dirty="0" err="1" smtClean="0">
                <a:solidFill>
                  <a:schemeClr val="tx2">
                    <a:lumMod val="10000"/>
                  </a:schemeClr>
                </a:solidFill>
                <a:latin typeface="맑은 고딕" panose="020B0503020000020004" pitchFamily="50" charset="-127"/>
                <a:ea typeface="맑은 고딕" panose="020B0503020000020004" pitchFamily="50" charset="-127"/>
              </a:rPr>
              <a:t>사용기술</a:t>
            </a:r>
            <a:endParaRPr lang="en-US" altLang="ko-KR" sz="4600" b="1" dirty="0">
              <a:solidFill>
                <a:schemeClr val="tx2">
                  <a:lumMod val="10000"/>
                </a:schemeClr>
              </a:solidFill>
              <a:latin typeface="맑은 고딕" panose="020B0503020000020004" pitchFamily="50" charset="-127"/>
              <a:ea typeface="맑은 고딕" panose="020B0503020000020004" pitchFamily="50" charset="-127"/>
            </a:endParaRPr>
          </a:p>
        </p:txBody>
      </p:sp>
      <p:sp>
        <p:nvSpPr>
          <p:cNvPr id="32" name="자유형 31"/>
          <p:cNvSpPr/>
          <p:nvPr/>
        </p:nvSpPr>
        <p:spPr>
          <a:xfrm>
            <a:off x="21756418" y="4461280"/>
            <a:ext cx="2235200" cy="6975044"/>
          </a:xfrm>
          <a:custGeom>
            <a:avLst/>
            <a:gdLst>
              <a:gd name="connsiteX0" fmla="*/ 245619 w 4736932"/>
              <a:gd name="connsiteY0" fmla="*/ 0 h 2687293"/>
              <a:gd name="connsiteX1" fmla="*/ 4736932 w 4736932"/>
              <a:gd name="connsiteY1" fmla="*/ 0 h 2687293"/>
              <a:gd name="connsiteX2" fmla="*/ 4736932 w 4736932"/>
              <a:gd name="connsiteY2" fmla="*/ 2687293 h 2687293"/>
              <a:gd name="connsiteX3" fmla="*/ 245619 w 4736932"/>
              <a:gd name="connsiteY3" fmla="*/ 2687293 h 2687293"/>
              <a:gd name="connsiteX4" fmla="*/ 0 w 4736932"/>
              <a:gd name="connsiteY4" fmla="*/ 2441674 h 2687293"/>
              <a:gd name="connsiteX5" fmla="*/ 0 w 4736932"/>
              <a:gd name="connsiteY5" fmla="*/ 245619 h 2687293"/>
              <a:gd name="connsiteX6" fmla="*/ 245619 w 4736932"/>
              <a:gd name="connsiteY6" fmla="*/ 0 h 2687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36932" h="2687293">
                <a:moveTo>
                  <a:pt x="245619" y="0"/>
                </a:moveTo>
                <a:lnTo>
                  <a:pt x="4736932" y="0"/>
                </a:lnTo>
                <a:lnTo>
                  <a:pt x="4736932" y="2687293"/>
                </a:lnTo>
                <a:lnTo>
                  <a:pt x="245619" y="2687293"/>
                </a:lnTo>
                <a:cubicBezTo>
                  <a:pt x="109967" y="2687293"/>
                  <a:pt x="0" y="2577326"/>
                  <a:pt x="0" y="2441674"/>
                </a:cubicBezTo>
                <a:lnTo>
                  <a:pt x="0" y="245619"/>
                </a:lnTo>
                <a:cubicBezTo>
                  <a:pt x="0" y="109967"/>
                  <a:pt x="109967" y="0"/>
                  <a:pt x="245619" y="0"/>
                </a:cubicBezTo>
                <a:close/>
              </a:path>
            </a:pathLst>
          </a:custGeom>
          <a:solidFill>
            <a:schemeClr val="tx1">
              <a:lumMod val="40000"/>
              <a:lumOff val="6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600"/>
          </a:p>
        </p:txBody>
      </p:sp>
      <p:sp>
        <p:nvSpPr>
          <p:cNvPr id="33" name="자유형 32"/>
          <p:cNvSpPr/>
          <p:nvPr/>
        </p:nvSpPr>
        <p:spPr>
          <a:xfrm>
            <a:off x="22148800" y="4219932"/>
            <a:ext cx="2235200" cy="7457740"/>
          </a:xfrm>
          <a:custGeom>
            <a:avLst/>
            <a:gdLst>
              <a:gd name="connsiteX0" fmla="*/ 245619 w 4736932"/>
              <a:gd name="connsiteY0" fmla="*/ 0 h 2687293"/>
              <a:gd name="connsiteX1" fmla="*/ 4736932 w 4736932"/>
              <a:gd name="connsiteY1" fmla="*/ 0 h 2687293"/>
              <a:gd name="connsiteX2" fmla="*/ 4736932 w 4736932"/>
              <a:gd name="connsiteY2" fmla="*/ 2687293 h 2687293"/>
              <a:gd name="connsiteX3" fmla="*/ 245619 w 4736932"/>
              <a:gd name="connsiteY3" fmla="*/ 2687293 h 2687293"/>
              <a:gd name="connsiteX4" fmla="*/ 0 w 4736932"/>
              <a:gd name="connsiteY4" fmla="*/ 2441674 h 2687293"/>
              <a:gd name="connsiteX5" fmla="*/ 0 w 4736932"/>
              <a:gd name="connsiteY5" fmla="*/ 245619 h 2687293"/>
              <a:gd name="connsiteX6" fmla="*/ 245619 w 4736932"/>
              <a:gd name="connsiteY6" fmla="*/ 0 h 2687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36932" h="2687293">
                <a:moveTo>
                  <a:pt x="245619" y="0"/>
                </a:moveTo>
                <a:lnTo>
                  <a:pt x="4736932" y="0"/>
                </a:lnTo>
                <a:lnTo>
                  <a:pt x="4736932" y="2687293"/>
                </a:lnTo>
                <a:lnTo>
                  <a:pt x="245619" y="2687293"/>
                </a:lnTo>
                <a:cubicBezTo>
                  <a:pt x="109967" y="2687293"/>
                  <a:pt x="0" y="2577326"/>
                  <a:pt x="0" y="2441674"/>
                </a:cubicBezTo>
                <a:lnTo>
                  <a:pt x="0" y="245619"/>
                </a:lnTo>
                <a:cubicBezTo>
                  <a:pt x="0" y="109967"/>
                  <a:pt x="109967" y="0"/>
                  <a:pt x="245619" y="0"/>
                </a:cubicBezTo>
                <a:close/>
              </a:path>
            </a:pathLst>
          </a:custGeom>
          <a:solidFill>
            <a:srgbClr val="FE7402"/>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600"/>
          </a:p>
        </p:txBody>
      </p:sp>
      <p:grpSp>
        <p:nvGrpSpPr>
          <p:cNvPr id="34" name="그룹 33"/>
          <p:cNvGrpSpPr/>
          <p:nvPr/>
        </p:nvGrpSpPr>
        <p:grpSpPr>
          <a:xfrm>
            <a:off x="15442069" y="4613536"/>
            <a:ext cx="4994038" cy="6125028"/>
            <a:chOff x="7721034" y="2306768"/>
            <a:chExt cx="2497019" cy="3062514"/>
          </a:xfrm>
        </p:grpSpPr>
        <p:sp>
          <p:nvSpPr>
            <p:cNvPr id="35" name="자유형 34"/>
            <p:cNvSpPr/>
            <p:nvPr/>
          </p:nvSpPr>
          <p:spPr>
            <a:xfrm>
              <a:off x="8186054" y="2307772"/>
              <a:ext cx="2031999" cy="2119085"/>
            </a:xfrm>
            <a:custGeom>
              <a:avLst/>
              <a:gdLst>
                <a:gd name="connsiteX0" fmla="*/ 14558 w 1988500"/>
                <a:gd name="connsiteY0" fmla="*/ 0 h 2917371"/>
                <a:gd name="connsiteX1" fmla="*/ 290329 w 1988500"/>
                <a:gd name="connsiteY1" fmla="*/ 1248228 h 2917371"/>
                <a:gd name="connsiteX2" fmla="*/ 1988500 w 1988500"/>
                <a:gd name="connsiteY2" fmla="*/ 2917371 h 2917371"/>
                <a:gd name="connsiteX0" fmla="*/ 13056 w 1928941"/>
                <a:gd name="connsiteY0" fmla="*/ 0 h 2104571"/>
                <a:gd name="connsiteX1" fmla="*/ 288827 w 1928941"/>
                <a:gd name="connsiteY1" fmla="*/ 1248228 h 2104571"/>
                <a:gd name="connsiteX2" fmla="*/ 1928941 w 1928941"/>
                <a:gd name="connsiteY2" fmla="*/ 2104571 h 2104571"/>
                <a:gd name="connsiteX0" fmla="*/ 13056 w 1928941"/>
                <a:gd name="connsiteY0" fmla="*/ 0 h 2104571"/>
                <a:gd name="connsiteX1" fmla="*/ 288827 w 1928941"/>
                <a:gd name="connsiteY1" fmla="*/ 1248228 h 2104571"/>
                <a:gd name="connsiteX2" fmla="*/ 1928941 w 1928941"/>
                <a:gd name="connsiteY2" fmla="*/ 2104571 h 2104571"/>
                <a:gd name="connsiteX0" fmla="*/ 4725 w 2036724"/>
                <a:gd name="connsiteY0" fmla="*/ 0 h 2119085"/>
                <a:gd name="connsiteX1" fmla="*/ 396610 w 2036724"/>
                <a:gd name="connsiteY1" fmla="*/ 1262742 h 2119085"/>
                <a:gd name="connsiteX2" fmla="*/ 2036724 w 2036724"/>
                <a:gd name="connsiteY2" fmla="*/ 2119085 h 2119085"/>
                <a:gd name="connsiteX0" fmla="*/ 0 w 2031999"/>
                <a:gd name="connsiteY0" fmla="*/ 0 h 2119085"/>
                <a:gd name="connsiteX1" fmla="*/ 391885 w 2031999"/>
                <a:gd name="connsiteY1" fmla="*/ 1262742 h 2119085"/>
                <a:gd name="connsiteX2" fmla="*/ 2031999 w 2031999"/>
                <a:gd name="connsiteY2" fmla="*/ 2119085 h 2119085"/>
                <a:gd name="connsiteX0" fmla="*/ 0 w 2031999"/>
                <a:gd name="connsiteY0" fmla="*/ 0 h 2119085"/>
                <a:gd name="connsiteX1" fmla="*/ 391885 w 2031999"/>
                <a:gd name="connsiteY1" fmla="*/ 1262742 h 2119085"/>
                <a:gd name="connsiteX2" fmla="*/ 2031999 w 2031999"/>
                <a:gd name="connsiteY2" fmla="*/ 2119085 h 2119085"/>
              </a:gdLst>
              <a:ahLst/>
              <a:cxnLst>
                <a:cxn ang="0">
                  <a:pos x="connsiteX0" y="connsiteY0"/>
                </a:cxn>
                <a:cxn ang="0">
                  <a:pos x="connsiteX1" y="connsiteY1"/>
                </a:cxn>
                <a:cxn ang="0">
                  <a:pos x="connsiteX2" y="connsiteY2"/>
                </a:cxn>
              </a:cxnLst>
              <a:rect l="l" t="t" r="r" b="b"/>
              <a:pathLst>
                <a:path w="2031999" h="2119085">
                  <a:moveTo>
                    <a:pt x="0" y="0"/>
                  </a:moveTo>
                  <a:cubicBezTo>
                    <a:pt x="16933" y="424543"/>
                    <a:pt x="53218" y="909561"/>
                    <a:pt x="391885" y="1262742"/>
                  </a:cubicBezTo>
                  <a:cubicBezTo>
                    <a:pt x="730552" y="1615923"/>
                    <a:pt x="1129693" y="1803399"/>
                    <a:pt x="2031999" y="2119085"/>
                  </a:cubicBezTo>
                </a:path>
              </a:pathLst>
            </a:custGeom>
            <a:noFill/>
            <a:ln w="19050">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600"/>
            </a:p>
          </p:txBody>
        </p:sp>
        <p:sp>
          <p:nvSpPr>
            <p:cNvPr id="36" name="자유형 35"/>
            <p:cNvSpPr/>
            <p:nvPr/>
          </p:nvSpPr>
          <p:spPr>
            <a:xfrm>
              <a:off x="8174879" y="2306768"/>
              <a:ext cx="1249425" cy="3062514"/>
            </a:xfrm>
            <a:custGeom>
              <a:avLst/>
              <a:gdLst>
                <a:gd name="connsiteX0" fmla="*/ 3950 w 149093"/>
                <a:gd name="connsiteY0" fmla="*/ 0 h 3120571"/>
                <a:gd name="connsiteX1" fmla="*/ 18465 w 149093"/>
                <a:gd name="connsiteY1" fmla="*/ 2017486 h 3120571"/>
                <a:gd name="connsiteX2" fmla="*/ 149093 w 149093"/>
                <a:gd name="connsiteY2" fmla="*/ 3120571 h 3120571"/>
                <a:gd name="connsiteX0" fmla="*/ 83029 w 1331258"/>
                <a:gd name="connsiteY0" fmla="*/ 0 h 3062514"/>
                <a:gd name="connsiteX1" fmla="*/ 97544 w 1331258"/>
                <a:gd name="connsiteY1" fmla="*/ 2017486 h 3062514"/>
                <a:gd name="connsiteX2" fmla="*/ 1331258 w 1331258"/>
                <a:gd name="connsiteY2" fmla="*/ 3062514 h 3062514"/>
                <a:gd name="connsiteX0" fmla="*/ 83029 w 1331258"/>
                <a:gd name="connsiteY0" fmla="*/ 0 h 3062514"/>
                <a:gd name="connsiteX1" fmla="*/ 97544 w 1331258"/>
                <a:gd name="connsiteY1" fmla="*/ 2017486 h 3062514"/>
                <a:gd name="connsiteX2" fmla="*/ 1331258 w 1331258"/>
                <a:gd name="connsiteY2" fmla="*/ 3062514 h 3062514"/>
                <a:gd name="connsiteX0" fmla="*/ 1196 w 1249425"/>
                <a:gd name="connsiteY0" fmla="*/ 0 h 3062514"/>
                <a:gd name="connsiteX1" fmla="*/ 204396 w 1249425"/>
                <a:gd name="connsiteY1" fmla="*/ 1944914 h 3062514"/>
                <a:gd name="connsiteX2" fmla="*/ 1249425 w 1249425"/>
                <a:gd name="connsiteY2" fmla="*/ 3062514 h 3062514"/>
              </a:gdLst>
              <a:ahLst/>
              <a:cxnLst>
                <a:cxn ang="0">
                  <a:pos x="connsiteX0" y="connsiteY0"/>
                </a:cxn>
                <a:cxn ang="0">
                  <a:pos x="connsiteX1" y="connsiteY1"/>
                </a:cxn>
                <a:cxn ang="0">
                  <a:pos x="connsiteX2" y="connsiteY2"/>
                </a:cxn>
              </a:cxnLst>
              <a:rect l="l" t="t" r="r" b="b"/>
              <a:pathLst>
                <a:path w="1249425" h="3062514">
                  <a:moveTo>
                    <a:pt x="1196" y="0"/>
                  </a:moveTo>
                  <a:cubicBezTo>
                    <a:pt x="-3642" y="748695"/>
                    <a:pt x="-3642" y="1434495"/>
                    <a:pt x="204396" y="1944914"/>
                  </a:cubicBezTo>
                  <a:cubicBezTo>
                    <a:pt x="412434" y="2455333"/>
                    <a:pt x="804320" y="2887133"/>
                    <a:pt x="1249425" y="3062514"/>
                  </a:cubicBezTo>
                </a:path>
              </a:pathLst>
            </a:custGeom>
            <a:noFill/>
            <a:ln w="19050">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600"/>
            </a:p>
          </p:txBody>
        </p:sp>
        <p:sp>
          <p:nvSpPr>
            <p:cNvPr id="37" name="자유형 36"/>
            <p:cNvSpPr/>
            <p:nvPr/>
          </p:nvSpPr>
          <p:spPr>
            <a:xfrm>
              <a:off x="7721034" y="2864678"/>
              <a:ext cx="176302" cy="1915885"/>
            </a:xfrm>
            <a:custGeom>
              <a:avLst/>
              <a:gdLst>
                <a:gd name="connsiteX0" fmla="*/ 0 w 176302"/>
                <a:gd name="connsiteY0" fmla="*/ 0 h 1915885"/>
                <a:gd name="connsiteX1" fmla="*/ 174171 w 176302"/>
                <a:gd name="connsiteY1" fmla="*/ 711200 h 1915885"/>
                <a:gd name="connsiteX2" fmla="*/ 101600 w 176302"/>
                <a:gd name="connsiteY2" fmla="*/ 1915885 h 1915885"/>
                <a:gd name="connsiteX3" fmla="*/ 101600 w 176302"/>
                <a:gd name="connsiteY3" fmla="*/ 1915885 h 1915885"/>
              </a:gdLst>
              <a:ahLst/>
              <a:cxnLst>
                <a:cxn ang="0">
                  <a:pos x="connsiteX0" y="connsiteY0"/>
                </a:cxn>
                <a:cxn ang="0">
                  <a:pos x="connsiteX1" y="connsiteY1"/>
                </a:cxn>
                <a:cxn ang="0">
                  <a:pos x="connsiteX2" y="connsiteY2"/>
                </a:cxn>
                <a:cxn ang="0">
                  <a:pos x="connsiteX3" y="connsiteY3"/>
                </a:cxn>
              </a:cxnLst>
              <a:rect l="l" t="t" r="r" b="b"/>
              <a:pathLst>
                <a:path w="176302" h="1915885">
                  <a:moveTo>
                    <a:pt x="0" y="0"/>
                  </a:moveTo>
                  <a:cubicBezTo>
                    <a:pt x="78619" y="195943"/>
                    <a:pt x="157238" y="391886"/>
                    <a:pt x="174171" y="711200"/>
                  </a:cubicBezTo>
                  <a:cubicBezTo>
                    <a:pt x="191104" y="1030514"/>
                    <a:pt x="101600" y="1915885"/>
                    <a:pt x="101600" y="1915885"/>
                  </a:cubicBezTo>
                  <a:lnTo>
                    <a:pt x="101600" y="1915885"/>
                  </a:lnTo>
                </a:path>
              </a:pathLst>
            </a:custGeom>
            <a:noFill/>
            <a:ln w="12700">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600"/>
            </a:p>
          </p:txBody>
        </p:sp>
      </p:grpSp>
      <p:sp>
        <p:nvSpPr>
          <p:cNvPr id="24" name="Shape 84"/>
          <p:cNvSpPr/>
          <p:nvPr/>
        </p:nvSpPr>
        <p:spPr>
          <a:xfrm>
            <a:off x="2109140" y="2792183"/>
            <a:ext cx="9099673" cy="31688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목차</a:t>
            </a:r>
            <a:endParaRPr dirty="0">
              <a:solidFill>
                <a:schemeClr val="tx2">
                  <a:lumMod val="10000"/>
                </a:schemeClr>
              </a:solidFill>
              <a:latin typeface="맑은 고딕" panose="020B0503020000020004" pitchFamily="50" charset="-127"/>
              <a:ea typeface="맑은 고딕" panose="020B0503020000020004" pitchFamily="50" charset="-127"/>
            </a:endParaRPr>
          </a:p>
        </p:txBody>
      </p:sp>
      <p:pic>
        <p:nvPicPr>
          <p:cNvPr id="44" name="그림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11731" y="779062"/>
            <a:ext cx="1730338" cy="1602165"/>
          </a:xfrm>
          <a:prstGeom prst="ellipse">
            <a:avLst/>
          </a:prstGeom>
          <a:ln>
            <a:noFill/>
          </a:ln>
          <a:effectLst>
            <a:softEdge rad="112500"/>
          </a:effectLst>
        </p:spPr>
      </p:pic>
      <p:sp>
        <p:nvSpPr>
          <p:cNvPr id="46" name="TextBox 45"/>
          <p:cNvSpPr txBox="1"/>
          <p:nvPr/>
        </p:nvSpPr>
        <p:spPr>
          <a:xfrm rot="2072595">
            <a:off x="14950830" y="3430976"/>
            <a:ext cx="5781611" cy="800219"/>
          </a:xfrm>
          <a:prstGeom prst="rect">
            <a:avLst/>
          </a:prstGeom>
          <a:noFill/>
        </p:spPr>
        <p:txBody>
          <a:bodyPr wrap="square" rtlCol="0">
            <a:spAutoFit/>
          </a:bodyPr>
          <a:lstStyle/>
          <a:p>
            <a:r>
              <a:rPr lang="en-US" altLang="ko-KR" sz="4600" b="1" dirty="0" smtClean="0">
                <a:solidFill>
                  <a:schemeClr val="tx2">
                    <a:lumMod val="10000"/>
                  </a:schemeClr>
                </a:solidFill>
                <a:latin typeface="맑은 고딕" panose="020B0503020000020004" pitchFamily="50" charset="-127"/>
                <a:ea typeface="맑은 고딕" panose="020B0503020000020004" pitchFamily="50" charset="-127"/>
              </a:rPr>
              <a:t>1. </a:t>
            </a:r>
            <a:r>
              <a:rPr lang="ko-KR" altLang="en-US" sz="4600" b="1" dirty="0" smtClean="0">
                <a:solidFill>
                  <a:schemeClr val="tx2">
                    <a:lumMod val="10000"/>
                  </a:schemeClr>
                </a:solidFill>
                <a:latin typeface="맑은 고딕" panose="020B0503020000020004" pitchFamily="50" charset="-127"/>
                <a:ea typeface="맑은 고딕" panose="020B0503020000020004" pitchFamily="50" charset="-127"/>
              </a:rPr>
              <a:t>비즈니스 </a:t>
            </a:r>
            <a:r>
              <a:rPr lang="ko-KR" altLang="en-US" sz="4600" b="1" dirty="0" err="1" smtClean="0">
                <a:solidFill>
                  <a:schemeClr val="tx2">
                    <a:lumMod val="10000"/>
                  </a:schemeClr>
                </a:solidFill>
                <a:latin typeface="맑은 고딕" panose="020B0503020000020004" pitchFamily="50" charset="-127"/>
                <a:ea typeface="맑은 고딕" panose="020B0503020000020004" pitchFamily="50" charset="-127"/>
              </a:rPr>
              <a:t>로직</a:t>
            </a:r>
            <a:endParaRPr lang="en-US" altLang="ko-KR" sz="4600" b="1" dirty="0">
              <a:solidFill>
                <a:schemeClr val="tx2">
                  <a:lumMod val="10000"/>
                </a:schemeClr>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8102013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Shape 105"/>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20</a:t>
            </a:fld>
            <a:endParaRPr/>
          </a:p>
        </p:txBody>
      </p:sp>
      <p:sp>
        <p:nvSpPr>
          <p:cNvPr id="110" name="Shape 110"/>
          <p:cNvSpPr/>
          <p:nvPr/>
        </p:nvSpPr>
        <p:spPr>
          <a:xfrm>
            <a:off x="9173221" y="12593626"/>
            <a:ext cx="6203627" cy="112237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ctr"/>
          </a:lstStyle>
          <a:p>
            <a:r>
              <a:rPr lang="ko-KR" altLang="en-US" sz="3000" dirty="0" err="1" smtClean="0">
                <a:solidFill>
                  <a:schemeClr val="tx2">
                    <a:lumMod val="10000"/>
                  </a:schemeClr>
                </a:solidFill>
                <a:latin typeface="HY견고딕" panose="02030600000101010101" pitchFamily="18" charset="-127"/>
                <a:ea typeface="HY견고딕" panose="02030600000101010101" pitchFamily="18" charset="-127"/>
              </a:rPr>
              <a:t>서초점</a:t>
            </a:r>
            <a:r>
              <a:rPr lang="ko-KR" altLang="en-US" sz="3000" dirty="0" smtClean="0">
                <a:solidFill>
                  <a:schemeClr val="tx2">
                    <a:lumMod val="10000"/>
                  </a:schemeClr>
                </a:solidFill>
                <a:latin typeface="HY견고딕" panose="02030600000101010101" pitchFamily="18" charset="-127"/>
                <a:ea typeface="HY견고딕" panose="02030600000101010101" pitchFamily="18" charset="-127"/>
              </a:rPr>
              <a:t> 소비자 만족도</a:t>
            </a:r>
            <a:endParaRPr sz="3000" dirty="0">
              <a:solidFill>
                <a:schemeClr val="tx2">
                  <a:lumMod val="10000"/>
                </a:schemeClr>
              </a:solidFill>
              <a:latin typeface="HY견고딕" panose="02030600000101010101" pitchFamily="18" charset="-127"/>
              <a:ea typeface="HY견고딕" panose="02030600000101010101" pitchFamily="18" charset="-127"/>
            </a:endParaRPr>
          </a:p>
        </p:txBody>
      </p:sp>
      <p:sp>
        <p:nvSpPr>
          <p:cNvPr id="114" name="Shape 114"/>
          <p:cNvSpPr/>
          <p:nvPr/>
        </p:nvSpPr>
        <p:spPr>
          <a:xfrm>
            <a:off x="18620029" y="7182932"/>
            <a:ext cx="1128839" cy="1122373"/>
          </a:xfrm>
          <a:custGeom>
            <a:avLst/>
            <a:gdLst/>
            <a:ahLst/>
            <a:cxnLst>
              <a:cxn ang="0">
                <a:pos x="wd2" y="hd2"/>
              </a:cxn>
              <a:cxn ang="5400000">
                <a:pos x="wd2" y="hd2"/>
              </a:cxn>
              <a:cxn ang="10800000">
                <a:pos x="wd2" y="hd2"/>
              </a:cxn>
              <a:cxn ang="16200000">
                <a:pos x="wd2" y="hd2"/>
              </a:cxn>
            </a:cxnLst>
            <a:rect l="0" t="0" r="r" b="b"/>
            <a:pathLst>
              <a:path w="21600" h="21600" extrusionOk="0">
                <a:moveTo>
                  <a:pt x="11919" y="5393"/>
                </a:moveTo>
                <a:lnTo>
                  <a:pt x="9877" y="5393"/>
                </a:lnTo>
                <a:lnTo>
                  <a:pt x="9877" y="9769"/>
                </a:lnTo>
                <a:lnTo>
                  <a:pt x="5540" y="9769"/>
                </a:lnTo>
                <a:lnTo>
                  <a:pt x="5540" y="11831"/>
                </a:lnTo>
                <a:lnTo>
                  <a:pt x="9877" y="11831"/>
                </a:lnTo>
                <a:lnTo>
                  <a:pt x="9877" y="16207"/>
                </a:lnTo>
                <a:lnTo>
                  <a:pt x="11919" y="16207"/>
                </a:lnTo>
                <a:lnTo>
                  <a:pt x="11919" y="11831"/>
                </a:lnTo>
                <a:lnTo>
                  <a:pt x="16256" y="11831"/>
                </a:lnTo>
                <a:lnTo>
                  <a:pt x="16256" y="9769"/>
                </a:lnTo>
                <a:lnTo>
                  <a:pt x="11919" y="9769"/>
                </a:lnTo>
                <a:lnTo>
                  <a:pt x="11919" y="5393"/>
                </a:lnTo>
                <a:close/>
                <a:moveTo>
                  <a:pt x="10912" y="0"/>
                </a:moveTo>
                <a:cubicBezTo>
                  <a:pt x="4924" y="0"/>
                  <a:pt x="0" y="4772"/>
                  <a:pt x="0" y="10814"/>
                </a:cubicBezTo>
                <a:cubicBezTo>
                  <a:pt x="0" y="16828"/>
                  <a:pt x="4924" y="21600"/>
                  <a:pt x="10912" y="21600"/>
                </a:cubicBezTo>
                <a:cubicBezTo>
                  <a:pt x="16872" y="21600"/>
                  <a:pt x="21600" y="16828"/>
                  <a:pt x="21600" y="10814"/>
                </a:cubicBezTo>
                <a:cubicBezTo>
                  <a:pt x="21600" y="4772"/>
                  <a:pt x="16872" y="0"/>
                  <a:pt x="10912" y="0"/>
                </a:cubicBezTo>
                <a:close/>
                <a:moveTo>
                  <a:pt x="10912" y="19511"/>
                </a:moveTo>
                <a:cubicBezTo>
                  <a:pt x="6183" y="19511"/>
                  <a:pt x="2266" y="15586"/>
                  <a:pt x="2266" y="10814"/>
                </a:cubicBezTo>
                <a:cubicBezTo>
                  <a:pt x="2266" y="6014"/>
                  <a:pt x="6183" y="2089"/>
                  <a:pt x="10912" y="2089"/>
                </a:cubicBezTo>
                <a:cubicBezTo>
                  <a:pt x="15640" y="2089"/>
                  <a:pt x="19558" y="6014"/>
                  <a:pt x="19558" y="10814"/>
                </a:cubicBezTo>
                <a:cubicBezTo>
                  <a:pt x="19558" y="15586"/>
                  <a:pt x="15640" y="19511"/>
                  <a:pt x="10912" y="19511"/>
                </a:cubicBezTo>
                <a:close/>
              </a:path>
            </a:pathLst>
          </a:custGeom>
          <a:solidFill>
            <a:srgbClr val="F4F5F7"/>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pic>
        <p:nvPicPr>
          <p:cNvPr id="9" name="그림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0240" y="3043269"/>
            <a:ext cx="14714830" cy="9000000"/>
          </a:xfrm>
          <a:prstGeom prst="rect">
            <a:avLst/>
          </a:prstGeom>
        </p:spPr>
      </p:pic>
      <p:grpSp>
        <p:nvGrpSpPr>
          <p:cNvPr id="16" name="그룹 15"/>
          <p:cNvGrpSpPr/>
          <p:nvPr/>
        </p:nvGrpSpPr>
        <p:grpSpPr>
          <a:xfrm>
            <a:off x="970805" y="1111192"/>
            <a:ext cx="14406043" cy="1381720"/>
            <a:chOff x="2109140" y="1857567"/>
            <a:chExt cx="12637477" cy="2276806"/>
          </a:xfrm>
        </p:grpSpPr>
        <p:sp>
          <p:nvSpPr>
            <p:cNvPr id="18" name="Shape 104"/>
            <p:cNvSpPr/>
            <p:nvPr/>
          </p:nvSpPr>
          <p:spPr>
            <a:xfrm>
              <a:off x="2109140" y="1857567"/>
              <a:ext cx="12637477" cy="2276806"/>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en-US" altLang="ko-KR" sz="8000" dirty="0" smtClean="0">
                  <a:latin typeface="맑은 고딕" panose="020B0503020000020004" pitchFamily="50" charset="-127"/>
                  <a:ea typeface="맑은 고딕" panose="020B0503020000020004" pitchFamily="50" charset="-127"/>
                </a:rPr>
                <a:t>R-4 </a:t>
              </a:r>
              <a:r>
                <a:rPr lang="ko-KR" altLang="en-US" sz="8000" dirty="0" smtClean="0">
                  <a:latin typeface="맑은 고딕" panose="020B0503020000020004" pitchFamily="50" charset="-127"/>
                  <a:ea typeface="맑은 고딕" panose="020B0503020000020004" pitchFamily="50" charset="-127"/>
                </a:rPr>
                <a:t>지점별 소비자 만족도 조사</a:t>
              </a:r>
              <a:r>
                <a:rPr lang="en-US" sz="8000" dirty="0" smtClean="0">
                  <a:latin typeface="맑은 고딕" panose="020B0503020000020004" pitchFamily="50" charset="-127"/>
                  <a:ea typeface="맑은 고딕" panose="020B0503020000020004" pitchFamily="50" charset="-127"/>
                </a:rPr>
                <a:t> </a:t>
              </a:r>
              <a:endParaRPr sz="8000" dirty="0">
                <a:latin typeface="맑은 고딕" panose="020B0503020000020004" pitchFamily="50" charset="-127"/>
                <a:ea typeface="맑은 고딕" panose="020B0503020000020004" pitchFamily="50" charset="-127"/>
              </a:endParaRPr>
            </a:p>
          </p:txBody>
        </p:sp>
        <p:sp>
          <p:nvSpPr>
            <p:cNvPr id="19" name="Shape 106"/>
            <p:cNvSpPr/>
            <p:nvPr/>
          </p:nvSpPr>
          <p:spPr>
            <a:xfrm>
              <a:off x="2143788" y="4121154"/>
              <a:ext cx="805299" cy="2"/>
            </a:xfrm>
            <a:prstGeom prst="line">
              <a:avLst/>
            </a:prstGeom>
            <a:ln w="50800">
              <a:solidFill>
                <a:srgbClr val="F56C2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latin typeface="맑은 고딕" panose="020B0503020000020004" pitchFamily="50" charset="-127"/>
                <a:ea typeface="맑은 고딕" panose="020B0503020000020004" pitchFamily="50" charset="-127"/>
              </a:endParaRPr>
            </a:p>
          </p:txBody>
        </p:sp>
      </p:grpSp>
      <p:sp>
        <p:nvSpPr>
          <p:cNvPr id="11" name="Shape 129"/>
          <p:cNvSpPr/>
          <p:nvPr/>
        </p:nvSpPr>
        <p:spPr>
          <a:xfrm>
            <a:off x="970805" y="296783"/>
            <a:ext cx="3878924" cy="38472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altLang="ko-KR" dirty="0" smtClean="0">
                <a:solidFill>
                  <a:schemeClr val="tx2">
                    <a:lumMod val="25000"/>
                  </a:schemeClr>
                </a:solidFill>
                <a:latin typeface="HY헤드라인M" panose="02030600000101010101" pitchFamily="18" charset="-127"/>
                <a:ea typeface="HY헤드라인M" panose="02030600000101010101" pitchFamily="18" charset="-127"/>
              </a:rPr>
              <a:t>5</a:t>
            </a:r>
            <a:r>
              <a:rPr lang="en-US" altLang="ko-KR" smtClean="0">
                <a:solidFill>
                  <a:schemeClr val="tx2">
                    <a:lumMod val="25000"/>
                  </a:schemeClr>
                </a:solidFill>
                <a:latin typeface="HY헤드라인M" panose="02030600000101010101" pitchFamily="18" charset="-127"/>
                <a:ea typeface="HY헤드라인M" panose="02030600000101010101" pitchFamily="18" charset="-127"/>
              </a:rPr>
              <a:t>. </a:t>
            </a:r>
            <a:r>
              <a:rPr lang="ko-KR" altLang="en-US" sz="2000" dirty="0" smtClean="0">
                <a:solidFill>
                  <a:schemeClr val="tx2">
                    <a:lumMod val="25000"/>
                  </a:schemeClr>
                </a:solidFill>
                <a:latin typeface="HY헤드라인M" panose="02030600000101010101" pitchFamily="18" charset="-127"/>
                <a:ea typeface="HY헤드라인M" panose="02030600000101010101" pitchFamily="18" charset="-127"/>
              </a:rPr>
              <a:t>분석</a:t>
            </a:r>
            <a:endParaRPr sz="2000" dirty="0">
              <a:solidFill>
                <a:schemeClr val="tx2">
                  <a:lumMod val="25000"/>
                </a:schemeClr>
              </a:solidFill>
              <a:latin typeface="HY헤드라인M" panose="02030600000101010101" pitchFamily="18" charset="-127"/>
              <a:ea typeface="HY헤드라인M" panose="02030600000101010101" pitchFamily="18" charset="-127"/>
            </a:endParaRPr>
          </a:p>
        </p:txBody>
      </p:sp>
      <p:sp>
        <p:nvSpPr>
          <p:cNvPr id="12" name="Shape 103"/>
          <p:cNvSpPr/>
          <p:nvPr/>
        </p:nvSpPr>
        <p:spPr>
          <a:xfrm>
            <a:off x="970805" y="735590"/>
            <a:ext cx="2938804" cy="21580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dirty="0" smtClean="0"/>
              <a:t>R</a:t>
            </a:r>
            <a:endParaRPr dirty="0"/>
          </a:p>
        </p:txBody>
      </p:sp>
    </p:spTree>
    <p:extLst>
      <p:ext uri="{BB962C8B-B14F-4D97-AF65-F5344CB8AC3E}">
        <p14:creationId xmlns:p14="http://schemas.microsoft.com/office/powerpoint/2010/main" val="152994078"/>
      </p:ext>
    </p:extLst>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Shape 105"/>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21</a:t>
            </a:fld>
            <a:endParaRPr/>
          </a:p>
        </p:txBody>
      </p:sp>
      <p:sp>
        <p:nvSpPr>
          <p:cNvPr id="110" name="Shape 110"/>
          <p:cNvSpPr/>
          <p:nvPr/>
        </p:nvSpPr>
        <p:spPr>
          <a:xfrm>
            <a:off x="9173221" y="12593626"/>
            <a:ext cx="6203627" cy="112237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ctr"/>
          </a:lstStyle>
          <a:p>
            <a:r>
              <a:rPr lang="ko-KR" altLang="en-US" sz="3000" dirty="0" err="1" smtClean="0">
                <a:solidFill>
                  <a:schemeClr val="tx2">
                    <a:lumMod val="10000"/>
                  </a:schemeClr>
                </a:solidFill>
                <a:latin typeface="HY견고딕" panose="02030600000101010101" pitchFamily="18" charset="-127"/>
                <a:ea typeface="HY견고딕" panose="02030600000101010101" pitchFamily="18" charset="-127"/>
              </a:rPr>
              <a:t>잠실점</a:t>
            </a:r>
            <a:r>
              <a:rPr lang="ko-KR" altLang="en-US" sz="3000" dirty="0" smtClean="0">
                <a:solidFill>
                  <a:schemeClr val="tx2">
                    <a:lumMod val="10000"/>
                  </a:schemeClr>
                </a:solidFill>
                <a:latin typeface="HY견고딕" panose="02030600000101010101" pitchFamily="18" charset="-127"/>
                <a:ea typeface="HY견고딕" panose="02030600000101010101" pitchFamily="18" charset="-127"/>
              </a:rPr>
              <a:t> 소비자 만족도</a:t>
            </a:r>
            <a:endParaRPr sz="3000" dirty="0">
              <a:solidFill>
                <a:schemeClr val="tx2">
                  <a:lumMod val="10000"/>
                </a:schemeClr>
              </a:solidFill>
              <a:latin typeface="HY견고딕" panose="02030600000101010101" pitchFamily="18" charset="-127"/>
              <a:ea typeface="HY견고딕" panose="02030600000101010101" pitchFamily="18" charset="-127"/>
            </a:endParaRPr>
          </a:p>
        </p:txBody>
      </p:sp>
      <p:sp>
        <p:nvSpPr>
          <p:cNvPr id="114" name="Shape 114"/>
          <p:cNvSpPr/>
          <p:nvPr/>
        </p:nvSpPr>
        <p:spPr>
          <a:xfrm>
            <a:off x="18620029" y="7182932"/>
            <a:ext cx="1128839" cy="1122373"/>
          </a:xfrm>
          <a:custGeom>
            <a:avLst/>
            <a:gdLst/>
            <a:ahLst/>
            <a:cxnLst>
              <a:cxn ang="0">
                <a:pos x="wd2" y="hd2"/>
              </a:cxn>
              <a:cxn ang="5400000">
                <a:pos x="wd2" y="hd2"/>
              </a:cxn>
              <a:cxn ang="10800000">
                <a:pos x="wd2" y="hd2"/>
              </a:cxn>
              <a:cxn ang="16200000">
                <a:pos x="wd2" y="hd2"/>
              </a:cxn>
            </a:cxnLst>
            <a:rect l="0" t="0" r="r" b="b"/>
            <a:pathLst>
              <a:path w="21600" h="21600" extrusionOk="0">
                <a:moveTo>
                  <a:pt x="11919" y="5393"/>
                </a:moveTo>
                <a:lnTo>
                  <a:pt x="9877" y="5393"/>
                </a:lnTo>
                <a:lnTo>
                  <a:pt x="9877" y="9769"/>
                </a:lnTo>
                <a:lnTo>
                  <a:pt x="5540" y="9769"/>
                </a:lnTo>
                <a:lnTo>
                  <a:pt x="5540" y="11831"/>
                </a:lnTo>
                <a:lnTo>
                  <a:pt x="9877" y="11831"/>
                </a:lnTo>
                <a:lnTo>
                  <a:pt x="9877" y="16207"/>
                </a:lnTo>
                <a:lnTo>
                  <a:pt x="11919" y="16207"/>
                </a:lnTo>
                <a:lnTo>
                  <a:pt x="11919" y="11831"/>
                </a:lnTo>
                <a:lnTo>
                  <a:pt x="16256" y="11831"/>
                </a:lnTo>
                <a:lnTo>
                  <a:pt x="16256" y="9769"/>
                </a:lnTo>
                <a:lnTo>
                  <a:pt x="11919" y="9769"/>
                </a:lnTo>
                <a:lnTo>
                  <a:pt x="11919" y="5393"/>
                </a:lnTo>
                <a:close/>
                <a:moveTo>
                  <a:pt x="10912" y="0"/>
                </a:moveTo>
                <a:cubicBezTo>
                  <a:pt x="4924" y="0"/>
                  <a:pt x="0" y="4772"/>
                  <a:pt x="0" y="10814"/>
                </a:cubicBezTo>
                <a:cubicBezTo>
                  <a:pt x="0" y="16828"/>
                  <a:pt x="4924" y="21600"/>
                  <a:pt x="10912" y="21600"/>
                </a:cubicBezTo>
                <a:cubicBezTo>
                  <a:pt x="16872" y="21600"/>
                  <a:pt x="21600" y="16828"/>
                  <a:pt x="21600" y="10814"/>
                </a:cubicBezTo>
                <a:cubicBezTo>
                  <a:pt x="21600" y="4772"/>
                  <a:pt x="16872" y="0"/>
                  <a:pt x="10912" y="0"/>
                </a:cubicBezTo>
                <a:close/>
                <a:moveTo>
                  <a:pt x="10912" y="19511"/>
                </a:moveTo>
                <a:cubicBezTo>
                  <a:pt x="6183" y="19511"/>
                  <a:pt x="2266" y="15586"/>
                  <a:pt x="2266" y="10814"/>
                </a:cubicBezTo>
                <a:cubicBezTo>
                  <a:pt x="2266" y="6014"/>
                  <a:pt x="6183" y="2089"/>
                  <a:pt x="10912" y="2089"/>
                </a:cubicBezTo>
                <a:cubicBezTo>
                  <a:pt x="15640" y="2089"/>
                  <a:pt x="19558" y="6014"/>
                  <a:pt x="19558" y="10814"/>
                </a:cubicBezTo>
                <a:cubicBezTo>
                  <a:pt x="19558" y="15586"/>
                  <a:pt x="15640" y="19511"/>
                  <a:pt x="10912" y="19511"/>
                </a:cubicBezTo>
                <a:close/>
              </a:path>
            </a:pathLst>
          </a:custGeom>
          <a:solidFill>
            <a:srgbClr val="F4F5F7"/>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pic>
        <p:nvPicPr>
          <p:cNvPr id="9" name="그림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7257" y="3043269"/>
            <a:ext cx="14714830" cy="9000000"/>
          </a:xfrm>
          <a:prstGeom prst="rect">
            <a:avLst/>
          </a:prstGeom>
        </p:spPr>
      </p:pic>
      <p:grpSp>
        <p:nvGrpSpPr>
          <p:cNvPr id="16" name="그룹 15"/>
          <p:cNvGrpSpPr/>
          <p:nvPr/>
        </p:nvGrpSpPr>
        <p:grpSpPr>
          <a:xfrm>
            <a:off x="970805" y="1111192"/>
            <a:ext cx="14406043" cy="1381720"/>
            <a:chOff x="2109140" y="1857567"/>
            <a:chExt cx="12637477" cy="2276806"/>
          </a:xfrm>
        </p:grpSpPr>
        <p:sp>
          <p:nvSpPr>
            <p:cNvPr id="18" name="Shape 104"/>
            <p:cNvSpPr/>
            <p:nvPr/>
          </p:nvSpPr>
          <p:spPr>
            <a:xfrm>
              <a:off x="2109140" y="1857567"/>
              <a:ext cx="12637477" cy="2276806"/>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en-US" altLang="ko-KR" sz="8000" dirty="0" smtClean="0">
                  <a:latin typeface="맑은 고딕" panose="020B0503020000020004" pitchFamily="50" charset="-127"/>
                  <a:ea typeface="맑은 고딕" panose="020B0503020000020004" pitchFamily="50" charset="-127"/>
                </a:rPr>
                <a:t>R-4 </a:t>
              </a:r>
              <a:r>
                <a:rPr lang="ko-KR" altLang="en-US" sz="8000" dirty="0" smtClean="0">
                  <a:latin typeface="맑은 고딕" panose="020B0503020000020004" pitchFamily="50" charset="-127"/>
                  <a:ea typeface="맑은 고딕" panose="020B0503020000020004" pitchFamily="50" charset="-127"/>
                </a:rPr>
                <a:t>지점별 소비자 만족도 조사</a:t>
              </a:r>
              <a:r>
                <a:rPr lang="en-US" sz="8000" dirty="0" smtClean="0">
                  <a:latin typeface="맑은 고딕" panose="020B0503020000020004" pitchFamily="50" charset="-127"/>
                  <a:ea typeface="맑은 고딕" panose="020B0503020000020004" pitchFamily="50" charset="-127"/>
                </a:rPr>
                <a:t> </a:t>
              </a:r>
              <a:endParaRPr sz="8000" dirty="0">
                <a:latin typeface="맑은 고딕" panose="020B0503020000020004" pitchFamily="50" charset="-127"/>
                <a:ea typeface="맑은 고딕" panose="020B0503020000020004" pitchFamily="50" charset="-127"/>
              </a:endParaRPr>
            </a:p>
          </p:txBody>
        </p:sp>
        <p:sp>
          <p:nvSpPr>
            <p:cNvPr id="19" name="Shape 106"/>
            <p:cNvSpPr/>
            <p:nvPr/>
          </p:nvSpPr>
          <p:spPr>
            <a:xfrm>
              <a:off x="2143788" y="4121154"/>
              <a:ext cx="805299" cy="2"/>
            </a:xfrm>
            <a:prstGeom prst="line">
              <a:avLst/>
            </a:prstGeom>
            <a:ln w="50800">
              <a:solidFill>
                <a:srgbClr val="F56C2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latin typeface="맑은 고딕" panose="020B0503020000020004" pitchFamily="50" charset="-127"/>
                <a:ea typeface="맑은 고딕" panose="020B0503020000020004" pitchFamily="50" charset="-127"/>
              </a:endParaRPr>
            </a:p>
          </p:txBody>
        </p:sp>
      </p:grpSp>
      <p:sp>
        <p:nvSpPr>
          <p:cNvPr id="11" name="Shape 129"/>
          <p:cNvSpPr/>
          <p:nvPr/>
        </p:nvSpPr>
        <p:spPr>
          <a:xfrm>
            <a:off x="970805" y="296783"/>
            <a:ext cx="3878924" cy="38472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altLang="ko-KR" dirty="0" smtClean="0">
                <a:solidFill>
                  <a:schemeClr val="tx2">
                    <a:lumMod val="25000"/>
                  </a:schemeClr>
                </a:solidFill>
                <a:latin typeface="HY헤드라인M" panose="02030600000101010101" pitchFamily="18" charset="-127"/>
                <a:ea typeface="HY헤드라인M" panose="02030600000101010101" pitchFamily="18" charset="-127"/>
              </a:rPr>
              <a:t>5</a:t>
            </a:r>
            <a:r>
              <a:rPr lang="en-US" altLang="ko-KR" smtClean="0">
                <a:solidFill>
                  <a:schemeClr val="tx2">
                    <a:lumMod val="25000"/>
                  </a:schemeClr>
                </a:solidFill>
                <a:latin typeface="HY헤드라인M" panose="02030600000101010101" pitchFamily="18" charset="-127"/>
                <a:ea typeface="HY헤드라인M" panose="02030600000101010101" pitchFamily="18" charset="-127"/>
              </a:rPr>
              <a:t>. </a:t>
            </a:r>
            <a:r>
              <a:rPr lang="ko-KR" altLang="en-US" sz="2000" dirty="0" smtClean="0">
                <a:solidFill>
                  <a:schemeClr val="tx2">
                    <a:lumMod val="25000"/>
                  </a:schemeClr>
                </a:solidFill>
                <a:latin typeface="HY헤드라인M" panose="02030600000101010101" pitchFamily="18" charset="-127"/>
                <a:ea typeface="HY헤드라인M" panose="02030600000101010101" pitchFamily="18" charset="-127"/>
              </a:rPr>
              <a:t>분석</a:t>
            </a:r>
            <a:endParaRPr sz="2000" dirty="0">
              <a:solidFill>
                <a:schemeClr val="tx2">
                  <a:lumMod val="25000"/>
                </a:schemeClr>
              </a:solidFill>
              <a:latin typeface="HY헤드라인M" panose="02030600000101010101" pitchFamily="18" charset="-127"/>
              <a:ea typeface="HY헤드라인M" panose="02030600000101010101" pitchFamily="18" charset="-127"/>
            </a:endParaRPr>
          </a:p>
        </p:txBody>
      </p:sp>
      <p:sp>
        <p:nvSpPr>
          <p:cNvPr id="12" name="Shape 103"/>
          <p:cNvSpPr/>
          <p:nvPr/>
        </p:nvSpPr>
        <p:spPr>
          <a:xfrm>
            <a:off x="970805" y="735590"/>
            <a:ext cx="2938804" cy="21580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dirty="0" smtClean="0"/>
              <a:t>R</a:t>
            </a:r>
            <a:endParaRPr dirty="0"/>
          </a:p>
        </p:txBody>
      </p:sp>
    </p:spTree>
    <p:extLst>
      <p:ext uri="{BB962C8B-B14F-4D97-AF65-F5344CB8AC3E}">
        <p14:creationId xmlns:p14="http://schemas.microsoft.com/office/powerpoint/2010/main" val="2200296127"/>
      </p:ext>
    </p:extLst>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Shape 105"/>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22</a:t>
            </a:fld>
            <a:endParaRPr/>
          </a:p>
        </p:txBody>
      </p:sp>
      <p:sp>
        <p:nvSpPr>
          <p:cNvPr id="110" name="Shape 110"/>
          <p:cNvSpPr/>
          <p:nvPr/>
        </p:nvSpPr>
        <p:spPr>
          <a:xfrm>
            <a:off x="9173221" y="12593626"/>
            <a:ext cx="6203627" cy="112237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ctr"/>
          </a:lstStyle>
          <a:p>
            <a:r>
              <a:rPr lang="ko-KR" altLang="en-US" sz="3000" dirty="0" err="1" smtClean="0">
                <a:solidFill>
                  <a:schemeClr val="tx2">
                    <a:lumMod val="10000"/>
                  </a:schemeClr>
                </a:solidFill>
                <a:latin typeface="HY견고딕" panose="02030600000101010101" pitchFamily="18" charset="-127"/>
                <a:ea typeface="HY견고딕" panose="02030600000101010101" pitchFamily="18" charset="-127"/>
              </a:rPr>
              <a:t>삼성점</a:t>
            </a:r>
            <a:r>
              <a:rPr lang="ko-KR" altLang="en-US" sz="3000" dirty="0" smtClean="0">
                <a:solidFill>
                  <a:schemeClr val="tx2">
                    <a:lumMod val="10000"/>
                  </a:schemeClr>
                </a:solidFill>
                <a:latin typeface="HY견고딕" panose="02030600000101010101" pitchFamily="18" charset="-127"/>
                <a:ea typeface="HY견고딕" panose="02030600000101010101" pitchFamily="18" charset="-127"/>
              </a:rPr>
              <a:t> 소비자 만족도</a:t>
            </a:r>
            <a:endParaRPr sz="3000" dirty="0">
              <a:solidFill>
                <a:schemeClr val="tx2">
                  <a:lumMod val="10000"/>
                </a:schemeClr>
              </a:solidFill>
              <a:latin typeface="HY견고딕" panose="02030600000101010101" pitchFamily="18" charset="-127"/>
              <a:ea typeface="HY견고딕" panose="02030600000101010101" pitchFamily="18" charset="-127"/>
            </a:endParaRPr>
          </a:p>
        </p:txBody>
      </p:sp>
      <p:sp>
        <p:nvSpPr>
          <p:cNvPr id="114" name="Shape 114"/>
          <p:cNvSpPr/>
          <p:nvPr/>
        </p:nvSpPr>
        <p:spPr>
          <a:xfrm>
            <a:off x="18620029" y="7182932"/>
            <a:ext cx="1128839" cy="1122373"/>
          </a:xfrm>
          <a:custGeom>
            <a:avLst/>
            <a:gdLst/>
            <a:ahLst/>
            <a:cxnLst>
              <a:cxn ang="0">
                <a:pos x="wd2" y="hd2"/>
              </a:cxn>
              <a:cxn ang="5400000">
                <a:pos x="wd2" y="hd2"/>
              </a:cxn>
              <a:cxn ang="10800000">
                <a:pos x="wd2" y="hd2"/>
              </a:cxn>
              <a:cxn ang="16200000">
                <a:pos x="wd2" y="hd2"/>
              </a:cxn>
            </a:cxnLst>
            <a:rect l="0" t="0" r="r" b="b"/>
            <a:pathLst>
              <a:path w="21600" h="21600" extrusionOk="0">
                <a:moveTo>
                  <a:pt x="11919" y="5393"/>
                </a:moveTo>
                <a:lnTo>
                  <a:pt x="9877" y="5393"/>
                </a:lnTo>
                <a:lnTo>
                  <a:pt x="9877" y="9769"/>
                </a:lnTo>
                <a:lnTo>
                  <a:pt x="5540" y="9769"/>
                </a:lnTo>
                <a:lnTo>
                  <a:pt x="5540" y="11831"/>
                </a:lnTo>
                <a:lnTo>
                  <a:pt x="9877" y="11831"/>
                </a:lnTo>
                <a:lnTo>
                  <a:pt x="9877" y="16207"/>
                </a:lnTo>
                <a:lnTo>
                  <a:pt x="11919" y="16207"/>
                </a:lnTo>
                <a:lnTo>
                  <a:pt x="11919" y="11831"/>
                </a:lnTo>
                <a:lnTo>
                  <a:pt x="16256" y="11831"/>
                </a:lnTo>
                <a:lnTo>
                  <a:pt x="16256" y="9769"/>
                </a:lnTo>
                <a:lnTo>
                  <a:pt x="11919" y="9769"/>
                </a:lnTo>
                <a:lnTo>
                  <a:pt x="11919" y="5393"/>
                </a:lnTo>
                <a:close/>
                <a:moveTo>
                  <a:pt x="10912" y="0"/>
                </a:moveTo>
                <a:cubicBezTo>
                  <a:pt x="4924" y="0"/>
                  <a:pt x="0" y="4772"/>
                  <a:pt x="0" y="10814"/>
                </a:cubicBezTo>
                <a:cubicBezTo>
                  <a:pt x="0" y="16828"/>
                  <a:pt x="4924" y="21600"/>
                  <a:pt x="10912" y="21600"/>
                </a:cubicBezTo>
                <a:cubicBezTo>
                  <a:pt x="16872" y="21600"/>
                  <a:pt x="21600" y="16828"/>
                  <a:pt x="21600" y="10814"/>
                </a:cubicBezTo>
                <a:cubicBezTo>
                  <a:pt x="21600" y="4772"/>
                  <a:pt x="16872" y="0"/>
                  <a:pt x="10912" y="0"/>
                </a:cubicBezTo>
                <a:close/>
                <a:moveTo>
                  <a:pt x="10912" y="19511"/>
                </a:moveTo>
                <a:cubicBezTo>
                  <a:pt x="6183" y="19511"/>
                  <a:pt x="2266" y="15586"/>
                  <a:pt x="2266" y="10814"/>
                </a:cubicBezTo>
                <a:cubicBezTo>
                  <a:pt x="2266" y="6014"/>
                  <a:pt x="6183" y="2089"/>
                  <a:pt x="10912" y="2089"/>
                </a:cubicBezTo>
                <a:cubicBezTo>
                  <a:pt x="15640" y="2089"/>
                  <a:pt x="19558" y="6014"/>
                  <a:pt x="19558" y="10814"/>
                </a:cubicBezTo>
                <a:cubicBezTo>
                  <a:pt x="19558" y="15586"/>
                  <a:pt x="15640" y="19511"/>
                  <a:pt x="10912" y="19511"/>
                </a:cubicBezTo>
                <a:close/>
              </a:path>
            </a:pathLst>
          </a:custGeom>
          <a:solidFill>
            <a:srgbClr val="F4F5F7"/>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pic>
        <p:nvPicPr>
          <p:cNvPr id="9" name="그림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1020" y="3043269"/>
            <a:ext cx="14714830" cy="9000000"/>
          </a:xfrm>
          <a:prstGeom prst="rect">
            <a:avLst/>
          </a:prstGeom>
        </p:spPr>
      </p:pic>
      <p:grpSp>
        <p:nvGrpSpPr>
          <p:cNvPr id="16" name="그룹 15"/>
          <p:cNvGrpSpPr/>
          <p:nvPr/>
        </p:nvGrpSpPr>
        <p:grpSpPr>
          <a:xfrm>
            <a:off x="970805" y="1111192"/>
            <a:ext cx="14406043" cy="1381720"/>
            <a:chOff x="2109140" y="1857567"/>
            <a:chExt cx="12637477" cy="2276806"/>
          </a:xfrm>
        </p:grpSpPr>
        <p:sp>
          <p:nvSpPr>
            <p:cNvPr id="18" name="Shape 104"/>
            <p:cNvSpPr/>
            <p:nvPr/>
          </p:nvSpPr>
          <p:spPr>
            <a:xfrm>
              <a:off x="2109140" y="1857567"/>
              <a:ext cx="12637477" cy="2276806"/>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en-US" altLang="ko-KR" sz="8000" dirty="0" smtClean="0">
                  <a:latin typeface="맑은 고딕" panose="020B0503020000020004" pitchFamily="50" charset="-127"/>
                  <a:ea typeface="맑은 고딕" panose="020B0503020000020004" pitchFamily="50" charset="-127"/>
                </a:rPr>
                <a:t>R-4 </a:t>
              </a:r>
              <a:r>
                <a:rPr lang="ko-KR" altLang="en-US" sz="8000" dirty="0" smtClean="0">
                  <a:latin typeface="맑은 고딕" panose="020B0503020000020004" pitchFamily="50" charset="-127"/>
                  <a:ea typeface="맑은 고딕" panose="020B0503020000020004" pitchFamily="50" charset="-127"/>
                </a:rPr>
                <a:t>지점별 소비자 만족도 조사</a:t>
              </a:r>
              <a:r>
                <a:rPr lang="en-US" sz="8000" dirty="0" smtClean="0">
                  <a:latin typeface="맑은 고딕" panose="020B0503020000020004" pitchFamily="50" charset="-127"/>
                  <a:ea typeface="맑은 고딕" panose="020B0503020000020004" pitchFamily="50" charset="-127"/>
                </a:rPr>
                <a:t> </a:t>
              </a:r>
              <a:endParaRPr sz="8000" dirty="0">
                <a:latin typeface="맑은 고딕" panose="020B0503020000020004" pitchFamily="50" charset="-127"/>
                <a:ea typeface="맑은 고딕" panose="020B0503020000020004" pitchFamily="50" charset="-127"/>
              </a:endParaRPr>
            </a:p>
          </p:txBody>
        </p:sp>
        <p:sp>
          <p:nvSpPr>
            <p:cNvPr id="19" name="Shape 106"/>
            <p:cNvSpPr/>
            <p:nvPr/>
          </p:nvSpPr>
          <p:spPr>
            <a:xfrm>
              <a:off x="2143788" y="4121154"/>
              <a:ext cx="805299" cy="2"/>
            </a:xfrm>
            <a:prstGeom prst="line">
              <a:avLst/>
            </a:prstGeom>
            <a:ln w="50800">
              <a:solidFill>
                <a:srgbClr val="F56C2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latin typeface="맑은 고딕" panose="020B0503020000020004" pitchFamily="50" charset="-127"/>
                <a:ea typeface="맑은 고딕" panose="020B0503020000020004" pitchFamily="50" charset="-127"/>
              </a:endParaRPr>
            </a:p>
          </p:txBody>
        </p:sp>
      </p:grpSp>
      <p:sp>
        <p:nvSpPr>
          <p:cNvPr id="11" name="Shape 103"/>
          <p:cNvSpPr/>
          <p:nvPr/>
        </p:nvSpPr>
        <p:spPr>
          <a:xfrm>
            <a:off x="970805" y="735590"/>
            <a:ext cx="2938804" cy="21580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dirty="0" smtClean="0"/>
              <a:t>R</a:t>
            </a:r>
            <a:endParaRPr dirty="0"/>
          </a:p>
        </p:txBody>
      </p:sp>
      <p:sp>
        <p:nvSpPr>
          <p:cNvPr id="12" name="Shape 129"/>
          <p:cNvSpPr/>
          <p:nvPr/>
        </p:nvSpPr>
        <p:spPr>
          <a:xfrm>
            <a:off x="970805" y="296783"/>
            <a:ext cx="3878924" cy="38472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altLang="ko-KR" dirty="0" smtClean="0">
                <a:solidFill>
                  <a:schemeClr val="tx2">
                    <a:lumMod val="25000"/>
                  </a:schemeClr>
                </a:solidFill>
                <a:latin typeface="HY헤드라인M" panose="02030600000101010101" pitchFamily="18" charset="-127"/>
                <a:ea typeface="HY헤드라인M" panose="02030600000101010101" pitchFamily="18" charset="-127"/>
              </a:rPr>
              <a:t>5</a:t>
            </a:r>
            <a:r>
              <a:rPr lang="en-US" altLang="ko-KR" smtClean="0">
                <a:solidFill>
                  <a:schemeClr val="tx2">
                    <a:lumMod val="25000"/>
                  </a:schemeClr>
                </a:solidFill>
                <a:latin typeface="HY헤드라인M" panose="02030600000101010101" pitchFamily="18" charset="-127"/>
                <a:ea typeface="HY헤드라인M" panose="02030600000101010101" pitchFamily="18" charset="-127"/>
              </a:rPr>
              <a:t>. </a:t>
            </a:r>
            <a:r>
              <a:rPr lang="ko-KR" altLang="en-US" sz="2000" dirty="0" smtClean="0">
                <a:solidFill>
                  <a:schemeClr val="tx2">
                    <a:lumMod val="25000"/>
                  </a:schemeClr>
                </a:solidFill>
                <a:latin typeface="HY헤드라인M" panose="02030600000101010101" pitchFamily="18" charset="-127"/>
                <a:ea typeface="HY헤드라인M" panose="02030600000101010101" pitchFamily="18" charset="-127"/>
              </a:rPr>
              <a:t>분석</a:t>
            </a:r>
            <a:endParaRPr sz="2000" dirty="0">
              <a:solidFill>
                <a:schemeClr val="tx2">
                  <a:lumMod val="25000"/>
                </a:schemeClr>
              </a:solidFill>
              <a:latin typeface="HY헤드라인M" panose="02030600000101010101" pitchFamily="18" charset="-127"/>
              <a:ea typeface="HY헤드라인M" panose="02030600000101010101" pitchFamily="18" charset="-127"/>
            </a:endParaRPr>
          </a:p>
        </p:txBody>
      </p:sp>
    </p:spTree>
    <p:extLst>
      <p:ext uri="{BB962C8B-B14F-4D97-AF65-F5344CB8AC3E}">
        <p14:creationId xmlns:p14="http://schemas.microsoft.com/office/powerpoint/2010/main" val="3281921525"/>
      </p:ext>
    </p:extLst>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Shape 279"/>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23</a:t>
            </a:fld>
            <a:endParaRPr/>
          </a:p>
        </p:txBody>
      </p:sp>
      <p:sp>
        <p:nvSpPr>
          <p:cNvPr id="32" name="Shape 153"/>
          <p:cNvSpPr/>
          <p:nvPr/>
        </p:nvSpPr>
        <p:spPr>
          <a:xfrm>
            <a:off x="503854" y="1922104"/>
            <a:ext cx="3564294" cy="7576458"/>
          </a:xfrm>
          <a:prstGeom prst="rect">
            <a:avLst/>
          </a:prstGeom>
          <a:noFill/>
          <a:ln w="50800" cap="flat">
            <a:solidFill>
              <a:schemeClr val="bg2"/>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40" name="Shape 226"/>
          <p:cNvSpPr/>
          <p:nvPr/>
        </p:nvSpPr>
        <p:spPr>
          <a:xfrm>
            <a:off x="7645275" y="728576"/>
            <a:ext cx="9099674" cy="1484766"/>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fontScale="70000" lnSpcReduction="20000"/>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en-US" dirty="0" smtClean="0">
                <a:solidFill>
                  <a:schemeClr val="tx2">
                    <a:lumMod val="10000"/>
                  </a:schemeClr>
                </a:solidFill>
                <a:latin typeface="맑은 고딕" panose="020B0503020000020004" pitchFamily="50" charset="-127"/>
                <a:ea typeface="맑은 고딕" panose="020B0503020000020004" pitchFamily="50" charset="-127"/>
              </a:rPr>
              <a:t>    </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사용 언어 및 도구</a:t>
            </a:r>
            <a:endParaRPr dirty="0">
              <a:solidFill>
                <a:schemeClr val="tx2">
                  <a:lumMod val="10000"/>
                </a:schemeClr>
              </a:solidFill>
              <a:latin typeface="맑은 고딕" panose="020B0503020000020004" pitchFamily="50" charset="-127"/>
              <a:ea typeface="맑은 고딕" panose="020B0503020000020004" pitchFamily="50" charset="-127"/>
            </a:endParaRPr>
          </a:p>
        </p:txBody>
      </p:sp>
      <p:sp>
        <p:nvSpPr>
          <p:cNvPr id="97" name="Shape 153"/>
          <p:cNvSpPr/>
          <p:nvPr/>
        </p:nvSpPr>
        <p:spPr>
          <a:xfrm>
            <a:off x="5411755" y="1922104"/>
            <a:ext cx="18335254" cy="11346025"/>
          </a:xfrm>
          <a:prstGeom prst="rect">
            <a:avLst/>
          </a:prstGeom>
          <a:noFill/>
          <a:ln w="50800" cap="flat">
            <a:solidFill>
              <a:schemeClr val="bg2"/>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332" y="2213342"/>
            <a:ext cx="2720340" cy="1714500"/>
          </a:xfrm>
          <a:prstGeom prst="rect">
            <a:avLst/>
          </a:prstGeom>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324" y="4627982"/>
            <a:ext cx="3116347" cy="1632511"/>
          </a:xfrm>
          <a:prstGeom prst="rect">
            <a:avLst/>
          </a:prstGeom>
        </p:spPr>
      </p:pic>
      <p:pic>
        <p:nvPicPr>
          <p:cNvPr id="6" name="그림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785" y="6718040"/>
            <a:ext cx="2411419" cy="2090057"/>
          </a:xfrm>
          <a:prstGeom prst="rect">
            <a:avLst/>
          </a:prstGeom>
        </p:spPr>
      </p:pic>
      <p:pic>
        <p:nvPicPr>
          <p:cNvPr id="12" name="그림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5952" y="2213343"/>
            <a:ext cx="5081717" cy="1714500"/>
          </a:xfrm>
          <a:prstGeom prst="rect">
            <a:avLst/>
          </a:prstGeom>
        </p:spPr>
      </p:pic>
      <p:pic>
        <p:nvPicPr>
          <p:cNvPr id="15" name="그림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42198" y="4175447"/>
            <a:ext cx="5081717" cy="1600200"/>
          </a:xfrm>
          <a:prstGeom prst="rect">
            <a:avLst/>
          </a:prstGeom>
        </p:spPr>
      </p:pic>
      <p:pic>
        <p:nvPicPr>
          <p:cNvPr id="16" name="그림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25952" y="6279153"/>
            <a:ext cx="5296138" cy="1965960"/>
          </a:xfrm>
          <a:prstGeom prst="rect">
            <a:avLst/>
          </a:prstGeom>
        </p:spPr>
      </p:pic>
      <p:pic>
        <p:nvPicPr>
          <p:cNvPr id="259" name="그림 25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07807" y="8600879"/>
            <a:ext cx="5081717" cy="1795365"/>
          </a:xfrm>
          <a:prstGeom prst="rect">
            <a:avLst/>
          </a:prstGeom>
        </p:spPr>
      </p:pic>
      <p:pic>
        <p:nvPicPr>
          <p:cNvPr id="264" name="그림 26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73418" y="10636897"/>
            <a:ext cx="5150497" cy="2239348"/>
          </a:xfrm>
          <a:prstGeom prst="rect">
            <a:avLst/>
          </a:prstGeom>
        </p:spPr>
      </p:pic>
      <p:pic>
        <p:nvPicPr>
          <p:cNvPr id="268" name="그림 2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759913" y="2179347"/>
            <a:ext cx="2728903" cy="1748495"/>
          </a:xfrm>
          <a:prstGeom prst="rect">
            <a:avLst/>
          </a:prstGeom>
        </p:spPr>
      </p:pic>
      <p:pic>
        <p:nvPicPr>
          <p:cNvPr id="275" name="그림 27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8180297" y="2293060"/>
            <a:ext cx="4856168" cy="1555065"/>
          </a:xfrm>
          <a:prstGeom prst="rect">
            <a:avLst/>
          </a:prstGeom>
        </p:spPr>
      </p:pic>
      <p:pic>
        <p:nvPicPr>
          <p:cNvPr id="276" name="그림 27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2195112" y="10865325"/>
            <a:ext cx="4549838" cy="1782491"/>
          </a:xfrm>
          <a:prstGeom prst="rect">
            <a:avLst/>
          </a:prstGeom>
        </p:spPr>
      </p:pic>
      <p:pic>
        <p:nvPicPr>
          <p:cNvPr id="277" name="그림 27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167361" y="4175447"/>
            <a:ext cx="4774603" cy="1904322"/>
          </a:xfrm>
          <a:prstGeom prst="rect">
            <a:avLst/>
          </a:prstGeom>
        </p:spPr>
      </p:pic>
      <p:pic>
        <p:nvPicPr>
          <p:cNvPr id="2" name="그림 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2167360" y="6718040"/>
            <a:ext cx="4774603" cy="1527074"/>
          </a:xfrm>
          <a:prstGeom prst="rect">
            <a:avLst/>
          </a:prstGeom>
        </p:spPr>
      </p:pic>
      <p:pic>
        <p:nvPicPr>
          <p:cNvPr id="19" name="그림 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2167361" y="8869170"/>
            <a:ext cx="4774602" cy="1527074"/>
          </a:xfrm>
          <a:prstGeom prst="rect">
            <a:avLst/>
          </a:prstGeom>
        </p:spPr>
      </p:pic>
      <p:pic>
        <p:nvPicPr>
          <p:cNvPr id="4" name="그림 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8180297" y="6553473"/>
            <a:ext cx="4856169" cy="1691640"/>
          </a:xfrm>
          <a:prstGeom prst="rect">
            <a:avLst/>
          </a:prstGeom>
        </p:spPr>
      </p:pic>
      <p:pic>
        <p:nvPicPr>
          <p:cNvPr id="7" name="그림 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8180297" y="4218047"/>
            <a:ext cx="4856170" cy="1819121"/>
          </a:xfrm>
          <a:prstGeom prst="rect">
            <a:avLst/>
          </a:prstGeom>
        </p:spPr>
      </p:pic>
    </p:spTree>
    <p:extLst>
      <p:ext uri="{BB962C8B-B14F-4D97-AF65-F5344CB8AC3E}">
        <p14:creationId xmlns:p14="http://schemas.microsoft.com/office/powerpoint/2010/main" val="3293615646"/>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hape 55"/>
          <p:cNvSpPr/>
          <p:nvPr/>
        </p:nvSpPr>
        <p:spPr>
          <a:xfrm>
            <a:off x="4634230" y="9059545"/>
            <a:ext cx="14459585" cy="3932555"/>
          </a:xfrm>
          <a:prstGeom prst="rect">
            <a:avLst/>
          </a:prstGeom>
          <a:ln w="3175">
            <a:miter lim="400000"/>
          </a:ln>
          <a:extLst>
            <a:ext uri="{C572A759-6A51-4108-AA02-DFA0A04FC94B}">
              <ma14:wrappingTextBoxFlag xmlns:p14="http://schemas.microsoft.com/office/powerpoint/2010/main" xmlns:ma14="http://schemas.microsoft.com/office/mac/drawingml/2011/main" xmlns="" val="1"/>
            </a:ext>
          </a:extLst>
        </p:spPr>
        <p:txBody>
          <a:bodyPr vert="horz" wrap="square" lIns="38100" tIns="38100" rIns="38100" bIns="38100" numCol="1" anchor="t">
            <a:noAutofit/>
          </a:bodyPr>
          <a:lstStyle/>
          <a:p>
            <a:pPr marL="0" indent="0" algn="ctr" defTabSz="825500" eaLnBrk="0" fontAlgn="auto" latinLnBrk="0">
              <a:lnSpc>
                <a:spcPct val="150000"/>
              </a:lnSpc>
              <a:spcBef>
                <a:spcPts val="0"/>
              </a:spcBef>
              <a:spcAft>
                <a:spcPts val="0"/>
              </a:spcAft>
              <a:buFontTx/>
              <a:buNone/>
            </a:pPr>
            <a:r>
              <a:rPr lang="en-US" altLang="ko-KR" sz="8800" b="1" cap="none" dirty="0" smtClean="0">
                <a:ln w="9525" cap="flat" cmpd="sng">
                  <a:noFill/>
                  <a:prstDash/>
                </a:ln>
                <a:solidFill>
                  <a:srgbClr val="F4F5F7"/>
                </a:solidFill>
                <a:latin typeface="맑은 고딕" charset="0"/>
                <a:ea typeface="맑은 고딕" charset="0"/>
              </a:rPr>
              <a:t>Thank you</a:t>
            </a:r>
            <a:endParaRPr lang="ko-KR" altLang="en-US" sz="8800" b="1" cap="none" dirty="0" smtClean="0">
              <a:ln w="9525" cap="flat" cmpd="sng">
                <a:noFill/>
                <a:prstDash/>
              </a:ln>
              <a:solidFill>
                <a:srgbClr val="F4F5F7"/>
              </a:solidFill>
              <a:latin typeface="맑은 고딕" charset="0"/>
              <a:ea typeface="맑은 고딕" charset="0"/>
            </a:endParaRPr>
          </a:p>
        </p:txBody>
      </p:sp>
      <p:pic>
        <p:nvPicPr>
          <p:cNvPr id="7" name="그림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7005" y="1986915"/>
            <a:ext cx="8153400" cy="612013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1378820206"/>
      </p:ext>
    </p:extLst>
  </p:cSld>
  <p:clrMapOvr>
    <a:masterClrMapping/>
  </p:clrMapOvr>
  <mc:AlternateContent xmlns:mc="http://schemas.openxmlformats.org/markup-compatibility/2006" xmlns:p14="http://schemas.microsoft.com/office/powerpoint/2010/main">
    <mc:Choice Requires="p14">
      <p:transition spd="med"/>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reeform 2"/>
          <p:cNvSpPr>
            <a:spLocks/>
          </p:cNvSpPr>
          <p:nvPr/>
        </p:nvSpPr>
        <p:spPr bwMode="auto">
          <a:xfrm>
            <a:off x="7250907" y="1976438"/>
            <a:ext cx="9934575" cy="6419850"/>
          </a:xfrm>
          <a:custGeom>
            <a:avLst/>
            <a:gdLst>
              <a:gd name="T0" fmla="*/ 7998 w 7998"/>
              <a:gd name="T1" fmla="*/ 5048 h 5168"/>
              <a:gd name="T2" fmla="*/ 7878 w 7998"/>
              <a:gd name="T3" fmla="*/ 5168 h 5168"/>
              <a:gd name="T4" fmla="*/ 120 w 7998"/>
              <a:gd name="T5" fmla="*/ 5168 h 5168"/>
              <a:gd name="T6" fmla="*/ 0 w 7998"/>
              <a:gd name="T7" fmla="*/ 5048 h 5168"/>
              <a:gd name="T8" fmla="*/ 0 w 7998"/>
              <a:gd name="T9" fmla="*/ 120 h 5168"/>
              <a:gd name="T10" fmla="*/ 120 w 7998"/>
              <a:gd name="T11" fmla="*/ 0 h 5168"/>
              <a:gd name="T12" fmla="*/ 7878 w 7998"/>
              <a:gd name="T13" fmla="*/ 0 h 5168"/>
              <a:gd name="T14" fmla="*/ 7998 w 7998"/>
              <a:gd name="T15" fmla="*/ 120 h 5168"/>
              <a:gd name="T16" fmla="*/ 7998 w 7998"/>
              <a:gd name="T17" fmla="*/ 5048 h 5168"/>
              <a:gd name="T18" fmla="*/ 7998 w 7998"/>
              <a:gd name="T19" fmla="*/ 5048 h 5168"/>
              <a:gd name="T20" fmla="*/ 7998 w 7998"/>
              <a:gd name="T21" fmla="*/ 5048 h 5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98" h="5168">
                <a:moveTo>
                  <a:pt x="7998" y="5048"/>
                </a:moveTo>
                <a:cubicBezTo>
                  <a:pt x="7998" y="5128"/>
                  <a:pt x="7958" y="5168"/>
                  <a:pt x="7878" y="5168"/>
                </a:cubicBezTo>
                <a:lnTo>
                  <a:pt x="120" y="5168"/>
                </a:lnTo>
                <a:cubicBezTo>
                  <a:pt x="40" y="5168"/>
                  <a:pt x="0" y="5128"/>
                  <a:pt x="0" y="5048"/>
                </a:cubicBezTo>
                <a:lnTo>
                  <a:pt x="0" y="120"/>
                </a:lnTo>
                <a:cubicBezTo>
                  <a:pt x="0" y="40"/>
                  <a:pt x="40" y="0"/>
                  <a:pt x="120" y="0"/>
                </a:cubicBezTo>
                <a:lnTo>
                  <a:pt x="7878" y="0"/>
                </a:lnTo>
                <a:cubicBezTo>
                  <a:pt x="7958" y="0"/>
                  <a:pt x="7998" y="40"/>
                  <a:pt x="7998" y="120"/>
                </a:cubicBezTo>
                <a:lnTo>
                  <a:pt x="7998" y="5048"/>
                </a:lnTo>
                <a:lnTo>
                  <a:pt x="7998" y="5048"/>
                </a:lnTo>
                <a:lnTo>
                  <a:pt x="7998" y="5048"/>
                </a:lnTo>
                <a:close/>
              </a:path>
            </a:pathLst>
          </a:custGeom>
          <a:noFill/>
          <a:ln w="6624">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099" name="Text Box 3"/>
          <p:cNvSpPr txBox="1">
            <a:spLocks noChangeArrowheads="1"/>
          </p:cNvSpPr>
          <p:nvPr/>
        </p:nvSpPr>
        <p:spPr bwMode="auto">
          <a:xfrm>
            <a:off x="7260432" y="8248265"/>
            <a:ext cx="9915525"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algn="ctr" eaLnBrk="1" hangingPunct="1"/>
            <a:r>
              <a:rPr lang="en-US" altLang="ko-KR" sz="900">
                <a:solidFill>
                  <a:srgbClr val="000000"/>
                </a:solidFill>
                <a:ea typeface="굴림" panose="020B0600000101010101" pitchFamily="50" charset="-127"/>
              </a:rPr>
              <a:t>AWS Cloud</a:t>
            </a:r>
          </a:p>
        </p:txBody>
      </p:sp>
      <p:sp>
        <p:nvSpPr>
          <p:cNvPr id="4100" name="Freeform 4"/>
          <p:cNvSpPr>
            <a:spLocks noChangeArrowheads="1"/>
          </p:cNvSpPr>
          <p:nvPr/>
        </p:nvSpPr>
        <p:spPr bwMode="auto">
          <a:xfrm>
            <a:off x="7762875" y="1990725"/>
            <a:ext cx="114300" cy="114300"/>
          </a:xfrm>
          <a:custGeom>
            <a:avLst/>
            <a:gdLst>
              <a:gd name="T0" fmla="*/ 91 w 91"/>
              <a:gd name="T1" fmla="*/ 0 h 92"/>
              <a:gd name="T2" fmla="*/ 91 w 91"/>
              <a:gd name="T3" fmla="*/ 16 h 92"/>
              <a:gd name="T4" fmla="*/ 64 w 91"/>
              <a:gd name="T5" fmla="*/ 68 h 92"/>
              <a:gd name="T6" fmla="*/ 0 w 91"/>
              <a:gd name="T7" fmla="*/ 92 h 92"/>
              <a:gd name="T8" fmla="*/ 0 w 91"/>
              <a:gd name="T9" fmla="*/ 75 h 92"/>
              <a:gd name="T10" fmla="*/ 64 w 91"/>
              <a:gd name="T11" fmla="*/ 52 h 92"/>
              <a:gd name="T12" fmla="*/ 91 w 91"/>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91" h="92">
                <a:moveTo>
                  <a:pt x="91" y="0"/>
                </a:moveTo>
                <a:lnTo>
                  <a:pt x="91" y="16"/>
                </a:lnTo>
                <a:cubicBezTo>
                  <a:pt x="91" y="36"/>
                  <a:pt x="82" y="53"/>
                  <a:pt x="64" y="68"/>
                </a:cubicBezTo>
                <a:cubicBezTo>
                  <a:pt x="46" y="84"/>
                  <a:pt x="24" y="92"/>
                  <a:pt x="0" y="92"/>
                </a:cubicBezTo>
                <a:lnTo>
                  <a:pt x="0" y="75"/>
                </a:lnTo>
                <a:cubicBezTo>
                  <a:pt x="24" y="75"/>
                  <a:pt x="46" y="68"/>
                  <a:pt x="64" y="52"/>
                </a:cubicBezTo>
                <a:cubicBezTo>
                  <a:pt x="82" y="36"/>
                  <a:pt x="91" y="19"/>
                  <a:pt x="91" y="0"/>
                </a:cubicBezTo>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01" name="Freeform 5"/>
          <p:cNvSpPr>
            <a:spLocks noChangeArrowheads="1"/>
          </p:cNvSpPr>
          <p:nvPr/>
        </p:nvSpPr>
        <p:spPr bwMode="auto">
          <a:xfrm>
            <a:off x="7762876" y="2026445"/>
            <a:ext cx="102395" cy="78581"/>
          </a:xfrm>
          <a:custGeom>
            <a:avLst/>
            <a:gdLst>
              <a:gd name="T0" fmla="*/ 83 w 83"/>
              <a:gd name="T1" fmla="*/ 0 h 63"/>
              <a:gd name="T2" fmla="*/ 83 w 83"/>
              <a:gd name="T3" fmla="*/ 16 h 63"/>
              <a:gd name="T4" fmla="*/ 0 w 83"/>
              <a:gd name="T5" fmla="*/ 63 h 63"/>
              <a:gd name="T6" fmla="*/ 0 w 83"/>
              <a:gd name="T7" fmla="*/ 46 h 63"/>
              <a:gd name="T8" fmla="*/ 83 w 83"/>
              <a:gd name="T9" fmla="*/ 0 h 63"/>
            </a:gdLst>
            <a:ahLst/>
            <a:cxnLst>
              <a:cxn ang="0">
                <a:pos x="T0" y="T1"/>
              </a:cxn>
              <a:cxn ang="0">
                <a:pos x="T2" y="T3"/>
              </a:cxn>
              <a:cxn ang="0">
                <a:pos x="T4" y="T5"/>
              </a:cxn>
              <a:cxn ang="0">
                <a:pos x="T6" y="T7"/>
              </a:cxn>
              <a:cxn ang="0">
                <a:pos x="T8" y="T9"/>
              </a:cxn>
            </a:cxnLst>
            <a:rect l="0" t="0" r="r" b="b"/>
            <a:pathLst>
              <a:path w="83" h="63">
                <a:moveTo>
                  <a:pt x="83" y="0"/>
                </a:moveTo>
                <a:lnTo>
                  <a:pt x="83" y="16"/>
                </a:lnTo>
                <a:cubicBezTo>
                  <a:pt x="66" y="47"/>
                  <a:pt x="38" y="63"/>
                  <a:pt x="0" y="63"/>
                </a:cubicBezTo>
                <a:lnTo>
                  <a:pt x="0" y="46"/>
                </a:lnTo>
                <a:cubicBezTo>
                  <a:pt x="38" y="46"/>
                  <a:pt x="66" y="31"/>
                  <a:pt x="83" y="0"/>
                </a:cubicBezTo>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02" name="Freeform 6"/>
          <p:cNvSpPr>
            <a:spLocks noChangeArrowheads="1"/>
          </p:cNvSpPr>
          <p:nvPr/>
        </p:nvSpPr>
        <p:spPr bwMode="auto">
          <a:xfrm>
            <a:off x="7419976" y="2081213"/>
            <a:ext cx="347663" cy="23813"/>
          </a:xfrm>
          <a:custGeom>
            <a:avLst/>
            <a:gdLst>
              <a:gd name="T0" fmla="*/ 279 w 279"/>
              <a:gd name="T1" fmla="*/ 0 h 20"/>
              <a:gd name="T2" fmla="*/ 275 w 279"/>
              <a:gd name="T3" fmla="*/ 20 h 20"/>
              <a:gd name="T4" fmla="*/ 4 w 279"/>
              <a:gd name="T5" fmla="*/ 20 h 20"/>
              <a:gd name="T6" fmla="*/ 0 w 279"/>
              <a:gd name="T7" fmla="*/ 0 h 20"/>
              <a:gd name="T8" fmla="*/ 279 w 279"/>
              <a:gd name="T9" fmla="*/ 0 h 20"/>
              <a:gd name="T10" fmla="*/ 279 w 279"/>
              <a:gd name="T11" fmla="*/ 0 h 20"/>
            </a:gdLst>
            <a:ahLst/>
            <a:cxnLst>
              <a:cxn ang="0">
                <a:pos x="T0" y="T1"/>
              </a:cxn>
              <a:cxn ang="0">
                <a:pos x="T2" y="T3"/>
              </a:cxn>
              <a:cxn ang="0">
                <a:pos x="T4" y="T5"/>
              </a:cxn>
              <a:cxn ang="0">
                <a:pos x="T6" y="T7"/>
              </a:cxn>
              <a:cxn ang="0">
                <a:pos x="T8" y="T9"/>
              </a:cxn>
              <a:cxn ang="0">
                <a:pos x="T10" y="T11"/>
              </a:cxn>
            </a:cxnLst>
            <a:rect l="0" t="0" r="r" b="b"/>
            <a:pathLst>
              <a:path w="279" h="20">
                <a:moveTo>
                  <a:pt x="279" y="0"/>
                </a:moveTo>
                <a:lnTo>
                  <a:pt x="275" y="20"/>
                </a:lnTo>
                <a:lnTo>
                  <a:pt x="4" y="20"/>
                </a:lnTo>
                <a:lnTo>
                  <a:pt x="0" y="0"/>
                </a:lnTo>
                <a:lnTo>
                  <a:pt x="279" y="0"/>
                </a:lnTo>
                <a:lnTo>
                  <a:pt x="279" y="0"/>
                </a:lnTo>
                <a:close/>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03" name="Freeform 7"/>
          <p:cNvSpPr>
            <a:spLocks noChangeArrowheads="1"/>
          </p:cNvSpPr>
          <p:nvPr/>
        </p:nvSpPr>
        <p:spPr bwMode="auto">
          <a:xfrm>
            <a:off x="7312820" y="1990725"/>
            <a:ext cx="114300" cy="114300"/>
          </a:xfrm>
          <a:custGeom>
            <a:avLst/>
            <a:gdLst>
              <a:gd name="T0" fmla="*/ 91 w 91"/>
              <a:gd name="T1" fmla="*/ 75 h 92"/>
              <a:gd name="T2" fmla="*/ 91 w 91"/>
              <a:gd name="T3" fmla="*/ 92 h 92"/>
              <a:gd name="T4" fmla="*/ 26 w 91"/>
              <a:gd name="T5" fmla="*/ 68 h 92"/>
              <a:gd name="T6" fmla="*/ 0 w 91"/>
              <a:gd name="T7" fmla="*/ 16 h 92"/>
              <a:gd name="T8" fmla="*/ 0 w 91"/>
              <a:gd name="T9" fmla="*/ 0 h 92"/>
              <a:gd name="T10" fmla="*/ 26 w 91"/>
              <a:gd name="T11" fmla="*/ 52 h 92"/>
              <a:gd name="T12" fmla="*/ 91 w 91"/>
              <a:gd name="T13" fmla="*/ 75 h 92"/>
            </a:gdLst>
            <a:ahLst/>
            <a:cxnLst>
              <a:cxn ang="0">
                <a:pos x="T0" y="T1"/>
              </a:cxn>
              <a:cxn ang="0">
                <a:pos x="T2" y="T3"/>
              </a:cxn>
              <a:cxn ang="0">
                <a:pos x="T4" y="T5"/>
              </a:cxn>
              <a:cxn ang="0">
                <a:pos x="T6" y="T7"/>
              </a:cxn>
              <a:cxn ang="0">
                <a:pos x="T8" y="T9"/>
              </a:cxn>
              <a:cxn ang="0">
                <a:pos x="T10" y="T11"/>
              </a:cxn>
              <a:cxn ang="0">
                <a:pos x="T12" y="T13"/>
              </a:cxn>
            </a:cxnLst>
            <a:rect l="0" t="0" r="r" b="b"/>
            <a:pathLst>
              <a:path w="91" h="92">
                <a:moveTo>
                  <a:pt x="91" y="75"/>
                </a:moveTo>
                <a:lnTo>
                  <a:pt x="91" y="92"/>
                </a:lnTo>
                <a:cubicBezTo>
                  <a:pt x="67" y="92"/>
                  <a:pt x="45" y="84"/>
                  <a:pt x="26" y="68"/>
                </a:cubicBezTo>
                <a:cubicBezTo>
                  <a:pt x="8" y="53"/>
                  <a:pt x="0" y="36"/>
                  <a:pt x="0" y="16"/>
                </a:cubicBezTo>
                <a:lnTo>
                  <a:pt x="0" y="0"/>
                </a:lnTo>
                <a:cubicBezTo>
                  <a:pt x="0" y="19"/>
                  <a:pt x="8" y="36"/>
                  <a:pt x="26" y="52"/>
                </a:cubicBezTo>
                <a:cubicBezTo>
                  <a:pt x="45" y="68"/>
                  <a:pt x="67" y="75"/>
                  <a:pt x="91" y="75"/>
                </a:cubicBezTo>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04" name="Freeform 8"/>
          <p:cNvSpPr>
            <a:spLocks noChangeArrowheads="1"/>
          </p:cNvSpPr>
          <p:nvPr/>
        </p:nvSpPr>
        <p:spPr bwMode="auto">
          <a:xfrm>
            <a:off x="7312820" y="1990725"/>
            <a:ext cx="114300" cy="114300"/>
          </a:xfrm>
          <a:custGeom>
            <a:avLst/>
            <a:gdLst>
              <a:gd name="T0" fmla="*/ 91 w 91"/>
              <a:gd name="T1" fmla="*/ 75 h 92"/>
              <a:gd name="T2" fmla="*/ 91 w 91"/>
              <a:gd name="T3" fmla="*/ 92 h 92"/>
              <a:gd name="T4" fmla="*/ 26 w 91"/>
              <a:gd name="T5" fmla="*/ 68 h 92"/>
              <a:gd name="T6" fmla="*/ 0 w 91"/>
              <a:gd name="T7" fmla="*/ 16 h 92"/>
              <a:gd name="T8" fmla="*/ 0 w 91"/>
              <a:gd name="T9" fmla="*/ 0 h 92"/>
              <a:gd name="T10" fmla="*/ 26 w 91"/>
              <a:gd name="T11" fmla="*/ 52 h 92"/>
              <a:gd name="T12" fmla="*/ 91 w 91"/>
              <a:gd name="T13" fmla="*/ 75 h 92"/>
            </a:gdLst>
            <a:ahLst/>
            <a:cxnLst>
              <a:cxn ang="0">
                <a:pos x="T0" y="T1"/>
              </a:cxn>
              <a:cxn ang="0">
                <a:pos x="T2" y="T3"/>
              </a:cxn>
              <a:cxn ang="0">
                <a:pos x="T4" y="T5"/>
              </a:cxn>
              <a:cxn ang="0">
                <a:pos x="T6" y="T7"/>
              </a:cxn>
              <a:cxn ang="0">
                <a:pos x="T8" y="T9"/>
              </a:cxn>
              <a:cxn ang="0">
                <a:pos x="T10" y="T11"/>
              </a:cxn>
              <a:cxn ang="0">
                <a:pos x="T12" y="T13"/>
              </a:cxn>
            </a:cxnLst>
            <a:rect l="0" t="0" r="r" b="b"/>
            <a:pathLst>
              <a:path w="91" h="92">
                <a:moveTo>
                  <a:pt x="91" y="75"/>
                </a:moveTo>
                <a:lnTo>
                  <a:pt x="91" y="92"/>
                </a:lnTo>
                <a:cubicBezTo>
                  <a:pt x="67" y="92"/>
                  <a:pt x="45" y="84"/>
                  <a:pt x="26" y="68"/>
                </a:cubicBezTo>
                <a:cubicBezTo>
                  <a:pt x="8" y="53"/>
                  <a:pt x="0" y="36"/>
                  <a:pt x="0" y="16"/>
                </a:cubicBezTo>
                <a:lnTo>
                  <a:pt x="0" y="0"/>
                </a:lnTo>
                <a:cubicBezTo>
                  <a:pt x="0" y="19"/>
                  <a:pt x="8" y="36"/>
                  <a:pt x="26" y="52"/>
                </a:cubicBezTo>
                <a:cubicBezTo>
                  <a:pt x="45" y="68"/>
                  <a:pt x="67" y="75"/>
                  <a:pt x="91" y="75"/>
                </a:cubicBezTo>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05" name="Freeform 9"/>
          <p:cNvSpPr>
            <a:spLocks noChangeArrowheads="1"/>
          </p:cNvSpPr>
          <p:nvPr/>
        </p:nvSpPr>
        <p:spPr bwMode="auto">
          <a:xfrm>
            <a:off x="7312820" y="1735933"/>
            <a:ext cx="564356" cy="347663"/>
          </a:xfrm>
          <a:custGeom>
            <a:avLst/>
            <a:gdLst>
              <a:gd name="T0" fmla="*/ 174 w 454"/>
              <a:gd name="T1" fmla="*/ 0 h 281"/>
              <a:gd name="T2" fmla="*/ 280 w 454"/>
              <a:gd name="T3" fmla="*/ 68 h 281"/>
              <a:gd name="T4" fmla="*/ 314 w 454"/>
              <a:gd name="T5" fmla="*/ 57 h 281"/>
              <a:gd name="T6" fmla="*/ 354 w 454"/>
              <a:gd name="T7" fmla="*/ 74 h 281"/>
              <a:gd name="T8" fmla="*/ 372 w 454"/>
              <a:gd name="T9" fmla="*/ 114 h 281"/>
              <a:gd name="T10" fmla="*/ 430 w 454"/>
              <a:gd name="T11" fmla="*/ 144 h 281"/>
              <a:gd name="T12" fmla="*/ 454 w 454"/>
              <a:gd name="T13" fmla="*/ 197 h 281"/>
              <a:gd name="T14" fmla="*/ 454 w 454"/>
              <a:gd name="T15" fmla="*/ 205 h 281"/>
              <a:gd name="T16" fmla="*/ 427 w 454"/>
              <a:gd name="T17" fmla="*/ 257 h 281"/>
              <a:gd name="T18" fmla="*/ 362 w 454"/>
              <a:gd name="T19" fmla="*/ 281 h 281"/>
              <a:gd name="T20" fmla="*/ 91 w 454"/>
              <a:gd name="T21" fmla="*/ 281 h 281"/>
              <a:gd name="T22" fmla="*/ 26 w 454"/>
              <a:gd name="T23" fmla="*/ 257 h 281"/>
              <a:gd name="T24" fmla="*/ 0 w 454"/>
              <a:gd name="T25" fmla="*/ 205 h 281"/>
              <a:gd name="T26" fmla="*/ 0 w 454"/>
              <a:gd name="T27" fmla="*/ 197 h 281"/>
              <a:gd name="T28" fmla="*/ 16 w 454"/>
              <a:gd name="T29" fmla="*/ 150 h 281"/>
              <a:gd name="T30" fmla="*/ 58 w 454"/>
              <a:gd name="T31" fmla="*/ 118 h 281"/>
              <a:gd name="T32" fmla="*/ 58 w 454"/>
              <a:gd name="T33" fmla="*/ 115 h 281"/>
              <a:gd name="T34" fmla="*/ 92 w 454"/>
              <a:gd name="T35" fmla="*/ 33 h 281"/>
              <a:gd name="T36" fmla="*/ 174 w 454"/>
              <a:gd name="T37"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4" h="281">
                <a:moveTo>
                  <a:pt x="174" y="0"/>
                </a:moveTo>
                <a:cubicBezTo>
                  <a:pt x="224" y="0"/>
                  <a:pt x="260" y="22"/>
                  <a:pt x="280" y="68"/>
                </a:cubicBezTo>
                <a:cubicBezTo>
                  <a:pt x="290" y="61"/>
                  <a:pt x="301" y="57"/>
                  <a:pt x="314" y="57"/>
                </a:cubicBezTo>
                <a:cubicBezTo>
                  <a:pt x="329" y="57"/>
                  <a:pt x="343" y="63"/>
                  <a:pt x="354" y="74"/>
                </a:cubicBezTo>
                <a:cubicBezTo>
                  <a:pt x="366" y="85"/>
                  <a:pt x="372" y="98"/>
                  <a:pt x="372" y="114"/>
                </a:cubicBezTo>
                <a:cubicBezTo>
                  <a:pt x="394" y="116"/>
                  <a:pt x="414" y="126"/>
                  <a:pt x="430" y="144"/>
                </a:cubicBezTo>
                <a:cubicBezTo>
                  <a:pt x="446" y="161"/>
                  <a:pt x="454" y="178"/>
                  <a:pt x="454" y="197"/>
                </a:cubicBezTo>
                <a:lnTo>
                  <a:pt x="454" y="205"/>
                </a:lnTo>
                <a:cubicBezTo>
                  <a:pt x="454" y="224"/>
                  <a:pt x="445" y="241"/>
                  <a:pt x="427" y="257"/>
                </a:cubicBezTo>
                <a:cubicBezTo>
                  <a:pt x="408" y="273"/>
                  <a:pt x="387" y="281"/>
                  <a:pt x="362" y="281"/>
                </a:cubicBezTo>
                <a:lnTo>
                  <a:pt x="91" y="281"/>
                </a:lnTo>
                <a:cubicBezTo>
                  <a:pt x="67" y="281"/>
                  <a:pt x="45" y="273"/>
                  <a:pt x="26" y="257"/>
                </a:cubicBezTo>
                <a:cubicBezTo>
                  <a:pt x="8" y="241"/>
                  <a:pt x="0" y="224"/>
                  <a:pt x="0" y="205"/>
                </a:cubicBezTo>
                <a:lnTo>
                  <a:pt x="0" y="197"/>
                </a:lnTo>
                <a:cubicBezTo>
                  <a:pt x="0" y="182"/>
                  <a:pt x="5" y="166"/>
                  <a:pt x="16" y="150"/>
                </a:cubicBezTo>
                <a:cubicBezTo>
                  <a:pt x="28" y="134"/>
                  <a:pt x="42" y="123"/>
                  <a:pt x="58" y="118"/>
                </a:cubicBezTo>
                <a:cubicBezTo>
                  <a:pt x="58" y="117"/>
                  <a:pt x="58" y="116"/>
                  <a:pt x="58" y="115"/>
                </a:cubicBezTo>
                <a:cubicBezTo>
                  <a:pt x="58" y="83"/>
                  <a:pt x="70" y="56"/>
                  <a:pt x="92" y="33"/>
                </a:cubicBezTo>
                <a:cubicBezTo>
                  <a:pt x="115" y="11"/>
                  <a:pt x="142" y="0"/>
                  <a:pt x="174" y="0"/>
                </a:cubicBezTo>
              </a:path>
            </a:pathLst>
          </a:custGeom>
          <a:solidFill>
            <a:srgbClr val="F5853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06" name="Freeform 10"/>
          <p:cNvSpPr>
            <a:spLocks noChangeArrowheads="1"/>
          </p:cNvSpPr>
          <p:nvPr/>
        </p:nvSpPr>
        <p:spPr bwMode="auto">
          <a:xfrm>
            <a:off x="7415213" y="1902620"/>
            <a:ext cx="100013" cy="130968"/>
          </a:xfrm>
          <a:custGeom>
            <a:avLst/>
            <a:gdLst>
              <a:gd name="T0" fmla="*/ 30 w 80"/>
              <a:gd name="T1" fmla="*/ 0 h 105"/>
              <a:gd name="T2" fmla="*/ 0 w 80"/>
              <a:gd name="T3" fmla="*/ 105 h 105"/>
              <a:gd name="T4" fmla="*/ 17 w 80"/>
              <a:gd name="T5" fmla="*/ 105 h 105"/>
              <a:gd name="T6" fmla="*/ 24 w 80"/>
              <a:gd name="T7" fmla="*/ 80 h 105"/>
              <a:gd name="T8" fmla="*/ 55 w 80"/>
              <a:gd name="T9" fmla="*/ 80 h 105"/>
              <a:gd name="T10" fmla="*/ 62 w 80"/>
              <a:gd name="T11" fmla="*/ 105 h 105"/>
              <a:gd name="T12" fmla="*/ 80 w 80"/>
              <a:gd name="T13" fmla="*/ 105 h 105"/>
              <a:gd name="T14" fmla="*/ 52 w 80"/>
              <a:gd name="T15" fmla="*/ 0 h 105"/>
              <a:gd name="T16" fmla="*/ 30 w 80"/>
              <a:gd name="T1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105">
                <a:moveTo>
                  <a:pt x="30" y="0"/>
                </a:moveTo>
                <a:lnTo>
                  <a:pt x="0" y="105"/>
                </a:lnTo>
                <a:lnTo>
                  <a:pt x="17" y="105"/>
                </a:lnTo>
                <a:lnTo>
                  <a:pt x="24" y="80"/>
                </a:lnTo>
                <a:lnTo>
                  <a:pt x="55" y="80"/>
                </a:lnTo>
                <a:lnTo>
                  <a:pt x="62" y="105"/>
                </a:lnTo>
                <a:lnTo>
                  <a:pt x="80" y="105"/>
                </a:lnTo>
                <a:lnTo>
                  <a:pt x="52" y="0"/>
                </a:lnTo>
                <a:lnTo>
                  <a:pt x="30" y="0"/>
                </a:lnTo>
              </a:path>
            </a:pathLst>
          </a:custGeom>
          <a:solidFill>
            <a:srgbClr val="FFFFF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07" name="Freeform 11"/>
          <p:cNvSpPr>
            <a:spLocks noChangeArrowheads="1"/>
          </p:cNvSpPr>
          <p:nvPr/>
        </p:nvSpPr>
        <p:spPr bwMode="auto">
          <a:xfrm>
            <a:off x="7450933" y="1919288"/>
            <a:ext cx="30956" cy="66675"/>
          </a:xfrm>
          <a:custGeom>
            <a:avLst/>
            <a:gdLst>
              <a:gd name="T0" fmla="*/ 0 w 25"/>
              <a:gd name="T1" fmla="*/ 52 h 52"/>
              <a:gd name="T2" fmla="*/ 12 w 25"/>
              <a:gd name="T3" fmla="*/ 0 h 52"/>
              <a:gd name="T4" fmla="*/ 12 w 25"/>
              <a:gd name="T5" fmla="*/ 0 h 52"/>
              <a:gd name="T6" fmla="*/ 25 w 25"/>
              <a:gd name="T7" fmla="*/ 52 h 52"/>
              <a:gd name="T8" fmla="*/ 0 w 25"/>
              <a:gd name="T9" fmla="*/ 52 h 52"/>
            </a:gdLst>
            <a:ahLst/>
            <a:cxnLst>
              <a:cxn ang="0">
                <a:pos x="T0" y="T1"/>
              </a:cxn>
              <a:cxn ang="0">
                <a:pos x="T2" y="T3"/>
              </a:cxn>
              <a:cxn ang="0">
                <a:pos x="T4" y="T5"/>
              </a:cxn>
              <a:cxn ang="0">
                <a:pos x="T6" y="T7"/>
              </a:cxn>
              <a:cxn ang="0">
                <a:pos x="T8" y="T9"/>
              </a:cxn>
            </a:cxnLst>
            <a:rect l="0" t="0" r="r" b="b"/>
            <a:pathLst>
              <a:path w="25" h="52">
                <a:moveTo>
                  <a:pt x="0" y="52"/>
                </a:moveTo>
                <a:lnTo>
                  <a:pt x="12" y="0"/>
                </a:lnTo>
                <a:lnTo>
                  <a:pt x="12" y="0"/>
                </a:lnTo>
                <a:lnTo>
                  <a:pt x="25" y="52"/>
                </a:lnTo>
                <a:lnTo>
                  <a:pt x="0" y="52"/>
                </a:lnTo>
              </a:path>
            </a:pathLst>
          </a:custGeom>
          <a:solidFill>
            <a:srgbClr val="FFFFF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08" name="Freeform 12"/>
          <p:cNvSpPr>
            <a:spLocks noChangeArrowheads="1"/>
          </p:cNvSpPr>
          <p:nvPr/>
        </p:nvSpPr>
        <p:spPr bwMode="auto">
          <a:xfrm>
            <a:off x="7512845" y="1902620"/>
            <a:ext cx="135731" cy="130968"/>
          </a:xfrm>
          <a:custGeom>
            <a:avLst/>
            <a:gdLst>
              <a:gd name="T0" fmla="*/ 78 w 108"/>
              <a:gd name="T1" fmla="*/ 82 h 105"/>
              <a:gd name="T2" fmla="*/ 77 w 108"/>
              <a:gd name="T3" fmla="*/ 82 h 105"/>
              <a:gd name="T4" fmla="*/ 63 w 108"/>
              <a:gd name="T5" fmla="*/ 0 h 105"/>
              <a:gd name="T6" fmla="*/ 45 w 108"/>
              <a:gd name="T7" fmla="*/ 0 h 105"/>
              <a:gd name="T8" fmla="*/ 31 w 108"/>
              <a:gd name="T9" fmla="*/ 82 h 105"/>
              <a:gd name="T10" fmla="*/ 31 w 108"/>
              <a:gd name="T11" fmla="*/ 82 h 105"/>
              <a:gd name="T12" fmla="*/ 17 w 108"/>
              <a:gd name="T13" fmla="*/ 0 h 105"/>
              <a:gd name="T14" fmla="*/ 0 w 108"/>
              <a:gd name="T15" fmla="*/ 0 h 105"/>
              <a:gd name="T16" fmla="*/ 20 w 108"/>
              <a:gd name="T17" fmla="*/ 105 h 105"/>
              <a:gd name="T18" fmla="*/ 40 w 108"/>
              <a:gd name="T19" fmla="*/ 105 h 105"/>
              <a:gd name="T20" fmla="*/ 53 w 108"/>
              <a:gd name="T21" fmla="*/ 26 h 105"/>
              <a:gd name="T22" fmla="*/ 54 w 108"/>
              <a:gd name="T23" fmla="*/ 26 h 105"/>
              <a:gd name="T24" fmla="*/ 67 w 108"/>
              <a:gd name="T25" fmla="*/ 105 h 105"/>
              <a:gd name="T26" fmla="*/ 87 w 108"/>
              <a:gd name="T27" fmla="*/ 105 h 105"/>
              <a:gd name="T28" fmla="*/ 108 w 108"/>
              <a:gd name="T29" fmla="*/ 0 h 105"/>
              <a:gd name="T30" fmla="*/ 92 w 108"/>
              <a:gd name="T31" fmla="*/ 0 h 105"/>
              <a:gd name="T32" fmla="*/ 78 w 108"/>
              <a:gd name="T33" fmla="*/ 82 h 105"/>
              <a:gd name="T34" fmla="*/ 78 w 108"/>
              <a:gd name="T35" fmla="*/ 8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8" h="105">
                <a:moveTo>
                  <a:pt x="78" y="82"/>
                </a:moveTo>
                <a:lnTo>
                  <a:pt x="77" y="82"/>
                </a:lnTo>
                <a:lnTo>
                  <a:pt x="63" y="0"/>
                </a:lnTo>
                <a:lnTo>
                  <a:pt x="45" y="0"/>
                </a:lnTo>
                <a:lnTo>
                  <a:pt x="31" y="82"/>
                </a:lnTo>
                <a:lnTo>
                  <a:pt x="31" y="82"/>
                </a:lnTo>
                <a:lnTo>
                  <a:pt x="17" y="0"/>
                </a:lnTo>
                <a:lnTo>
                  <a:pt x="0" y="0"/>
                </a:lnTo>
                <a:lnTo>
                  <a:pt x="20" y="105"/>
                </a:lnTo>
                <a:lnTo>
                  <a:pt x="40" y="105"/>
                </a:lnTo>
                <a:lnTo>
                  <a:pt x="53" y="26"/>
                </a:lnTo>
                <a:lnTo>
                  <a:pt x="54" y="26"/>
                </a:lnTo>
                <a:lnTo>
                  <a:pt x="67" y="105"/>
                </a:lnTo>
                <a:lnTo>
                  <a:pt x="87" y="105"/>
                </a:lnTo>
                <a:lnTo>
                  <a:pt x="108" y="0"/>
                </a:lnTo>
                <a:lnTo>
                  <a:pt x="92" y="0"/>
                </a:lnTo>
                <a:lnTo>
                  <a:pt x="78" y="82"/>
                </a:lnTo>
                <a:lnTo>
                  <a:pt x="78" y="82"/>
                </a:lnTo>
                <a:close/>
              </a:path>
            </a:pathLst>
          </a:custGeom>
          <a:solidFill>
            <a:srgbClr val="FFFFF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09" name="Freeform 13"/>
          <p:cNvSpPr>
            <a:spLocks noChangeArrowheads="1"/>
          </p:cNvSpPr>
          <p:nvPr/>
        </p:nvSpPr>
        <p:spPr bwMode="auto">
          <a:xfrm>
            <a:off x="7660482" y="1900238"/>
            <a:ext cx="83343" cy="135732"/>
          </a:xfrm>
          <a:custGeom>
            <a:avLst/>
            <a:gdLst>
              <a:gd name="T0" fmla="*/ 46 w 67"/>
              <a:gd name="T1" fmla="*/ 50 h 110"/>
              <a:gd name="T2" fmla="*/ 34 w 67"/>
              <a:gd name="T3" fmla="*/ 45 h 110"/>
              <a:gd name="T4" fmla="*/ 18 w 67"/>
              <a:gd name="T5" fmla="*/ 28 h 110"/>
              <a:gd name="T6" fmla="*/ 32 w 67"/>
              <a:gd name="T7" fmla="*/ 12 h 110"/>
              <a:gd name="T8" fmla="*/ 47 w 67"/>
              <a:gd name="T9" fmla="*/ 28 h 110"/>
              <a:gd name="T10" fmla="*/ 47 w 67"/>
              <a:gd name="T11" fmla="*/ 30 h 110"/>
              <a:gd name="T12" fmla="*/ 64 w 67"/>
              <a:gd name="T13" fmla="*/ 30 h 110"/>
              <a:gd name="T14" fmla="*/ 64 w 67"/>
              <a:gd name="T15" fmla="*/ 27 h 110"/>
              <a:gd name="T16" fmla="*/ 60 w 67"/>
              <a:gd name="T17" fmla="*/ 9 h 110"/>
              <a:gd name="T18" fmla="*/ 34 w 67"/>
              <a:gd name="T19" fmla="*/ 0 h 110"/>
              <a:gd name="T20" fmla="*/ 1 w 67"/>
              <a:gd name="T21" fmla="*/ 30 h 110"/>
              <a:gd name="T22" fmla="*/ 23 w 67"/>
              <a:gd name="T23" fmla="*/ 59 h 110"/>
              <a:gd name="T24" fmla="*/ 35 w 67"/>
              <a:gd name="T25" fmla="*/ 63 h 110"/>
              <a:gd name="T26" fmla="*/ 50 w 67"/>
              <a:gd name="T27" fmla="*/ 81 h 110"/>
              <a:gd name="T28" fmla="*/ 34 w 67"/>
              <a:gd name="T29" fmla="*/ 97 h 110"/>
              <a:gd name="T30" fmla="*/ 17 w 67"/>
              <a:gd name="T31" fmla="*/ 77 h 110"/>
              <a:gd name="T32" fmla="*/ 17 w 67"/>
              <a:gd name="T33" fmla="*/ 75 h 110"/>
              <a:gd name="T34" fmla="*/ 0 w 67"/>
              <a:gd name="T35" fmla="*/ 75 h 110"/>
              <a:gd name="T36" fmla="*/ 0 w 67"/>
              <a:gd name="T37" fmla="*/ 77 h 110"/>
              <a:gd name="T38" fmla="*/ 32 w 67"/>
              <a:gd name="T39" fmla="*/ 110 h 110"/>
              <a:gd name="T40" fmla="*/ 67 w 67"/>
              <a:gd name="T41" fmla="*/ 78 h 110"/>
              <a:gd name="T42" fmla="*/ 46 w 67"/>
              <a:gd name="T43" fmla="*/ 5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110">
                <a:moveTo>
                  <a:pt x="46" y="50"/>
                </a:moveTo>
                <a:lnTo>
                  <a:pt x="34" y="45"/>
                </a:lnTo>
                <a:cubicBezTo>
                  <a:pt x="23" y="41"/>
                  <a:pt x="18" y="35"/>
                  <a:pt x="18" y="28"/>
                </a:cubicBezTo>
                <a:cubicBezTo>
                  <a:pt x="18" y="17"/>
                  <a:pt x="23" y="12"/>
                  <a:pt x="32" y="12"/>
                </a:cubicBezTo>
                <a:cubicBezTo>
                  <a:pt x="42" y="12"/>
                  <a:pt x="47" y="17"/>
                  <a:pt x="47" y="28"/>
                </a:cubicBezTo>
                <a:lnTo>
                  <a:pt x="47" y="30"/>
                </a:lnTo>
                <a:lnTo>
                  <a:pt x="64" y="30"/>
                </a:lnTo>
                <a:lnTo>
                  <a:pt x="64" y="27"/>
                </a:lnTo>
                <a:cubicBezTo>
                  <a:pt x="64" y="20"/>
                  <a:pt x="63" y="14"/>
                  <a:pt x="60" y="9"/>
                </a:cubicBezTo>
                <a:cubicBezTo>
                  <a:pt x="55" y="3"/>
                  <a:pt x="46" y="0"/>
                  <a:pt x="34" y="0"/>
                </a:cubicBezTo>
                <a:cubicBezTo>
                  <a:pt x="12" y="0"/>
                  <a:pt x="1" y="10"/>
                  <a:pt x="1" y="30"/>
                </a:cubicBezTo>
                <a:cubicBezTo>
                  <a:pt x="1" y="43"/>
                  <a:pt x="8" y="53"/>
                  <a:pt x="23" y="59"/>
                </a:cubicBezTo>
                <a:lnTo>
                  <a:pt x="35" y="63"/>
                </a:lnTo>
                <a:cubicBezTo>
                  <a:pt x="45" y="66"/>
                  <a:pt x="50" y="72"/>
                  <a:pt x="50" y="81"/>
                </a:cubicBezTo>
                <a:cubicBezTo>
                  <a:pt x="50" y="92"/>
                  <a:pt x="45" y="97"/>
                  <a:pt x="34" y="97"/>
                </a:cubicBezTo>
                <a:cubicBezTo>
                  <a:pt x="22" y="97"/>
                  <a:pt x="17" y="90"/>
                  <a:pt x="17" y="77"/>
                </a:cubicBezTo>
                <a:lnTo>
                  <a:pt x="17" y="75"/>
                </a:lnTo>
                <a:lnTo>
                  <a:pt x="0" y="75"/>
                </a:lnTo>
                <a:lnTo>
                  <a:pt x="0" y="77"/>
                </a:lnTo>
                <a:cubicBezTo>
                  <a:pt x="0" y="99"/>
                  <a:pt x="10" y="110"/>
                  <a:pt x="32" y="110"/>
                </a:cubicBezTo>
                <a:cubicBezTo>
                  <a:pt x="55" y="110"/>
                  <a:pt x="67" y="99"/>
                  <a:pt x="67" y="78"/>
                </a:cubicBezTo>
                <a:cubicBezTo>
                  <a:pt x="67" y="64"/>
                  <a:pt x="60" y="55"/>
                  <a:pt x="46" y="50"/>
                </a:cubicBezTo>
              </a:path>
            </a:pathLst>
          </a:custGeom>
          <a:solidFill>
            <a:srgbClr val="FFFFF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10" name="Freeform 14"/>
          <p:cNvSpPr>
            <a:spLocks/>
          </p:cNvSpPr>
          <p:nvPr/>
        </p:nvSpPr>
        <p:spPr bwMode="auto">
          <a:xfrm>
            <a:off x="7365207" y="3381375"/>
            <a:ext cx="6588918" cy="4772025"/>
          </a:xfrm>
          <a:custGeom>
            <a:avLst/>
            <a:gdLst>
              <a:gd name="T0" fmla="*/ 5304 w 5304"/>
              <a:gd name="T1" fmla="*/ 3721 h 3841"/>
              <a:gd name="T2" fmla="*/ 5184 w 5304"/>
              <a:gd name="T3" fmla="*/ 3841 h 3841"/>
              <a:gd name="T4" fmla="*/ 120 w 5304"/>
              <a:gd name="T5" fmla="*/ 3841 h 3841"/>
              <a:gd name="T6" fmla="*/ 0 w 5304"/>
              <a:gd name="T7" fmla="*/ 3721 h 3841"/>
              <a:gd name="T8" fmla="*/ 0 w 5304"/>
              <a:gd name="T9" fmla="*/ 120 h 3841"/>
              <a:gd name="T10" fmla="*/ 120 w 5304"/>
              <a:gd name="T11" fmla="*/ 0 h 3841"/>
              <a:gd name="T12" fmla="*/ 5184 w 5304"/>
              <a:gd name="T13" fmla="*/ 0 h 3841"/>
              <a:gd name="T14" fmla="*/ 5304 w 5304"/>
              <a:gd name="T15" fmla="*/ 120 h 3841"/>
              <a:gd name="T16" fmla="*/ 5304 w 5304"/>
              <a:gd name="T17" fmla="*/ 3721 h 3841"/>
              <a:gd name="T18" fmla="*/ 5304 w 5304"/>
              <a:gd name="T19" fmla="*/ 3721 h 3841"/>
              <a:gd name="T20" fmla="*/ 5304 w 5304"/>
              <a:gd name="T21" fmla="*/ 3721 h 3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04" h="3841">
                <a:moveTo>
                  <a:pt x="5304" y="3721"/>
                </a:moveTo>
                <a:cubicBezTo>
                  <a:pt x="5304" y="3801"/>
                  <a:pt x="5264" y="3841"/>
                  <a:pt x="5184" y="3841"/>
                </a:cubicBezTo>
                <a:lnTo>
                  <a:pt x="120" y="3841"/>
                </a:lnTo>
                <a:cubicBezTo>
                  <a:pt x="40" y="3841"/>
                  <a:pt x="0" y="3801"/>
                  <a:pt x="0" y="3721"/>
                </a:cubicBezTo>
                <a:lnTo>
                  <a:pt x="0" y="120"/>
                </a:lnTo>
                <a:cubicBezTo>
                  <a:pt x="0" y="40"/>
                  <a:pt x="40" y="0"/>
                  <a:pt x="120" y="0"/>
                </a:cubicBezTo>
                <a:lnTo>
                  <a:pt x="5184" y="0"/>
                </a:lnTo>
                <a:cubicBezTo>
                  <a:pt x="5264" y="0"/>
                  <a:pt x="5304" y="40"/>
                  <a:pt x="5304" y="120"/>
                </a:cubicBezTo>
                <a:lnTo>
                  <a:pt x="5304" y="3721"/>
                </a:lnTo>
                <a:lnTo>
                  <a:pt x="5304" y="3721"/>
                </a:lnTo>
                <a:lnTo>
                  <a:pt x="5304" y="3721"/>
                </a:lnTo>
                <a:close/>
              </a:path>
            </a:pathLst>
          </a:custGeom>
          <a:noFill/>
          <a:ln w="6624">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11" name="Text Box 15"/>
          <p:cNvSpPr txBox="1">
            <a:spLocks noChangeArrowheads="1"/>
          </p:cNvSpPr>
          <p:nvPr/>
        </p:nvSpPr>
        <p:spPr bwMode="auto">
          <a:xfrm>
            <a:off x="7374732" y="8005377"/>
            <a:ext cx="6569868"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algn="ctr" eaLnBrk="1" hangingPunct="1"/>
            <a:r>
              <a:rPr lang="en-US" altLang="ko-KR" sz="900">
                <a:solidFill>
                  <a:srgbClr val="000000"/>
                </a:solidFill>
                <a:ea typeface="굴림" panose="020B0600000101010101" pitchFamily="50" charset="-127"/>
              </a:rPr>
              <a:t>Virtual Private Cloud</a:t>
            </a:r>
          </a:p>
        </p:txBody>
      </p:sp>
      <p:sp>
        <p:nvSpPr>
          <p:cNvPr id="4112" name="Freeform 16"/>
          <p:cNvSpPr>
            <a:spLocks noChangeArrowheads="1"/>
          </p:cNvSpPr>
          <p:nvPr/>
        </p:nvSpPr>
        <p:spPr bwMode="auto">
          <a:xfrm>
            <a:off x="7439026" y="3376613"/>
            <a:ext cx="547688" cy="109538"/>
          </a:xfrm>
          <a:custGeom>
            <a:avLst/>
            <a:gdLst>
              <a:gd name="T0" fmla="*/ 354 w 439"/>
              <a:gd name="T1" fmla="*/ 73 h 89"/>
              <a:gd name="T2" fmla="*/ 355 w 439"/>
              <a:gd name="T3" fmla="*/ 70 h 89"/>
              <a:gd name="T4" fmla="*/ 84 w 439"/>
              <a:gd name="T5" fmla="*/ 70 h 89"/>
              <a:gd name="T6" fmla="*/ 85 w 439"/>
              <a:gd name="T7" fmla="*/ 73 h 89"/>
              <a:gd name="T8" fmla="*/ 24 w 439"/>
              <a:gd name="T9" fmla="*/ 49 h 89"/>
              <a:gd name="T10" fmla="*/ 0 w 439"/>
              <a:gd name="T11" fmla="*/ 0 h 89"/>
              <a:gd name="T12" fmla="*/ 0 w 439"/>
              <a:gd name="T13" fmla="*/ 16 h 89"/>
              <a:gd name="T14" fmla="*/ 26 w 439"/>
              <a:gd name="T15" fmla="*/ 66 h 89"/>
              <a:gd name="T16" fmla="*/ 88 w 439"/>
              <a:gd name="T17" fmla="*/ 89 h 89"/>
              <a:gd name="T18" fmla="*/ 351 w 439"/>
              <a:gd name="T19" fmla="*/ 89 h 89"/>
              <a:gd name="T20" fmla="*/ 413 w 439"/>
              <a:gd name="T21" fmla="*/ 66 h 89"/>
              <a:gd name="T22" fmla="*/ 439 w 439"/>
              <a:gd name="T23" fmla="*/ 16 h 89"/>
              <a:gd name="T24" fmla="*/ 439 w 439"/>
              <a:gd name="T25" fmla="*/ 0 h 89"/>
              <a:gd name="T26" fmla="*/ 415 w 439"/>
              <a:gd name="T27" fmla="*/ 49 h 89"/>
              <a:gd name="T28" fmla="*/ 354 w 439"/>
              <a:gd name="T29" fmla="*/ 7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9" h="89">
                <a:moveTo>
                  <a:pt x="354" y="73"/>
                </a:moveTo>
                <a:lnTo>
                  <a:pt x="355" y="70"/>
                </a:lnTo>
                <a:lnTo>
                  <a:pt x="84" y="70"/>
                </a:lnTo>
                <a:lnTo>
                  <a:pt x="85" y="73"/>
                </a:lnTo>
                <a:cubicBezTo>
                  <a:pt x="61" y="72"/>
                  <a:pt x="41" y="64"/>
                  <a:pt x="24" y="49"/>
                </a:cubicBezTo>
                <a:cubicBezTo>
                  <a:pt x="8" y="34"/>
                  <a:pt x="0" y="18"/>
                  <a:pt x="0" y="0"/>
                </a:cubicBezTo>
                <a:lnTo>
                  <a:pt x="0" y="16"/>
                </a:lnTo>
                <a:cubicBezTo>
                  <a:pt x="0" y="35"/>
                  <a:pt x="8" y="51"/>
                  <a:pt x="26" y="66"/>
                </a:cubicBezTo>
                <a:cubicBezTo>
                  <a:pt x="43" y="82"/>
                  <a:pt x="64" y="89"/>
                  <a:pt x="88" y="89"/>
                </a:cubicBezTo>
                <a:lnTo>
                  <a:pt x="351" y="89"/>
                </a:lnTo>
                <a:cubicBezTo>
                  <a:pt x="375" y="89"/>
                  <a:pt x="395" y="82"/>
                  <a:pt x="413" y="66"/>
                </a:cubicBezTo>
                <a:cubicBezTo>
                  <a:pt x="431" y="51"/>
                  <a:pt x="439" y="35"/>
                  <a:pt x="439" y="16"/>
                </a:cubicBezTo>
                <a:lnTo>
                  <a:pt x="439" y="0"/>
                </a:lnTo>
                <a:cubicBezTo>
                  <a:pt x="439" y="18"/>
                  <a:pt x="431" y="34"/>
                  <a:pt x="415" y="49"/>
                </a:cubicBezTo>
                <a:cubicBezTo>
                  <a:pt x="398" y="64"/>
                  <a:pt x="378" y="72"/>
                  <a:pt x="354" y="73"/>
                </a:cubicBezTo>
              </a:path>
            </a:pathLst>
          </a:custGeom>
          <a:solidFill>
            <a:srgbClr val="866929"/>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13" name="Freeform 17"/>
          <p:cNvSpPr>
            <a:spLocks noChangeArrowheads="1"/>
          </p:cNvSpPr>
          <p:nvPr/>
        </p:nvSpPr>
        <p:spPr bwMode="auto">
          <a:xfrm>
            <a:off x="7439026" y="3128963"/>
            <a:ext cx="547688" cy="338138"/>
          </a:xfrm>
          <a:custGeom>
            <a:avLst/>
            <a:gdLst>
              <a:gd name="T0" fmla="*/ 169 w 439"/>
              <a:gd name="T1" fmla="*/ 0 h 272"/>
              <a:gd name="T2" fmla="*/ 271 w 439"/>
              <a:gd name="T3" fmla="*/ 66 h 272"/>
              <a:gd name="T4" fmla="*/ 304 w 439"/>
              <a:gd name="T5" fmla="*/ 56 h 272"/>
              <a:gd name="T6" fmla="*/ 343 w 439"/>
              <a:gd name="T7" fmla="*/ 72 h 272"/>
              <a:gd name="T8" fmla="*/ 361 w 439"/>
              <a:gd name="T9" fmla="*/ 110 h 272"/>
              <a:gd name="T10" fmla="*/ 417 w 439"/>
              <a:gd name="T11" fmla="*/ 139 h 272"/>
              <a:gd name="T12" fmla="*/ 439 w 439"/>
              <a:gd name="T13" fmla="*/ 191 h 272"/>
              <a:gd name="T14" fmla="*/ 439 w 439"/>
              <a:gd name="T15" fmla="*/ 198 h 272"/>
              <a:gd name="T16" fmla="*/ 413 w 439"/>
              <a:gd name="T17" fmla="*/ 249 h 272"/>
              <a:gd name="T18" fmla="*/ 351 w 439"/>
              <a:gd name="T19" fmla="*/ 272 h 272"/>
              <a:gd name="T20" fmla="*/ 88 w 439"/>
              <a:gd name="T21" fmla="*/ 272 h 272"/>
              <a:gd name="T22" fmla="*/ 26 w 439"/>
              <a:gd name="T23" fmla="*/ 249 h 272"/>
              <a:gd name="T24" fmla="*/ 0 w 439"/>
              <a:gd name="T25" fmla="*/ 198 h 272"/>
              <a:gd name="T26" fmla="*/ 0 w 439"/>
              <a:gd name="T27" fmla="*/ 191 h 272"/>
              <a:gd name="T28" fmla="*/ 16 w 439"/>
              <a:gd name="T29" fmla="*/ 146 h 272"/>
              <a:gd name="T30" fmla="*/ 57 w 439"/>
              <a:gd name="T31" fmla="*/ 114 h 272"/>
              <a:gd name="T32" fmla="*/ 56 w 439"/>
              <a:gd name="T33" fmla="*/ 111 h 272"/>
              <a:gd name="T34" fmla="*/ 89 w 439"/>
              <a:gd name="T35" fmla="*/ 32 h 272"/>
              <a:gd name="T36" fmla="*/ 169 w 439"/>
              <a:gd name="T37"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9" h="272">
                <a:moveTo>
                  <a:pt x="169" y="0"/>
                </a:moveTo>
                <a:cubicBezTo>
                  <a:pt x="217" y="0"/>
                  <a:pt x="251" y="22"/>
                  <a:pt x="271" y="66"/>
                </a:cubicBezTo>
                <a:cubicBezTo>
                  <a:pt x="281" y="59"/>
                  <a:pt x="292" y="56"/>
                  <a:pt x="304" y="56"/>
                </a:cubicBezTo>
                <a:cubicBezTo>
                  <a:pt x="319" y="56"/>
                  <a:pt x="332" y="61"/>
                  <a:pt x="343" y="72"/>
                </a:cubicBezTo>
                <a:cubicBezTo>
                  <a:pt x="354" y="82"/>
                  <a:pt x="360" y="95"/>
                  <a:pt x="361" y="110"/>
                </a:cubicBezTo>
                <a:cubicBezTo>
                  <a:pt x="382" y="112"/>
                  <a:pt x="401" y="122"/>
                  <a:pt x="417" y="139"/>
                </a:cubicBezTo>
                <a:cubicBezTo>
                  <a:pt x="432" y="156"/>
                  <a:pt x="439" y="173"/>
                  <a:pt x="439" y="191"/>
                </a:cubicBezTo>
                <a:lnTo>
                  <a:pt x="439" y="198"/>
                </a:lnTo>
                <a:cubicBezTo>
                  <a:pt x="439" y="217"/>
                  <a:pt x="431" y="234"/>
                  <a:pt x="413" y="249"/>
                </a:cubicBezTo>
                <a:cubicBezTo>
                  <a:pt x="395" y="264"/>
                  <a:pt x="375" y="272"/>
                  <a:pt x="351" y="272"/>
                </a:cubicBezTo>
                <a:lnTo>
                  <a:pt x="88" y="272"/>
                </a:lnTo>
                <a:cubicBezTo>
                  <a:pt x="64" y="272"/>
                  <a:pt x="43" y="264"/>
                  <a:pt x="26" y="249"/>
                </a:cubicBezTo>
                <a:cubicBezTo>
                  <a:pt x="8" y="234"/>
                  <a:pt x="0" y="217"/>
                  <a:pt x="0" y="198"/>
                </a:cubicBezTo>
                <a:lnTo>
                  <a:pt x="0" y="191"/>
                </a:lnTo>
                <a:cubicBezTo>
                  <a:pt x="0" y="176"/>
                  <a:pt x="5" y="161"/>
                  <a:pt x="16" y="146"/>
                </a:cubicBezTo>
                <a:cubicBezTo>
                  <a:pt x="27" y="129"/>
                  <a:pt x="41" y="119"/>
                  <a:pt x="57" y="114"/>
                </a:cubicBezTo>
                <a:cubicBezTo>
                  <a:pt x="56" y="113"/>
                  <a:pt x="56" y="112"/>
                  <a:pt x="56" y="111"/>
                </a:cubicBezTo>
                <a:cubicBezTo>
                  <a:pt x="56" y="80"/>
                  <a:pt x="67" y="54"/>
                  <a:pt x="89" y="32"/>
                </a:cubicBezTo>
                <a:cubicBezTo>
                  <a:pt x="111" y="10"/>
                  <a:pt x="138" y="0"/>
                  <a:pt x="169" y="0"/>
                </a:cubicBezTo>
              </a:path>
            </a:pathLst>
          </a:custGeom>
          <a:solidFill>
            <a:srgbClr val="D9A741"/>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14" name="Freeform 18"/>
          <p:cNvSpPr>
            <a:spLocks noChangeArrowheads="1"/>
          </p:cNvSpPr>
          <p:nvPr/>
        </p:nvSpPr>
        <p:spPr bwMode="auto">
          <a:xfrm>
            <a:off x="7572375" y="3290888"/>
            <a:ext cx="88107" cy="128588"/>
          </a:xfrm>
          <a:custGeom>
            <a:avLst/>
            <a:gdLst>
              <a:gd name="T0" fmla="*/ 0 w 71"/>
              <a:gd name="T1" fmla="*/ 0 h 102"/>
              <a:gd name="T2" fmla="*/ 17 w 71"/>
              <a:gd name="T3" fmla="*/ 0 h 102"/>
              <a:gd name="T4" fmla="*/ 34 w 71"/>
              <a:gd name="T5" fmla="*/ 82 h 102"/>
              <a:gd name="T6" fmla="*/ 35 w 71"/>
              <a:gd name="T7" fmla="*/ 82 h 102"/>
              <a:gd name="T8" fmla="*/ 53 w 71"/>
              <a:gd name="T9" fmla="*/ 0 h 102"/>
              <a:gd name="T10" fmla="*/ 71 w 71"/>
              <a:gd name="T11" fmla="*/ 0 h 102"/>
              <a:gd name="T12" fmla="*/ 45 w 71"/>
              <a:gd name="T13" fmla="*/ 102 h 102"/>
              <a:gd name="T14" fmla="*/ 24 w 71"/>
              <a:gd name="T15" fmla="*/ 102 h 102"/>
              <a:gd name="T16" fmla="*/ 0 w 71"/>
              <a:gd name="T1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02">
                <a:moveTo>
                  <a:pt x="0" y="0"/>
                </a:moveTo>
                <a:lnTo>
                  <a:pt x="17" y="0"/>
                </a:lnTo>
                <a:lnTo>
                  <a:pt x="34" y="82"/>
                </a:lnTo>
                <a:lnTo>
                  <a:pt x="35" y="82"/>
                </a:lnTo>
                <a:lnTo>
                  <a:pt x="53" y="0"/>
                </a:lnTo>
                <a:lnTo>
                  <a:pt x="71" y="0"/>
                </a:lnTo>
                <a:lnTo>
                  <a:pt x="45" y="102"/>
                </a:lnTo>
                <a:lnTo>
                  <a:pt x="24" y="102"/>
                </a:lnTo>
                <a:lnTo>
                  <a:pt x="0" y="0"/>
                </a:lnTo>
              </a:path>
            </a:pathLst>
          </a:custGeom>
          <a:solidFill>
            <a:srgbClr val="FFFFF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15" name="Freeform 19"/>
          <p:cNvSpPr>
            <a:spLocks noChangeArrowheads="1"/>
          </p:cNvSpPr>
          <p:nvPr/>
        </p:nvSpPr>
        <p:spPr bwMode="auto">
          <a:xfrm>
            <a:off x="7672388" y="3290888"/>
            <a:ext cx="76200" cy="128588"/>
          </a:xfrm>
          <a:custGeom>
            <a:avLst/>
            <a:gdLst>
              <a:gd name="T0" fmla="*/ 0 w 60"/>
              <a:gd name="T1" fmla="*/ 0 h 102"/>
              <a:gd name="T2" fmla="*/ 32 w 60"/>
              <a:gd name="T3" fmla="*/ 0 h 102"/>
              <a:gd name="T4" fmla="*/ 60 w 60"/>
              <a:gd name="T5" fmla="*/ 29 h 102"/>
              <a:gd name="T6" fmla="*/ 30 w 60"/>
              <a:gd name="T7" fmla="*/ 60 h 102"/>
              <a:gd name="T8" fmla="*/ 16 w 60"/>
              <a:gd name="T9" fmla="*/ 60 h 102"/>
              <a:gd name="T10" fmla="*/ 16 w 60"/>
              <a:gd name="T11" fmla="*/ 102 h 102"/>
              <a:gd name="T12" fmla="*/ 0 w 60"/>
              <a:gd name="T13" fmla="*/ 102 h 102"/>
              <a:gd name="T14" fmla="*/ 0 w 60"/>
              <a:gd name="T15" fmla="*/ 0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102">
                <a:moveTo>
                  <a:pt x="0" y="0"/>
                </a:moveTo>
                <a:lnTo>
                  <a:pt x="32" y="0"/>
                </a:lnTo>
                <a:cubicBezTo>
                  <a:pt x="51" y="0"/>
                  <a:pt x="60" y="9"/>
                  <a:pt x="60" y="29"/>
                </a:cubicBezTo>
                <a:cubicBezTo>
                  <a:pt x="60" y="50"/>
                  <a:pt x="50" y="60"/>
                  <a:pt x="30" y="60"/>
                </a:cubicBezTo>
                <a:lnTo>
                  <a:pt x="16" y="60"/>
                </a:lnTo>
                <a:lnTo>
                  <a:pt x="16" y="102"/>
                </a:lnTo>
                <a:lnTo>
                  <a:pt x="0" y="102"/>
                </a:lnTo>
                <a:lnTo>
                  <a:pt x="0" y="0"/>
                </a:lnTo>
              </a:path>
            </a:pathLst>
          </a:custGeom>
          <a:solidFill>
            <a:srgbClr val="FFFFF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16" name="Freeform 20"/>
          <p:cNvSpPr>
            <a:spLocks noChangeArrowheads="1"/>
          </p:cNvSpPr>
          <p:nvPr/>
        </p:nvSpPr>
        <p:spPr bwMode="auto">
          <a:xfrm>
            <a:off x="7693820" y="3307558"/>
            <a:ext cx="35718" cy="42863"/>
          </a:xfrm>
          <a:custGeom>
            <a:avLst/>
            <a:gdLst>
              <a:gd name="T0" fmla="*/ 0 w 28"/>
              <a:gd name="T1" fmla="*/ 35 h 35"/>
              <a:gd name="T2" fmla="*/ 11 w 28"/>
              <a:gd name="T3" fmla="*/ 35 h 35"/>
              <a:gd name="T4" fmla="*/ 28 w 28"/>
              <a:gd name="T5" fmla="*/ 17 h 35"/>
              <a:gd name="T6" fmla="*/ 10 w 28"/>
              <a:gd name="T7" fmla="*/ 0 h 35"/>
              <a:gd name="T8" fmla="*/ 0 w 28"/>
              <a:gd name="T9" fmla="*/ 0 h 35"/>
              <a:gd name="T10" fmla="*/ 0 w 28"/>
              <a:gd name="T11" fmla="*/ 35 h 35"/>
            </a:gdLst>
            <a:ahLst/>
            <a:cxnLst>
              <a:cxn ang="0">
                <a:pos x="T0" y="T1"/>
              </a:cxn>
              <a:cxn ang="0">
                <a:pos x="T2" y="T3"/>
              </a:cxn>
              <a:cxn ang="0">
                <a:pos x="T4" y="T5"/>
              </a:cxn>
              <a:cxn ang="0">
                <a:pos x="T6" y="T7"/>
              </a:cxn>
              <a:cxn ang="0">
                <a:pos x="T8" y="T9"/>
              </a:cxn>
              <a:cxn ang="0">
                <a:pos x="T10" y="T11"/>
              </a:cxn>
            </a:cxnLst>
            <a:rect l="0" t="0" r="r" b="b"/>
            <a:pathLst>
              <a:path w="28" h="35">
                <a:moveTo>
                  <a:pt x="0" y="35"/>
                </a:moveTo>
                <a:lnTo>
                  <a:pt x="11" y="35"/>
                </a:lnTo>
                <a:cubicBezTo>
                  <a:pt x="22" y="35"/>
                  <a:pt x="28" y="29"/>
                  <a:pt x="28" y="17"/>
                </a:cubicBezTo>
                <a:cubicBezTo>
                  <a:pt x="28" y="5"/>
                  <a:pt x="22" y="0"/>
                  <a:pt x="10" y="0"/>
                </a:cubicBezTo>
                <a:lnTo>
                  <a:pt x="0" y="0"/>
                </a:lnTo>
                <a:lnTo>
                  <a:pt x="0" y="35"/>
                </a:lnTo>
              </a:path>
            </a:pathLst>
          </a:custGeom>
          <a:solidFill>
            <a:srgbClr val="FFFFF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17" name="Freeform 21"/>
          <p:cNvSpPr>
            <a:spLocks noChangeArrowheads="1"/>
          </p:cNvSpPr>
          <p:nvPr/>
        </p:nvSpPr>
        <p:spPr bwMode="auto">
          <a:xfrm>
            <a:off x="7762876" y="3288507"/>
            <a:ext cx="80963" cy="133350"/>
          </a:xfrm>
          <a:custGeom>
            <a:avLst/>
            <a:gdLst>
              <a:gd name="T0" fmla="*/ 65 w 65"/>
              <a:gd name="T1" fmla="*/ 67 h 106"/>
              <a:gd name="T2" fmla="*/ 65 w 65"/>
              <a:gd name="T3" fmla="*/ 70 h 106"/>
              <a:gd name="T4" fmla="*/ 34 w 65"/>
              <a:gd name="T5" fmla="*/ 106 h 106"/>
              <a:gd name="T6" fmla="*/ 0 w 65"/>
              <a:gd name="T7" fmla="*/ 53 h 106"/>
              <a:gd name="T8" fmla="*/ 34 w 65"/>
              <a:gd name="T9" fmla="*/ 0 h 106"/>
              <a:gd name="T10" fmla="*/ 60 w 65"/>
              <a:gd name="T11" fmla="*/ 12 h 106"/>
              <a:gd name="T12" fmla="*/ 65 w 65"/>
              <a:gd name="T13" fmla="*/ 32 h 106"/>
              <a:gd name="T14" fmla="*/ 65 w 65"/>
              <a:gd name="T15" fmla="*/ 34 h 106"/>
              <a:gd name="T16" fmla="*/ 48 w 65"/>
              <a:gd name="T17" fmla="*/ 34 h 106"/>
              <a:gd name="T18" fmla="*/ 48 w 65"/>
              <a:gd name="T19" fmla="*/ 32 h 106"/>
              <a:gd name="T20" fmla="*/ 34 w 65"/>
              <a:gd name="T21" fmla="*/ 12 h 106"/>
              <a:gd name="T22" fmla="*/ 16 w 65"/>
              <a:gd name="T23" fmla="*/ 53 h 106"/>
              <a:gd name="T24" fmla="*/ 34 w 65"/>
              <a:gd name="T25" fmla="*/ 94 h 106"/>
              <a:gd name="T26" fmla="*/ 49 w 65"/>
              <a:gd name="T27" fmla="*/ 69 h 106"/>
              <a:gd name="T28" fmla="*/ 49 w 65"/>
              <a:gd name="T29" fmla="*/ 67 h 106"/>
              <a:gd name="T30" fmla="*/ 65 w 65"/>
              <a:gd name="T31" fmla="*/ 6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 h="106">
                <a:moveTo>
                  <a:pt x="65" y="67"/>
                </a:moveTo>
                <a:lnTo>
                  <a:pt x="65" y="70"/>
                </a:lnTo>
                <a:cubicBezTo>
                  <a:pt x="65" y="94"/>
                  <a:pt x="55" y="106"/>
                  <a:pt x="34" y="106"/>
                </a:cubicBezTo>
                <a:cubicBezTo>
                  <a:pt x="11" y="106"/>
                  <a:pt x="0" y="89"/>
                  <a:pt x="0" y="53"/>
                </a:cubicBezTo>
                <a:cubicBezTo>
                  <a:pt x="0" y="17"/>
                  <a:pt x="11" y="0"/>
                  <a:pt x="34" y="0"/>
                </a:cubicBezTo>
                <a:cubicBezTo>
                  <a:pt x="46" y="0"/>
                  <a:pt x="55" y="4"/>
                  <a:pt x="60" y="12"/>
                </a:cubicBezTo>
                <a:cubicBezTo>
                  <a:pt x="63" y="17"/>
                  <a:pt x="65" y="23"/>
                  <a:pt x="65" y="32"/>
                </a:cubicBezTo>
                <a:lnTo>
                  <a:pt x="65" y="34"/>
                </a:lnTo>
                <a:lnTo>
                  <a:pt x="48" y="34"/>
                </a:lnTo>
                <a:lnTo>
                  <a:pt x="48" y="32"/>
                </a:lnTo>
                <a:cubicBezTo>
                  <a:pt x="48" y="18"/>
                  <a:pt x="43" y="12"/>
                  <a:pt x="34" y="12"/>
                </a:cubicBezTo>
                <a:cubicBezTo>
                  <a:pt x="22" y="12"/>
                  <a:pt x="16" y="25"/>
                  <a:pt x="16" y="53"/>
                </a:cubicBezTo>
                <a:cubicBezTo>
                  <a:pt x="16" y="80"/>
                  <a:pt x="22" y="94"/>
                  <a:pt x="34" y="94"/>
                </a:cubicBezTo>
                <a:cubicBezTo>
                  <a:pt x="44" y="94"/>
                  <a:pt x="49" y="86"/>
                  <a:pt x="49" y="69"/>
                </a:cubicBezTo>
                <a:lnTo>
                  <a:pt x="49" y="67"/>
                </a:lnTo>
                <a:lnTo>
                  <a:pt x="65" y="67"/>
                </a:lnTo>
              </a:path>
            </a:pathLst>
          </a:custGeom>
          <a:solidFill>
            <a:srgbClr val="FFFFF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18" name="Freeform 22"/>
          <p:cNvSpPr>
            <a:spLocks/>
          </p:cNvSpPr>
          <p:nvPr/>
        </p:nvSpPr>
        <p:spPr bwMode="auto">
          <a:xfrm>
            <a:off x="7443788" y="3919538"/>
            <a:ext cx="2981325" cy="3976688"/>
          </a:xfrm>
          <a:custGeom>
            <a:avLst/>
            <a:gdLst>
              <a:gd name="T0" fmla="*/ 2400 w 2400"/>
              <a:gd name="T1" fmla="*/ 3080 h 3200"/>
              <a:gd name="T2" fmla="*/ 2280 w 2400"/>
              <a:gd name="T3" fmla="*/ 3200 h 3200"/>
              <a:gd name="T4" fmla="*/ 120 w 2400"/>
              <a:gd name="T5" fmla="*/ 3200 h 3200"/>
              <a:gd name="T6" fmla="*/ 0 w 2400"/>
              <a:gd name="T7" fmla="*/ 3080 h 3200"/>
              <a:gd name="T8" fmla="*/ 0 w 2400"/>
              <a:gd name="T9" fmla="*/ 120 h 3200"/>
              <a:gd name="T10" fmla="*/ 120 w 2400"/>
              <a:gd name="T11" fmla="*/ 0 h 3200"/>
              <a:gd name="T12" fmla="*/ 2280 w 2400"/>
              <a:gd name="T13" fmla="*/ 0 h 3200"/>
              <a:gd name="T14" fmla="*/ 2400 w 2400"/>
              <a:gd name="T15" fmla="*/ 120 h 3200"/>
              <a:gd name="T16" fmla="*/ 2400 w 2400"/>
              <a:gd name="T17" fmla="*/ 3080 h 3200"/>
              <a:gd name="T18" fmla="*/ 2400 w 2400"/>
              <a:gd name="T19" fmla="*/ 3080 h 3200"/>
              <a:gd name="T20" fmla="*/ 2400 w 2400"/>
              <a:gd name="T21" fmla="*/ 308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00" h="3200">
                <a:moveTo>
                  <a:pt x="2400" y="3080"/>
                </a:moveTo>
                <a:cubicBezTo>
                  <a:pt x="2400" y="3160"/>
                  <a:pt x="2360" y="3200"/>
                  <a:pt x="2280" y="3200"/>
                </a:cubicBezTo>
                <a:lnTo>
                  <a:pt x="120" y="3200"/>
                </a:lnTo>
                <a:cubicBezTo>
                  <a:pt x="40" y="3200"/>
                  <a:pt x="0" y="3160"/>
                  <a:pt x="0" y="3080"/>
                </a:cubicBezTo>
                <a:lnTo>
                  <a:pt x="0" y="120"/>
                </a:lnTo>
                <a:cubicBezTo>
                  <a:pt x="0" y="40"/>
                  <a:pt x="40" y="0"/>
                  <a:pt x="120" y="0"/>
                </a:cubicBezTo>
                <a:lnTo>
                  <a:pt x="2280" y="0"/>
                </a:lnTo>
                <a:cubicBezTo>
                  <a:pt x="2360" y="0"/>
                  <a:pt x="2400" y="40"/>
                  <a:pt x="2400" y="120"/>
                </a:cubicBezTo>
                <a:lnTo>
                  <a:pt x="2400" y="3080"/>
                </a:lnTo>
                <a:lnTo>
                  <a:pt x="2400" y="3080"/>
                </a:lnTo>
                <a:lnTo>
                  <a:pt x="2400" y="3080"/>
                </a:lnTo>
                <a:close/>
              </a:path>
            </a:pathLst>
          </a:custGeom>
          <a:noFill/>
          <a:ln w="13249">
            <a:solidFill>
              <a:srgbClr val="F6972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19" name="Text Box 23"/>
          <p:cNvSpPr txBox="1">
            <a:spLocks noChangeArrowheads="1"/>
          </p:cNvSpPr>
          <p:nvPr/>
        </p:nvSpPr>
        <p:spPr bwMode="auto">
          <a:xfrm>
            <a:off x="7455695" y="7745822"/>
            <a:ext cx="2959893"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algn="ctr" eaLnBrk="1" hangingPunct="1"/>
            <a:r>
              <a:rPr lang="en-US" altLang="ko-KR" sz="900">
                <a:solidFill>
                  <a:srgbClr val="F69721"/>
                </a:solidFill>
                <a:ea typeface="굴림" panose="020B0600000101010101" pitchFamily="50" charset="-127"/>
              </a:rPr>
              <a:t>Availability Zone A</a:t>
            </a:r>
          </a:p>
        </p:txBody>
      </p:sp>
      <p:sp>
        <p:nvSpPr>
          <p:cNvPr id="4120" name="Freeform 24"/>
          <p:cNvSpPr>
            <a:spLocks/>
          </p:cNvSpPr>
          <p:nvPr/>
        </p:nvSpPr>
        <p:spPr bwMode="auto">
          <a:xfrm>
            <a:off x="10822782" y="3919538"/>
            <a:ext cx="2981325" cy="3976688"/>
          </a:xfrm>
          <a:custGeom>
            <a:avLst/>
            <a:gdLst>
              <a:gd name="T0" fmla="*/ 2400 w 2400"/>
              <a:gd name="T1" fmla="*/ 3080 h 3200"/>
              <a:gd name="T2" fmla="*/ 2280 w 2400"/>
              <a:gd name="T3" fmla="*/ 3200 h 3200"/>
              <a:gd name="T4" fmla="*/ 120 w 2400"/>
              <a:gd name="T5" fmla="*/ 3200 h 3200"/>
              <a:gd name="T6" fmla="*/ 0 w 2400"/>
              <a:gd name="T7" fmla="*/ 3080 h 3200"/>
              <a:gd name="T8" fmla="*/ 0 w 2400"/>
              <a:gd name="T9" fmla="*/ 120 h 3200"/>
              <a:gd name="T10" fmla="*/ 120 w 2400"/>
              <a:gd name="T11" fmla="*/ 0 h 3200"/>
              <a:gd name="T12" fmla="*/ 2280 w 2400"/>
              <a:gd name="T13" fmla="*/ 0 h 3200"/>
              <a:gd name="T14" fmla="*/ 2400 w 2400"/>
              <a:gd name="T15" fmla="*/ 120 h 3200"/>
              <a:gd name="T16" fmla="*/ 2400 w 2400"/>
              <a:gd name="T17" fmla="*/ 3080 h 3200"/>
              <a:gd name="T18" fmla="*/ 2400 w 2400"/>
              <a:gd name="T19" fmla="*/ 3080 h 3200"/>
              <a:gd name="T20" fmla="*/ 2400 w 2400"/>
              <a:gd name="T21" fmla="*/ 308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00" h="3200">
                <a:moveTo>
                  <a:pt x="2400" y="3080"/>
                </a:moveTo>
                <a:cubicBezTo>
                  <a:pt x="2400" y="3160"/>
                  <a:pt x="2360" y="3200"/>
                  <a:pt x="2280" y="3200"/>
                </a:cubicBezTo>
                <a:lnTo>
                  <a:pt x="120" y="3200"/>
                </a:lnTo>
                <a:cubicBezTo>
                  <a:pt x="40" y="3200"/>
                  <a:pt x="0" y="3160"/>
                  <a:pt x="0" y="3080"/>
                </a:cubicBezTo>
                <a:lnTo>
                  <a:pt x="0" y="120"/>
                </a:lnTo>
                <a:cubicBezTo>
                  <a:pt x="0" y="40"/>
                  <a:pt x="40" y="0"/>
                  <a:pt x="120" y="0"/>
                </a:cubicBezTo>
                <a:lnTo>
                  <a:pt x="2280" y="0"/>
                </a:lnTo>
                <a:cubicBezTo>
                  <a:pt x="2360" y="0"/>
                  <a:pt x="2400" y="40"/>
                  <a:pt x="2400" y="120"/>
                </a:cubicBezTo>
                <a:lnTo>
                  <a:pt x="2400" y="3080"/>
                </a:lnTo>
                <a:lnTo>
                  <a:pt x="2400" y="3080"/>
                </a:lnTo>
                <a:lnTo>
                  <a:pt x="2400" y="3080"/>
                </a:lnTo>
                <a:close/>
              </a:path>
            </a:pathLst>
          </a:custGeom>
          <a:noFill/>
          <a:ln w="13249">
            <a:solidFill>
              <a:srgbClr val="F6972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21" name="Text Box 25"/>
          <p:cNvSpPr txBox="1">
            <a:spLocks noChangeArrowheads="1"/>
          </p:cNvSpPr>
          <p:nvPr/>
        </p:nvSpPr>
        <p:spPr bwMode="auto">
          <a:xfrm>
            <a:off x="10832307" y="7745822"/>
            <a:ext cx="2962275"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algn="ctr" eaLnBrk="1" hangingPunct="1"/>
            <a:r>
              <a:rPr lang="en-US" altLang="ko-KR" sz="900">
                <a:solidFill>
                  <a:srgbClr val="F69721"/>
                </a:solidFill>
                <a:ea typeface="굴림" panose="020B0600000101010101" pitchFamily="50" charset="-127"/>
              </a:rPr>
              <a:t>Availability Zone B</a:t>
            </a:r>
          </a:p>
        </p:txBody>
      </p:sp>
      <p:sp>
        <p:nvSpPr>
          <p:cNvPr id="4122" name="Freeform 26"/>
          <p:cNvSpPr>
            <a:spLocks/>
          </p:cNvSpPr>
          <p:nvPr/>
        </p:nvSpPr>
        <p:spPr bwMode="auto">
          <a:xfrm>
            <a:off x="8934451" y="3983833"/>
            <a:ext cx="1300163" cy="500063"/>
          </a:xfrm>
          <a:custGeom>
            <a:avLst/>
            <a:gdLst>
              <a:gd name="T0" fmla="*/ 1045 w 1045"/>
              <a:gd name="T1" fmla="*/ 0 h 403"/>
              <a:gd name="T2" fmla="*/ 0 w 1045"/>
              <a:gd name="T3" fmla="*/ 403 h 403"/>
            </a:gdLst>
            <a:ahLst/>
            <a:cxnLst>
              <a:cxn ang="0">
                <a:pos x="T0" y="T1"/>
              </a:cxn>
              <a:cxn ang="0">
                <a:pos x="T2" y="T3"/>
              </a:cxn>
            </a:cxnLst>
            <a:rect l="0" t="0" r="r" b="b"/>
            <a:pathLst>
              <a:path w="1045" h="403">
                <a:moveTo>
                  <a:pt x="1045" y="0"/>
                </a:moveTo>
                <a:lnTo>
                  <a:pt x="0" y="403"/>
                </a:lnTo>
              </a:path>
            </a:pathLst>
          </a:custGeom>
          <a:noFill/>
          <a:ln w="6624">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23" name="Freeform 27"/>
          <p:cNvSpPr>
            <a:spLocks/>
          </p:cNvSpPr>
          <p:nvPr/>
        </p:nvSpPr>
        <p:spPr bwMode="auto">
          <a:xfrm>
            <a:off x="8934451" y="4419601"/>
            <a:ext cx="90488" cy="73820"/>
          </a:xfrm>
          <a:custGeom>
            <a:avLst/>
            <a:gdLst>
              <a:gd name="T0" fmla="*/ 71 w 71"/>
              <a:gd name="T1" fmla="*/ 59 h 59"/>
              <a:gd name="T2" fmla="*/ 0 w 71"/>
              <a:gd name="T3" fmla="*/ 52 h 59"/>
              <a:gd name="T4" fmla="*/ 48 w 71"/>
              <a:gd name="T5" fmla="*/ 0 h 59"/>
            </a:gdLst>
            <a:ahLst/>
            <a:cxnLst>
              <a:cxn ang="0">
                <a:pos x="T0" y="T1"/>
              </a:cxn>
              <a:cxn ang="0">
                <a:pos x="T2" y="T3"/>
              </a:cxn>
              <a:cxn ang="0">
                <a:pos x="T4" y="T5"/>
              </a:cxn>
            </a:cxnLst>
            <a:rect l="0" t="0" r="r" b="b"/>
            <a:pathLst>
              <a:path w="71" h="59">
                <a:moveTo>
                  <a:pt x="71" y="59"/>
                </a:moveTo>
                <a:lnTo>
                  <a:pt x="0" y="52"/>
                </a:lnTo>
                <a:lnTo>
                  <a:pt x="48" y="0"/>
                </a:lnTo>
              </a:path>
            </a:pathLst>
          </a:custGeom>
          <a:noFill/>
          <a:ln w="6624">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24" name="Freeform 28"/>
          <p:cNvSpPr>
            <a:spLocks/>
          </p:cNvSpPr>
          <p:nvPr/>
        </p:nvSpPr>
        <p:spPr bwMode="auto">
          <a:xfrm>
            <a:off x="10939463" y="3983833"/>
            <a:ext cx="1262063" cy="500063"/>
          </a:xfrm>
          <a:custGeom>
            <a:avLst/>
            <a:gdLst>
              <a:gd name="T0" fmla="*/ 0 w 1015"/>
              <a:gd name="T1" fmla="*/ 0 h 403"/>
              <a:gd name="T2" fmla="*/ 1015 w 1015"/>
              <a:gd name="T3" fmla="*/ 403 h 403"/>
            </a:gdLst>
            <a:ahLst/>
            <a:cxnLst>
              <a:cxn ang="0">
                <a:pos x="T0" y="T1"/>
              </a:cxn>
              <a:cxn ang="0">
                <a:pos x="T2" y="T3"/>
              </a:cxn>
            </a:cxnLst>
            <a:rect l="0" t="0" r="r" b="b"/>
            <a:pathLst>
              <a:path w="1015" h="403">
                <a:moveTo>
                  <a:pt x="0" y="0"/>
                </a:moveTo>
                <a:lnTo>
                  <a:pt x="1015" y="403"/>
                </a:lnTo>
              </a:path>
            </a:pathLst>
          </a:custGeom>
          <a:noFill/>
          <a:ln w="6624">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25" name="Freeform 29"/>
          <p:cNvSpPr>
            <a:spLocks/>
          </p:cNvSpPr>
          <p:nvPr/>
        </p:nvSpPr>
        <p:spPr bwMode="auto">
          <a:xfrm>
            <a:off x="12113420" y="4419601"/>
            <a:ext cx="88106" cy="73820"/>
          </a:xfrm>
          <a:custGeom>
            <a:avLst/>
            <a:gdLst>
              <a:gd name="T0" fmla="*/ 23 w 71"/>
              <a:gd name="T1" fmla="*/ 0 h 59"/>
              <a:gd name="T2" fmla="*/ 71 w 71"/>
              <a:gd name="T3" fmla="*/ 53 h 59"/>
              <a:gd name="T4" fmla="*/ 0 w 71"/>
              <a:gd name="T5" fmla="*/ 59 h 59"/>
            </a:gdLst>
            <a:ahLst/>
            <a:cxnLst>
              <a:cxn ang="0">
                <a:pos x="T0" y="T1"/>
              </a:cxn>
              <a:cxn ang="0">
                <a:pos x="T2" y="T3"/>
              </a:cxn>
              <a:cxn ang="0">
                <a:pos x="T4" y="T5"/>
              </a:cxn>
            </a:cxnLst>
            <a:rect l="0" t="0" r="r" b="b"/>
            <a:pathLst>
              <a:path w="71" h="59">
                <a:moveTo>
                  <a:pt x="23" y="0"/>
                </a:moveTo>
                <a:lnTo>
                  <a:pt x="71" y="53"/>
                </a:lnTo>
                <a:lnTo>
                  <a:pt x="0" y="59"/>
                </a:lnTo>
              </a:path>
            </a:pathLst>
          </a:custGeom>
          <a:noFill/>
          <a:ln w="6624">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26" name="Freeform 30"/>
          <p:cNvSpPr>
            <a:spLocks/>
          </p:cNvSpPr>
          <p:nvPr/>
        </p:nvSpPr>
        <p:spPr bwMode="auto">
          <a:xfrm>
            <a:off x="8934450" y="5260183"/>
            <a:ext cx="0" cy="1471613"/>
          </a:xfrm>
          <a:custGeom>
            <a:avLst/>
            <a:gdLst>
              <a:gd name="T0" fmla="*/ 0 h 1185"/>
              <a:gd name="T1" fmla="*/ 1185 h 1185"/>
            </a:gdLst>
            <a:ahLst/>
            <a:cxnLst>
              <a:cxn ang="0">
                <a:pos x="0" y="T0"/>
              </a:cxn>
              <a:cxn ang="0">
                <a:pos x="0" y="T1"/>
              </a:cxn>
            </a:cxnLst>
            <a:rect l="0" t="0" r="r" b="b"/>
            <a:pathLst>
              <a:path h="1185">
                <a:moveTo>
                  <a:pt x="0" y="0"/>
                </a:moveTo>
                <a:lnTo>
                  <a:pt x="0" y="1185"/>
                </a:lnTo>
              </a:path>
            </a:pathLst>
          </a:custGeom>
          <a:noFill/>
          <a:ln w="6624">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27" name="Freeform 31"/>
          <p:cNvSpPr>
            <a:spLocks/>
          </p:cNvSpPr>
          <p:nvPr/>
        </p:nvSpPr>
        <p:spPr bwMode="auto">
          <a:xfrm>
            <a:off x="8896350" y="6653213"/>
            <a:ext cx="78582" cy="78582"/>
          </a:xfrm>
          <a:custGeom>
            <a:avLst/>
            <a:gdLst>
              <a:gd name="T0" fmla="*/ 64 w 64"/>
              <a:gd name="T1" fmla="*/ 0 h 64"/>
              <a:gd name="T2" fmla="*/ 32 w 64"/>
              <a:gd name="T3" fmla="*/ 64 h 64"/>
              <a:gd name="T4" fmla="*/ 0 w 64"/>
              <a:gd name="T5" fmla="*/ 0 h 64"/>
            </a:gdLst>
            <a:ahLst/>
            <a:cxnLst>
              <a:cxn ang="0">
                <a:pos x="T0" y="T1"/>
              </a:cxn>
              <a:cxn ang="0">
                <a:pos x="T2" y="T3"/>
              </a:cxn>
              <a:cxn ang="0">
                <a:pos x="T4" y="T5"/>
              </a:cxn>
            </a:cxnLst>
            <a:rect l="0" t="0" r="r" b="b"/>
            <a:pathLst>
              <a:path w="64" h="64">
                <a:moveTo>
                  <a:pt x="64" y="0"/>
                </a:moveTo>
                <a:lnTo>
                  <a:pt x="32" y="64"/>
                </a:lnTo>
                <a:lnTo>
                  <a:pt x="0" y="0"/>
                </a:lnTo>
              </a:path>
            </a:pathLst>
          </a:custGeom>
          <a:noFill/>
          <a:ln w="6624">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28" name="Freeform 32"/>
          <p:cNvSpPr>
            <a:spLocks/>
          </p:cNvSpPr>
          <p:nvPr/>
        </p:nvSpPr>
        <p:spPr bwMode="auto">
          <a:xfrm>
            <a:off x="8934450" y="5260183"/>
            <a:ext cx="3267075" cy="1471613"/>
          </a:xfrm>
          <a:custGeom>
            <a:avLst/>
            <a:gdLst>
              <a:gd name="T0" fmla="*/ 2629 w 2629"/>
              <a:gd name="T1" fmla="*/ 0 h 1185"/>
              <a:gd name="T2" fmla="*/ 0 w 2629"/>
              <a:gd name="T3" fmla="*/ 1185 h 1185"/>
            </a:gdLst>
            <a:ahLst/>
            <a:cxnLst>
              <a:cxn ang="0">
                <a:pos x="T0" y="T1"/>
              </a:cxn>
              <a:cxn ang="0">
                <a:pos x="T2" y="T3"/>
              </a:cxn>
            </a:cxnLst>
            <a:rect l="0" t="0" r="r" b="b"/>
            <a:pathLst>
              <a:path w="2629" h="1185">
                <a:moveTo>
                  <a:pt x="2629" y="0"/>
                </a:moveTo>
                <a:lnTo>
                  <a:pt x="0" y="1185"/>
                </a:lnTo>
              </a:path>
            </a:pathLst>
          </a:custGeom>
          <a:noFill/>
          <a:ln w="6624">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29" name="Freeform 33"/>
          <p:cNvSpPr>
            <a:spLocks/>
          </p:cNvSpPr>
          <p:nvPr/>
        </p:nvSpPr>
        <p:spPr bwMode="auto">
          <a:xfrm>
            <a:off x="8934451" y="6662738"/>
            <a:ext cx="90488" cy="73820"/>
          </a:xfrm>
          <a:custGeom>
            <a:avLst/>
            <a:gdLst>
              <a:gd name="T0" fmla="*/ 71 w 71"/>
              <a:gd name="T1" fmla="*/ 58 h 58"/>
              <a:gd name="T2" fmla="*/ 0 w 71"/>
              <a:gd name="T3" fmla="*/ 55 h 58"/>
              <a:gd name="T4" fmla="*/ 45 w 71"/>
              <a:gd name="T5" fmla="*/ 0 h 58"/>
            </a:gdLst>
            <a:ahLst/>
            <a:cxnLst>
              <a:cxn ang="0">
                <a:pos x="T0" y="T1"/>
              </a:cxn>
              <a:cxn ang="0">
                <a:pos x="T2" y="T3"/>
              </a:cxn>
              <a:cxn ang="0">
                <a:pos x="T4" y="T5"/>
              </a:cxn>
            </a:cxnLst>
            <a:rect l="0" t="0" r="r" b="b"/>
            <a:pathLst>
              <a:path w="71" h="58">
                <a:moveTo>
                  <a:pt x="71" y="58"/>
                </a:moveTo>
                <a:lnTo>
                  <a:pt x="0" y="55"/>
                </a:lnTo>
                <a:lnTo>
                  <a:pt x="45" y="0"/>
                </a:lnTo>
              </a:path>
            </a:pathLst>
          </a:custGeom>
          <a:noFill/>
          <a:ln w="6624">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30" name="Freeform 34"/>
          <p:cNvSpPr>
            <a:spLocks/>
          </p:cNvSpPr>
          <p:nvPr/>
        </p:nvSpPr>
        <p:spPr bwMode="auto">
          <a:xfrm>
            <a:off x="12201525" y="5260182"/>
            <a:ext cx="659607" cy="1493043"/>
          </a:xfrm>
          <a:custGeom>
            <a:avLst/>
            <a:gdLst>
              <a:gd name="T0" fmla="*/ 0 w 531"/>
              <a:gd name="T1" fmla="*/ 0 h 1201"/>
              <a:gd name="T2" fmla="*/ 531 w 531"/>
              <a:gd name="T3" fmla="*/ 1201 h 1201"/>
            </a:gdLst>
            <a:ahLst/>
            <a:cxnLst>
              <a:cxn ang="0">
                <a:pos x="T0" y="T1"/>
              </a:cxn>
              <a:cxn ang="0">
                <a:pos x="T2" y="T3"/>
              </a:cxn>
            </a:cxnLst>
            <a:rect l="0" t="0" r="r" b="b"/>
            <a:pathLst>
              <a:path w="531" h="1201">
                <a:moveTo>
                  <a:pt x="0" y="0"/>
                </a:moveTo>
                <a:lnTo>
                  <a:pt x="531" y="1201"/>
                </a:lnTo>
              </a:path>
            </a:pathLst>
          </a:custGeom>
          <a:noFill/>
          <a:ln w="6624">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31" name="Freeform 35"/>
          <p:cNvSpPr>
            <a:spLocks/>
          </p:cNvSpPr>
          <p:nvPr/>
        </p:nvSpPr>
        <p:spPr bwMode="auto">
          <a:xfrm>
            <a:off x="12792076" y="6662738"/>
            <a:ext cx="73820" cy="90488"/>
          </a:xfrm>
          <a:custGeom>
            <a:avLst/>
            <a:gdLst>
              <a:gd name="T0" fmla="*/ 58 w 58"/>
              <a:gd name="T1" fmla="*/ 0 h 71"/>
              <a:gd name="T2" fmla="*/ 55 w 58"/>
              <a:gd name="T3" fmla="*/ 71 h 71"/>
              <a:gd name="T4" fmla="*/ 0 w 58"/>
              <a:gd name="T5" fmla="*/ 25 h 71"/>
            </a:gdLst>
            <a:ahLst/>
            <a:cxnLst>
              <a:cxn ang="0">
                <a:pos x="T0" y="T1"/>
              </a:cxn>
              <a:cxn ang="0">
                <a:pos x="T2" y="T3"/>
              </a:cxn>
              <a:cxn ang="0">
                <a:pos x="T4" y="T5"/>
              </a:cxn>
            </a:cxnLst>
            <a:rect l="0" t="0" r="r" b="b"/>
            <a:pathLst>
              <a:path w="58" h="71">
                <a:moveTo>
                  <a:pt x="58" y="0"/>
                </a:moveTo>
                <a:lnTo>
                  <a:pt x="55" y="71"/>
                </a:lnTo>
                <a:lnTo>
                  <a:pt x="0" y="25"/>
                </a:lnTo>
              </a:path>
            </a:pathLst>
          </a:custGeom>
          <a:noFill/>
          <a:ln w="6624">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32" name="Freeform 36"/>
          <p:cNvSpPr>
            <a:spLocks/>
          </p:cNvSpPr>
          <p:nvPr/>
        </p:nvSpPr>
        <p:spPr bwMode="auto">
          <a:xfrm>
            <a:off x="8198645" y="5260182"/>
            <a:ext cx="735806" cy="1493043"/>
          </a:xfrm>
          <a:custGeom>
            <a:avLst/>
            <a:gdLst>
              <a:gd name="T0" fmla="*/ 594 w 594"/>
              <a:gd name="T1" fmla="*/ 0 h 1201"/>
              <a:gd name="T2" fmla="*/ 0 w 594"/>
              <a:gd name="T3" fmla="*/ 1201 h 1201"/>
            </a:gdLst>
            <a:ahLst/>
            <a:cxnLst>
              <a:cxn ang="0">
                <a:pos x="T0" y="T1"/>
              </a:cxn>
              <a:cxn ang="0">
                <a:pos x="T2" y="T3"/>
              </a:cxn>
            </a:cxnLst>
            <a:rect l="0" t="0" r="r" b="b"/>
            <a:pathLst>
              <a:path w="594" h="1201">
                <a:moveTo>
                  <a:pt x="594" y="0"/>
                </a:moveTo>
                <a:lnTo>
                  <a:pt x="0" y="1201"/>
                </a:lnTo>
              </a:path>
            </a:pathLst>
          </a:custGeom>
          <a:noFill/>
          <a:ln w="6624">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33" name="Freeform 37"/>
          <p:cNvSpPr>
            <a:spLocks/>
          </p:cNvSpPr>
          <p:nvPr/>
        </p:nvSpPr>
        <p:spPr bwMode="auto">
          <a:xfrm>
            <a:off x="8196263" y="6662738"/>
            <a:ext cx="71438" cy="90488"/>
          </a:xfrm>
          <a:custGeom>
            <a:avLst/>
            <a:gdLst>
              <a:gd name="T0" fmla="*/ 57 w 57"/>
              <a:gd name="T1" fmla="*/ 28 h 71"/>
              <a:gd name="T2" fmla="*/ 0 w 57"/>
              <a:gd name="T3" fmla="*/ 71 h 71"/>
              <a:gd name="T4" fmla="*/ 0 w 57"/>
              <a:gd name="T5" fmla="*/ 0 h 71"/>
            </a:gdLst>
            <a:ahLst/>
            <a:cxnLst>
              <a:cxn ang="0">
                <a:pos x="T0" y="T1"/>
              </a:cxn>
              <a:cxn ang="0">
                <a:pos x="T2" y="T3"/>
              </a:cxn>
              <a:cxn ang="0">
                <a:pos x="T4" y="T5"/>
              </a:cxn>
            </a:cxnLst>
            <a:rect l="0" t="0" r="r" b="b"/>
            <a:pathLst>
              <a:path w="57" h="71">
                <a:moveTo>
                  <a:pt x="57" y="28"/>
                </a:moveTo>
                <a:lnTo>
                  <a:pt x="0" y="71"/>
                </a:lnTo>
                <a:lnTo>
                  <a:pt x="0" y="0"/>
                </a:lnTo>
              </a:path>
            </a:pathLst>
          </a:custGeom>
          <a:noFill/>
          <a:ln w="6624">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34" name="Freeform 38"/>
          <p:cNvSpPr>
            <a:spLocks/>
          </p:cNvSpPr>
          <p:nvPr/>
        </p:nvSpPr>
        <p:spPr bwMode="auto">
          <a:xfrm>
            <a:off x="9289258" y="7210425"/>
            <a:ext cx="2469356" cy="0"/>
          </a:xfrm>
          <a:custGeom>
            <a:avLst/>
            <a:gdLst>
              <a:gd name="T0" fmla="*/ 0 w 1988"/>
              <a:gd name="T1" fmla="*/ 1988 w 1988"/>
            </a:gdLst>
            <a:ahLst/>
            <a:cxnLst>
              <a:cxn ang="0">
                <a:pos x="T0" y="0"/>
              </a:cxn>
              <a:cxn ang="0">
                <a:pos x="T1" y="0"/>
              </a:cxn>
            </a:cxnLst>
            <a:rect l="0" t="0" r="r" b="b"/>
            <a:pathLst>
              <a:path w="1988">
                <a:moveTo>
                  <a:pt x="0" y="0"/>
                </a:moveTo>
                <a:lnTo>
                  <a:pt x="1988" y="0"/>
                </a:lnTo>
              </a:path>
            </a:pathLst>
          </a:custGeom>
          <a:noFill/>
          <a:ln w="6624">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35" name="Freeform 39"/>
          <p:cNvSpPr>
            <a:spLocks/>
          </p:cNvSpPr>
          <p:nvPr/>
        </p:nvSpPr>
        <p:spPr bwMode="auto">
          <a:xfrm>
            <a:off x="11677651" y="7169945"/>
            <a:ext cx="80963" cy="78581"/>
          </a:xfrm>
          <a:custGeom>
            <a:avLst/>
            <a:gdLst>
              <a:gd name="T0" fmla="*/ 0 w 64"/>
              <a:gd name="T1" fmla="*/ 0 h 64"/>
              <a:gd name="T2" fmla="*/ 64 w 64"/>
              <a:gd name="T3" fmla="*/ 32 h 64"/>
              <a:gd name="T4" fmla="*/ 0 w 64"/>
              <a:gd name="T5" fmla="*/ 64 h 64"/>
            </a:gdLst>
            <a:ahLst/>
            <a:cxnLst>
              <a:cxn ang="0">
                <a:pos x="T0" y="T1"/>
              </a:cxn>
              <a:cxn ang="0">
                <a:pos x="T2" y="T3"/>
              </a:cxn>
              <a:cxn ang="0">
                <a:pos x="T4" y="T5"/>
              </a:cxn>
            </a:cxnLst>
            <a:rect l="0" t="0" r="r" b="b"/>
            <a:pathLst>
              <a:path w="64" h="64">
                <a:moveTo>
                  <a:pt x="0" y="0"/>
                </a:moveTo>
                <a:lnTo>
                  <a:pt x="64" y="32"/>
                </a:lnTo>
                <a:lnTo>
                  <a:pt x="0" y="64"/>
                </a:lnTo>
              </a:path>
            </a:pathLst>
          </a:custGeom>
          <a:noFill/>
          <a:ln w="6624">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36" name="Freeform 40"/>
          <p:cNvSpPr>
            <a:spLocks/>
          </p:cNvSpPr>
          <p:nvPr/>
        </p:nvSpPr>
        <p:spPr bwMode="auto">
          <a:xfrm>
            <a:off x="16140113" y="3190876"/>
            <a:ext cx="0" cy="1147763"/>
          </a:xfrm>
          <a:custGeom>
            <a:avLst/>
            <a:gdLst>
              <a:gd name="T0" fmla="*/ 0 h 924"/>
              <a:gd name="T1" fmla="*/ 924 h 924"/>
            </a:gdLst>
            <a:ahLst/>
            <a:cxnLst>
              <a:cxn ang="0">
                <a:pos x="0" y="T0"/>
              </a:cxn>
              <a:cxn ang="0">
                <a:pos x="0" y="T1"/>
              </a:cxn>
            </a:cxnLst>
            <a:rect l="0" t="0" r="r" b="b"/>
            <a:pathLst>
              <a:path h="924">
                <a:moveTo>
                  <a:pt x="0" y="0"/>
                </a:moveTo>
                <a:lnTo>
                  <a:pt x="0" y="924"/>
                </a:lnTo>
              </a:path>
            </a:pathLst>
          </a:custGeom>
          <a:noFill/>
          <a:ln w="6624">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37" name="Freeform 41"/>
          <p:cNvSpPr>
            <a:spLocks/>
          </p:cNvSpPr>
          <p:nvPr/>
        </p:nvSpPr>
        <p:spPr bwMode="auto">
          <a:xfrm>
            <a:off x="16099633" y="4257676"/>
            <a:ext cx="80963" cy="80963"/>
          </a:xfrm>
          <a:custGeom>
            <a:avLst/>
            <a:gdLst>
              <a:gd name="T0" fmla="*/ 64 w 64"/>
              <a:gd name="T1" fmla="*/ 0 h 64"/>
              <a:gd name="T2" fmla="*/ 32 w 64"/>
              <a:gd name="T3" fmla="*/ 64 h 64"/>
              <a:gd name="T4" fmla="*/ 0 w 64"/>
              <a:gd name="T5" fmla="*/ 0 h 64"/>
            </a:gdLst>
            <a:ahLst/>
            <a:cxnLst>
              <a:cxn ang="0">
                <a:pos x="T0" y="T1"/>
              </a:cxn>
              <a:cxn ang="0">
                <a:pos x="T2" y="T3"/>
              </a:cxn>
              <a:cxn ang="0">
                <a:pos x="T4" y="T5"/>
              </a:cxn>
            </a:cxnLst>
            <a:rect l="0" t="0" r="r" b="b"/>
            <a:pathLst>
              <a:path w="64" h="64">
                <a:moveTo>
                  <a:pt x="64" y="0"/>
                </a:moveTo>
                <a:lnTo>
                  <a:pt x="32" y="64"/>
                </a:lnTo>
                <a:lnTo>
                  <a:pt x="0" y="0"/>
                </a:lnTo>
              </a:path>
            </a:pathLst>
          </a:custGeom>
          <a:noFill/>
          <a:ln w="6624">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38" name="Freeform 42"/>
          <p:cNvSpPr>
            <a:spLocks/>
          </p:cNvSpPr>
          <p:nvPr/>
        </p:nvSpPr>
        <p:spPr bwMode="auto">
          <a:xfrm>
            <a:off x="10587038" y="1147763"/>
            <a:ext cx="0" cy="2378870"/>
          </a:xfrm>
          <a:custGeom>
            <a:avLst/>
            <a:gdLst>
              <a:gd name="T0" fmla="*/ 0 h 1915"/>
              <a:gd name="T1" fmla="*/ 1915 h 1915"/>
            </a:gdLst>
            <a:ahLst/>
            <a:cxnLst>
              <a:cxn ang="0">
                <a:pos x="0" y="T0"/>
              </a:cxn>
              <a:cxn ang="0">
                <a:pos x="0" y="T1"/>
              </a:cxn>
            </a:cxnLst>
            <a:rect l="0" t="0" r="r" b="b"/>
            <a:pathLst>
              <a:path h="1915">
                <a:moveTo>
                  <a:pt x="0" y="0"/>
                </a:moveTo>
                <a:lnTo>
                  <a:pt x="0" y="1915"/>
                </a:lnTo>
              </a:path>
            </a:pathLst>
          </a:custGeom>
          <a:noFill/>
          <a:ln w="19874">
            <a:solidFill>
              <a:srgbClr val="51B11D"/>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39" name="Freeform 43"/>
          <p:cNvSpPr>
            <a:spLocks/>
          </p:cNvSpPr>
          <p:nvPr/>
        </p:nvSpPr>
        <p:spPr bwMode="auto">
          <a:xfrm>
            <a:off x="10546558" y="3445670"/>
            <a:ext cx="80963" cy="80963"/>
          </a:xfrm>
          <a:custGeom>
            <a:avLst/>
            <a:gdLst>
              <a:gd name="T0" fmla="*/ 64 w 64"/>
              <a:gd name="T1" fmla="*/ 0 h 64"/>
              <a:gd name="T2" fmla="*/ 32 w 64"/>
              <a:gd name="T3" fmla="*/ 64 h 64"/>
              <a:gd name="T4" fmla="*/ 0 w 64"/>
              <a:gd name="T5" fmla="*/ 0 h 64"/>
            </a:gdLst>
            <a:ahLst/>
            <a:cxnLst>
              <a:cxn ang="0">
                <a:pos x="T0" y="T1"/>
              </a:cxn>
              <a:cxn ang="0">
                <a:pos x="T2" y="T3"/>
              </a:cxn>
              <a:cxn ang="0">
                <a:pos x="T4" y="T5"/>
              </a:cxn>
            </a:cxnLst>
            <a:rect l="0" t="0" r="r" b="b"/>
            <a:pathLst>
              <a:path w="64" h="64">
                <a:moveTo>
                  <a:pt x="64" y="0"/>
                </a:moveTo>
                <a:lnTo>
                  <a:pt x="32" y="64"/>
                </a:lnTo>
                <a:lnTo>
                  <a:pt x="0" y="0"/>
                </a:lnTo>
              </a:path>
            </a:pathLst>
          </a:custGeom>
          <a:noFill/>
          <a:ln w="19874">
            <a:solidFill>
              <a:srgbClr val="51B11D"/>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40" name="Freeform 44"/>
          <p:cNvSpPr>
            <a:spLocks/>
          </p:cNvSpPr>
          <p:nvPr/>
        </p:nvSpPr>
        <p:spPr bwMode="auto">
          <a:xfrm>
            <a:off x="16140113" y="1088233"/>
            <a:ext cx="0" cy="1135856"/>
          </a:xfrm>
          <a:custGeom>
            <a:avLst/>
            <a:gdLst>
              <a:gd name="T0" fmla="*/ 0 h 914"/>
              <a:gd name="T1" fmla="*/ 914 h 914"/>
            </a:gdLst>
            <a:ahLst/>
            <a:cxnLst>
              <a:cxn ang="0">
                <a:pos x="0" y="T0"/>
              </a:cxn>
              <a:cxn ang="0">
                <a:pos x="0" y="T1"/>
              </a:cxn>
            </a:cxnLst>
            <a:rect l="0" t="0" r="r" b="b"/>
            <a:pathLst>
              <a:path h="914">
                <a:moveTo>
                  <a:pt x="0" y="0"/>
                </a:moveTo>
                <a:lnTo>
                  <a:pt x="0" y="914"/>
                </a:lnTo>
              </a:path>
            </a:pathLst>
          </a:custGeom>
          <a:noFill/>
          <a:ln w="19874">
            <a:solidFill>
              <a:srgbClr val="51B11D"/>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41" name="Freeform 45"/>
          <p:cNvSpPr>
            <a:spLocks/>
          </p:cNvSpPr>
          <p:nvPr/>
        </p:nvSpPr>
        <p:spPr bwMode="auto">
          <a:xfrm>
            <a:off x="16099633" y="2145508"/>
            <a:ext cx="80963" cy="78581"/>
          </a:xfrm>
          <a:custGeom>
            <a:avLst/>
            <a:gdLst>
              <a:gd name="T0" fmla="*/ 64 w 64"/>
              <a:gd name="T1" fmla="*/ 0 h 64"/>
              <a:gd name="T2" fmla="*/ 32 w 64"/>
              <a:gd name="T3" fmla="*/ 64 h 64"/>
              <a:gd name="T4" fmla="*/ 0 w 64"/>
              <a:gd name="T5" fmla="*/ 0 h 64"/>
            </a:gdLst>
            <a:ahLst/>
            <a:cxnLst>
              <a:cxn ang="0">
                <a:pos x="T0" y="T1"/>
              </a:cxn>
              <a:cxn ang="0">
                <a:pos x="T2" y="T3"/>
              </a:cxn>
              <a:cxn ang="0">
                <a:pos x="T4" y="T5"/>
              </a:cxn>
            </a:cxnLst>
            <a:rect l="0" t="0" r="r" b="b"/>
            <a:pathLst>
              <a:path w="64" h="64">
                <a:moveTo>
                  <a:pt x="64" y="0"/>
                </a:moveTo>
                <a:lnTo>
                  <a:pt x="32" y="64"/>
                </a:lnTo>
                <a:lnTo>
                  <a:pt x="0" y="0"/>
                </a:lnTo>
              </a:path>
            </a:pathLst>
          </a:custGeom>
          <a:noFill/>
          <a:ln w="19874">
            <a:solidFill>
              <a:srgbClr val="51B11D"/>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42" name="Freeform 46"/>
          <p:cNvSpPr>
            <a:spLocks/>
          </p:cNvSpPr>
          <p:nvPr/>
        </p:nvSpPr>
        <p:spPr bwMode="auto">
          <a:xfrm>
            <a:off x="9844088" y="7298532"/>
            <a:ext cx="1485900" cy="228600"/>
          </a:xfrm>
          <a:custGeom>
            <a:avLst/>
            <a:gdLst>
              <a:gd name="T0" fmla="*/ 1197 w 1197"/>
              <a:gd name="T1" fmla="*/ 184 h 184"/>
              <a:gd name="T2" fmla="*/ 0 w 1197"/>
              <a:gd name="T3" fmla="*/ 184 h 184"/>
              <a:gd name="T4" fmla="*/ 0 w 1197"/>
              <a:gd name="T5" fmla="*/ 0 h 184"/>
              <a:gd name="T6" fmla="*/ 1197 w 1197"/>
              <a:gd name="T7" fmla="*/ 0 h 184"/>
              <a:gd name="T8" fmla="*/ 1197 w 1197"/>
              <a:gd name="T9" fmla="*/ 184 h 184"/>
              <a:gd name="T10" fmla="*/ 1197 w 1197"/>
              <a:gd name="T11" fmla="*/ 184 h 184"/>
            </a:gdLst>
            <a:ahLst/>
            <a:cxnLst>
              <a:cxn ang="0">
                <a:pos x="T0" y="T1"/>
              </a:cxn>
              <a:cxn ang="0">
                <a:pos x="T2" y="T3"/>
              </a:cxn>
              <a:cxn ang="0">
                <a:pos x="T4" y="T5"/>
              </a:cxn>
              <a:cxn ang="0">
                <a:pos x="T6" y="T7"/>
              </a:cxn>
              <a:cxn ang="0">
                <a:pos x="T8" y="T9"/>
              </a:cxn>
              <a:cxn ang="0">
                <a:pos x="T10" y="T11"/>
              </a:cxn>
            </a:cxnLst>
            <a:rect l="0" t="0" r="r" b="b"/>
            <a:pathLst>
              <a:path w="1197" h="184">
                <a:moveTo>
                  <a:pt x="1197" y="184"/>
                </a:moveTo>
                <a:lnTo>
                  <a:pt x="0" y="184"/>
                </a:lnTo>
                <a:lnTo>
                  <a:pt x="0" y="0"/>
                </a:lnTo>
                <a:lnTo>
                  <a:pt x="1197" y="0"/>
                </a:lnTo>
                <a:lnTo>
                  <a:pt x="1197" y="184"/>
                </a:lnTo>
                <a:lnTo>
                  <a:pt x="1197" y="184"/>
                </a:lnTo>
                <a:close/>
              </a:path>
            </a:pathLst>
          </a:custGeom>
          <a:gradFill rotWithShape="0">
            <a:gsLst>
              <a:gs pos="0">
                <a:srgbClr val="FFFFFF"/>
              </a:gs>
              <a:gs pos="100000">
                <a:srgbClr val="FFB570"/>
              </a:gs>
            </a:gsLst>
            <a:lin ang="5400000"/>
          </a:gradFill>
          <a:ln w="6624">
            <a:solidFill>
              <a:srgbClr val="FF9D4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43" name="Text Box 47"/>
          <p:cNvSpPr txBox="1">
            <a:spLocks noChangeArrowheads="1"/>
          </p:cNvSpPr>
          <p:nvPr/>
        </p:nvSpPr>
        <p:spPr bwMode="auto">
          <a:xfrm>
            <a:off x="9853613" y="7343582"/>
            <a:ext cx="1466850"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ctr" eaLnBrk="1" hangingPunct="1"/>
            <a:r>
              <a:rPr lang="en-US" altLang="ko-KR" sz="900">
                <a:solidFill>
                  <a:srgbClr val="000000"/>
                </a:solidFill>
                <a:ea typeface="굴림" panose="020B0600000101010101" pitchFamily="50" charset="-127"/>
              </a:rPr>
              <a:t>replication</a:t>
            </a:r>
          </a:p>
        </p:txBody>
      </p:sp>
      <p:sp>
        <p:nvSpPr>
          <p:cNvPr id="4144" name="Freeform 48"/>
          <p:cNvSpPr>
            <a:spLocks/>
          </p:cNvSpPr>
          <p:nvPr/>
        </p:nvSpPr>
        <p:spPr bwMode="auto">
          <a:xfrm>
            <a:off x="9198770" y="4872038"/>
            <a:ext cx="573881" cy="192882"/>
          </a:xfrm>
          <a:custGeom>
            <a:avLst/>
            <a:gdLst>
              <a:gd name="T0" fmla="*/ 0 w 461"/>
              <a:gd name="T1" fmla="*/ 0 h 155"/>
              <a:gd name="T2" fmla="*/ 461 w 461"/>
              <a:gd name="T3" fmla="*/ 0 h 155"/>
              <a:gd name="T4" fmla="*/ 461 w 461"/>
              <a:gd name="T5" fmla="*/ 155 h 155"/>
            </a:gdLst>
            <a:ahLst/>
            <a:cxnLst>
              <a:cxn ang="0">
                <a:pos x="T0" y="T1"/>
              </a:cxn>
              <a:cxn ang="0">
                <a:pos x="T2" y="T3"/>
              </a:cxn>
              <a:cxn ang="0">
                <a:pos x="T4" y="T5"/>
              </a:cxn>
            </a:cxnLst>
            <a:rect l="0" t="0" r="r" b="b"/>
            <a:pathLst>
              <a:path w="461" h="155">
                <a:moveTo>
                  <a:pt x="0" y="0"/>
                </a:moveTo>
                <a:lnTo>
                  <a:pt x="461" y="0"/>
                </a:lnTo>
                <a:lnTo>
                  <a:pt x="461" y="155"/>
                </a:lnTo>
              </a:path>
            </a:pathLst>
          </a:custGeom>
          <a:noFill/>
          <a:ln w="6624">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45" name="Freeform 49"/>
          <p:cNvSpPr>
            <a:spLocks/>
          </p:cNvSpPr>
          <p:nvPr/>
        </p:nvSpPr>
        <p:spPr bwMode="auto">
          <a:xfrm>
            <a:off x="15404308" y="1435895"/>
            <a:ext cx="1488281" cy="228600"/>
          </a:xfrm>
          <a:custGeom>
            <a:avLst/>
            <a:gdLst>
              <a:gd name="T0" fmla="*/ 1197 w 1197"/>
              <a:gd name="T1" fmla="*/ 184 h 184"/>
              <a:gd name="T2" fmla="*/ 0 w 1197"/>
              <a:gd name="T3" fmla="*/ 184 h 184"/>
              <a:gd name="T4" fmla="*/ 0 w 1197"/>
              <a:gd name="T5" fmla="*/ 0 h 184"/>
              <a:gd name="T6" fmla="*/ 1197 w 1197"/>
              <a:gd name="T7" fmla="*/ 0 h 184"/>
              <a:gd name="T8" fmla="*/ 1197 w 1197"/>
              <a:gd name="T9" fmla="*/ 184 h 184"/>
              <a:gd name="T10" fmla="*/ 1197 w 1197"/>
              <a:gd name="T11" fmla="*/ 184 h 184"/>
            </a:gdLst>
            <a:ahLst/>
            <a:cxnLst>
              <a:cxn ang="0">
                <a:pos x="T0" y="T1"/>
              </a:cxn>
              <a:cxn ang="0">
                <a:pos x="T2" y="T3"/>
              </a:cxn>
              <a:cxn ang="0">
                <a:pos x="T4" y="T5"/>
              </a:cxn>
              <a:cxn ang="0">
                <a:pos x="T6" y="T7"/>
              </a:cxn>
              <a:cxn ang="0">
                <a:pos x="T8" y="T9"/>
              </a:cxn>
              <a:cxn ang="0">
                <a:pos x="T10" y="T11"/>
              </a:cxn>
            </a:cxnLst>
            <a:rect l="0" t="0" r="r" b="b"/>
            <a:pathLst>
              <a:path w="1197" h="184">
                <a:moveTo>
                  <a:pt x="1197" y="184"/>
                </a:moveTo>
                <a:lnTo>
                  <a:pt x="0" y="184"/>
                </a:lnTo>
                <a:lnTo>
                  <a:pt x="0" y="0"/>
                </a:lnTo>
                <a:lnTo>
                  <a:pt x="1197" y="0"/>
                </a:lnTo>
                <a:lnTo>
                  <a:pt x="1197" y="184"/>
                </a:lnTo>
                <a:lnTo>
                  <a:pt x="1197" y="184"/>
                </a:lnTo>
                <a:close/>
              </a:path>
            </a:pathLst>
          </a:custGeom>
          <a:gradFill rotWithShape="0">
            <a:gsLst>
              <a:gs pos="0">
                <a:srgbClr val="FFFFFF"/>
              </a:gs>
              <a:gs pos="100000">
                <a:srgbClr val="97D077"/>
              </a:gs>
            </a:gsLst>
            <a:lin ang="5400000"/>
          </a:gradFill>
          <a:ln w="6624">
            <a:solidFill>
              <a:srgbClr val="74C14A"/>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46" name="Text Box 50"/>
          <p:cNvSpPr txBox="1">
            <a:spLocks noChangeArrowheads="1"/>
          </p:cNvSpPr>
          <p:nvPr/>
        </p:nvSpPr>
        <p:spPr bwMode="auto">
          <a:xfrm>
            <a:off x="15413833" y="1480945"/>
            <a:ext cx="1469231"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ctr" eaLnBrk="1" hangingPunct="1"/>
            <a:r>
              <a:rPr lang="en-US" altLang="ko-KR" sz="900">
                <a:solidFill>
                  <a:srgbClr val="000000"/>
                </a:solidFill>
                <a:ea typeface="굴림" panose="020B0600000101010101" pitchFamily="50" charset="-127"/>
              </a:rPr>
              <a:t>static contents</a:t>
            </a:r>
          </a:p>
        </p:txBody>
      </p:sp>
      <p:sp>
        <p:nvSpPr>
          <p:cNvPr id="4147" name="Freeform 51"/>
          <p:cNvSpPr>
            <a:spLocks/>
          </p:cNvSpPr>
          <p:nvPr/>
        </p:nvSpPr>
        <p:spPr bwMode="auto">
          <a:xfrm>
            <a:off x="9844088" y="1397795"/>
            <a:ext cx="1485900" cy="228600"/>
          </a:xfrm>
          <a:custGeom>
            <a:avLst/>
            <a:gdLst>
              <a:gd name="T0" fmla="*/ 1197 w 1197"/>
              <a:gd name="T1" fmla="*/ 184 h 184"/>
              <a:gd name="T2" fmla="*/ 0 w 1197"/>
              <a:gd name="T3" fmla="*/ 184 h 184"/>
              <a:gd name="T4" fmla="*/ 0 w 1197"/>
              <a:gd name="T5" fmla="*/ 0 h 184"/>
              <a:gd name="T6" fmla="*/ 1197 w 1197"/>
              <a:gd name="T7" fmla="*/ 0 h 184"/>
              <a:gd name="T8" fmla="*/ 1197 w 1197"/>
              <a:gd name="T9" fmla="*/ 184 h 184"/>
              <a:gd name="T10" fmla="*/ 1197 w 1197"/>
              <a:gd name="T11" fmla="*/ 184 h 184"/>
            </a:gdLst>
            <a:ahLst/>
            <a:cxnLst>
              <a:cxn ang="0">
                <a:pos x="T0" y="T1"/>
              </a:cxn>
              <a:cxn ang="0">
                <a:pos x="T2" y="T3"/>
              </a:cxn>
              <a:cxn ang="0">
                <a:pos x="T4" y="T5"/>
              </a:cxn>
              <a:cxn ang="0">
                <a:pos x="T6" y="T7"/>
              </a:cxn>
              <a:cxn ang="0">
                <a:pos x="T8" y="T9"/>
              </a:cxn>
              <a:cxn ang="0">
                <a:pos x="T10" y="T11"/>
              </a:cxn>
            </a:cxnLst>
            <a:rect l="0" t="0" r="r" b="b"/>
            <a:pathLst>
              <a:path w="1197" h="184">
                <a:moveTo>
                  <a:pt x="1197" y="184"/>
                </a:moveTo>
                <a:lnTo>
                  <a:pt x="0" y="184"/>
                </a:lnTo>
                <a:lnTo>
                  <a:pt x="0" y="0"/>
                </a:lnTo>
                <a:lnTo>
                  <a:pt x="1197" y="0"/>
                </a:lnTo>
                <a:lnTo>
                  <a:pt x="1197" y="184"/>
                </a:lnTo>
                <a:lnTo>
                  <a:pt x="1197" y="184"/>
                </a:lnTo>
                <a:close/>
              </a:path>
            </a:pathLst>
          </a:custGeom>
          <a:gradFill rotWithShape="0">
            <a:gsLst>
              <a:gs pos="0">
                <a:srgbClr val="FFFFFF"/>
              </a:gs>
              <a:gs pos="100000">
                <a:srgbClr val="97D077"/>
              </a:gs>
            </a:gsLst>
            <a:lin ang="5400000"/>
          </a:gradFill>
          <a:ln w="6624">
            <a:solidFill>
              <a:srgbClr val="74C14A"/>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48" name="Text Box 52"/>
          <p:cNvSpPr txBox="1">
            <a:spLocks noChangeArrowheads="1"/>
          </p:cNvSpPr>
          <p:nvPr/>
        </p:nvSpPr>
        <p:spPr bwMode="auto">
          <a:xfrm>
            <a:off x="9853613" y="1444036"/>
            <a:ext cx="1466850"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ctr" eaLnBrk="1" hangingPunct="1"/>
            <a:r>
              <a:rPr lang="en-US" altLang="ko-KR" sz="900">
                <a:solidFill>
                  <a:srgbClr val="000000"/>
                </a:solidFill>
                <a:ea typeface="굴림" panose="020B0600000101010101" pitchFamily="50" charset="-127"/>
              </a:rPr>
              <a:t>application access</a:t>
            </a:r>
          </a:p>
        </p:txBody>
      </p:sp>
      <p:sp>
        <p:nvSpPr>
          <p:cNvPr id="4149" name="Freeform 53"/>
          <p:cNvSpPr>
            <a:spLocks/>
          </p:cNvSpPr>
          <p:nvPr/>
        </p:nvSpPr>
        <p:spPr bwMode="auto">
          <a:xfrm>
            <a:off x="8698708" y="2538413"/>
            <a:ext cx="1488281" cy="228600"/>
          </a:xfrm>
          <a:custGeom>
            <a:avLst/>
            <a:gdLst>
              <a:gd name="T0" fmla="*/ 1197 w 1197"/>
              <a:gd name="T1" fmla="*/ 184 h 184"/>
              <a:gd name="T2" fmla="*/ 0 w 1197"/>
              <a:gd name="T3" fmla="*/ 184 h 184"/>
              <a:gd name="T4" fmla="*/ 0 w 1197"/>
              <a:gd name="T5" fmla="*/ 0 h 184"/>
              <a:gd name="T6" fmla="*/ 1197 w 1197"/>
              <a:gd name="T7" fmla="*/ 0 h 184"/>
              <a:gd name="T8" fmla="*/ 1197 w 1197"/>
              <a:gd name="T9" fmla="*/ 184 h 184"/>
              <a:gd name="T10" fmla="*/ 1197 w 1197"/>
              <a:gd name="T11" fmla="*/ 184 h 184"/>
            </a:gdLst>
            <a:ahLst/>
            <a:cxnLst>
              <a:cxn ang="0">
                <a:pos x="T0" y="T1"/>
              </a:cxn>
              <a:cxn ang="0">
                <a:pos x="T2" y="T3"/>
              </a:cxn>
              <a:cxn ang="0">
                <a:pos x="T4" y="T5"/>
              </a:cxn>
              <a:cxn ang="0">
                <a:pos x="T6" y="T7"/>
              </a:cxn>
              <a:cxn ang="0">
                <a:pos x="T8" y="T9"/>
              </a:cxn>
              <a:cxn ang="0">
                <a:pos x="T10" y="T11"/>
              </a:cxn>
            </a:cxnLst>
            <a:rect l="0" t="0" r="r" b="b"/>
            <a:pathLst>
              <a:path w="1197" h="184">
                <a:moveTo>
                  <a:pt x="1197" y="184"/>
                </a:moveTo>
                <a:lnTo>
                  <a:pt x="0" y="184"/>
                </a:lnTo>
                <a:lnTo>
                  <a:pt x="0" y="0"/>
                </a:lnTo>
                <a:lnTo>
                  <a:pt x="1197" y="0"/>
                </a:lnTo>
                <a:lnTo>
                  <a:pt x="1197" y="184"/>
                </a:lnTo>
                <a:lnTo>
                  <a:pt x="1197" y="184"/>
                </a:lnTo>
                <a:close/>
              </a:path>
            </a:pathLst>
          </a:custGeom>
          <a:gradFill rotWithShape="0">
            <a:gsLst>
              <a:gs pos="0">
                <a:srgbClr val="FFFFFF"/>
              </a:gs>
              <a:gs pos="100000">
                <a:srgbClr val="FFB570"/>
              </a:gs>
            </a:gsLst>
            <a:lin ang="5400000"/>
          </a:gradFill>
          <a:ln w="6624">
            <a:solidFill>
              <a:srgbClr val="FF9D4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50" name="Text Box 54"/>
          <p:cNvSpPr txBox="1">
            <a:spLocks noChangeArrowheads="1"/>
          </p:cNvSpPr>
          <p:nvPr/>
        </p:nvSpPr>
        <p:spPr bwMode="auto">
          <a:xfrm>
            <a:off x="8710613" y="2583463"/>
            <a:ext cx="1466850"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ctr" eaLnBrk="1" hangingPunct="1"/>
            <a:r>
              <a:rPr lang="en-US" altLang="ko-KR" sz="900">
                <a:solidFill>
                  <a:srgbClr val="000000"/>
                </a:solidFill>
                <a:ea typeface="굴림" panose="020B0600000101010101" pitchFamily="50" charset="-127"/>
              </a:rPr>
              <a:t>manage domain</a:t>
            </a:r>
          </a:p>
        </p:txBody>
      </p:sp>
      <p:sp>
        <p:nvSpPr>
          <p:cNvPr id="4151" name="Freeform 55"/>
          <p:cNvSpPr>
            <a:spLocks/>
          </p:cNvSpPr>
          <p:nvPr/>
        </p:nvSpPr>
        <p:spPr bwMode="auto">
          <a:xfrm>
            <a:off x="14380370" y="1178720"/>
            <a:ext cx="0" cy="1045368"/>
          </a:xfrm>
          <a:custGeom>
            <a:avLst/>
            <a:gdLst>
              <a:gd name="T0" fmla="*/ 842 h 842"/>
              <a:gd name="T1" fmla="*/ 0 h 842"/>
            </a:gdLst>
            <a:ahLst/>
            <a:cxnLst>
              <a:cxn ang="0">
                <a:pos x="0" y="T0"/>
              </a:cxn>
              <a:cxn ang="0">
                <a:pos x="0" y="T1"/>
              </a:cxn>
            </a:cxnLst>
            <a:rect l="0" t="0" r="r" b="b"/>
            <a:pathLst>
              <a:path h="842">
                <a:moveTo>
                  <a:pt x="0" y="842"/>
                </a:moveTo>
                <a:lnTo>
                  <a:pt x="0" y="0"/>
                </a:lnTo>
              </a:path>
            </a:pathLst>
          </a:custGeom>
          <a:noFill/>
          <a:ln w="19874">
            <a:solidFill>
              <a:srgbClr val="51B11D"/>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52" name="Freeform 56"/>
          <p:cNvSpPr>
            <a:spLocks/>
          </p:cNvSpPr>
          <p:nvPr/>
        </p:nvSpPr>
        <p:spPr bwMode="auto">
          <a:xfrm>
            <a:off x="14339888" y="1178720"/>
            <a:ext cx="78582" cy="78581"/>
          </a:xfrm>
          <a:custGeom>
            <a:avLst/>
            <a:gdLst>
              <a:gd name="T0" fmla="*/ 0 w 64"/>
              <a:gd name="T1" fmla="*/ 64 h 64"/>
              <a:gd name="T2" fmla="*/ 32 w 64"/>
              <a:gd name="T3" fmla="*/ 0 h 64"/>
              <a:gd name="T4" fmla="*/ 64 w 64"/>
              <a:gd name="T5" fmla="*/ 64 h 64"/>
            </a:gdLst>
            <a:ahLst/>
            <a:cxnLst>
              <a:cxn ang="0">
                <a:pos x="T0" y="T1"/>
              </a:cxn>
              <a:cxn ang="0">
                <a:pos x="T2" y="T3"/>
              </a:cxn>
              <a:cxn ang="0">
                <a:pos x="T4" y="T5"/>
              </a:cxn>
            </a:cxnLst>
            <a:rect l="0" t="0" r="r" b="b"/>
            <a:pathLst>
              <a:path w="64" h="64">
                <a:moveTo>
                  <a:pt x="0" y="64"/>
                </a:moveTo>
                <a:lnTo>
                  <a:pt x="32" y="0"/>
                </a:lnTo>
                <a:lnTo>
                  <a:pt x="64" y="64"/>
                </a:lnTo>
              </a:path>
            </a:pathLst>
          </a:custGeom>
          <a:noFill/>
          <a:ln w="19874">
            <a:solidFill>
              <a:srgbClr val="51B11D"/>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53" name="Freeform 57"/>
          <p:cNvSpPr>
            <a:spLocks/>
          </p:cNvSpPr>
          <p:nvPr/>
        </p:nvSpPr>
        <p:spPr bwMode="auto">
          <a:xfrm>
            <a:off x="13635038" y="1443038"/>
            <a:ext cx="1488282" cy="228600"/>
          </a:xfrm>
          <a:custGeom>
            <a:avLst/>
            <a:gdLst>
              <a:gd name="T0" fmla="*/ 1197 w 1197"/>
              <a:gd name="T1" fmla="*/ 184 h 184"/>
              <a:gd name="T2" fmla="*/ 0 w 1197"/>
              <a:gd name="T3" fmla="*/ 184 h 184"/>
              <a:gd name="T4" fmla="*/ 0 w 1197"/>
              <a:gd name="T5" fmla="*/ 0 h 184"/>
              <a:gd name="T6" fmla="*/ 1197 w 1197"/>
              <a:gd name="T7" fmla="*/ 0 h 184"/>
              <a:gd name="T8" fmla="*/ 1197 w 1197"/>
              <a:gd name="T9" fmla="*/ 184 h 184"/>
              <a:gd name="T10" fmla="*/ 1197 w 1197"/>
              <a:gd name="T11" fmla="*/ 184 h 184"/>
            </a:gdLst>
            <a:ahLst/>
            <a:cxnLst>
              <a:cxn ang="0">
                <a:pos x="T0" y="T1"/>
              </a:cxn>
              <a:cxn ang="0">
                <a:pos x="T2" y="T3"/>
              </a:cxn>
              <a:cxn ang="0">
                <a:pos x="T4" y="T5"/>
              </a:cxn>
              <a:cxn ang="0">
                <a:pos x="T6" y="T7"/>
              </a:cxn>
              <a:cxn ang="0">
                <a:pos x="T8" y="T9"/>
              </a:cxn>
              <a:cxn ang="0">
                <a:pos x="T10" y="T11"/>
              </a:cxn>
            </a:cxnLst>
            <a:rect l="0" t="0" r="r" b="b"/>
            <a:pathLst>
              <a:path w="1197" h="184">
                <a:moveTo>
                  <a:pt x="1197" y="184"/>
                </a:moveTo>
                <a:lnTo>
                  <a:pt x="0" y="184"/>
                </a:lnTo>
                <a:lnTo>
                  <a:pt x="0" y="0"/>
                </a:lnTo>
                <a:lnTo>
                  <a:pt x="1197" y="0"/>
                </a:lnTo>
                <a:lnTo>
                  <a:pt x="1197" y="184"/>
                </a:lnTo>
                <a:lnTo>
                  <a:pt x="1197" y="184"/>
                </a:lnTo>
                <a:close/>
              </a:path>
            </a:pathLst>
          </a:custGeom>
          <a:gradFill rotWithShape="0">
            <a:gsLst>
              <a:gs pos="0">
                <a:srgbClr val="FFFFFF"/>
              </a:gs>
              <a:gs pos="100000">
                <a:srgbClr val="97D077"/>
              </a:gs>
            </a:gsLst>
            <a:lin ang="5400000"/>
          </a:gradFill>
          <a:ln w="6624">
            <a:solidFill>
              <a:srgbClr val="74C14A"/>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54" name="Text Box 58"/>
          <p:cNvSpPr txBox="1">
            <a:spLocks noChangeArrowheads="1"/>
          </p:cNvSpPr>
          <p:nvPr/>
        </p:nvSpPr>
        <p:spPr bwMode="auto">
          <a:xfrm>
            <a:off x="13644563" y="1488088"/>
            <a:ext cx="1469232"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ctr" eaLnBrk="1" hangingPunct="1"/>
            <a:r>
              <a:rPr lang="en-US" altLang="ko-KR" sz="900">
                <a:solidFill>
                  <a:srgbClr val="000000"/>
                </a:solidFill>
                <a:ea typeface="굴림" panose="020B0600000101010101" pitchFamily="50" charset="-127"/>
              </a:rPr>
              <a:t>mail delivery</a:t>
            </a:r>
          </a:p>
        </p:txBody>
      </p:sp>
      <p:sp>
        <p:nvSpPr>
          <p:cNvPr id="4155" name="Freeform 59"/>
          <p:cNvSpPr>
            <a:spLocks/>
          </p:cNvSpPr>
          <p:nvPr/>
        </p:nvSpPr>
        <p:spPr bwMode="auto">
          <a:xfrm>
            <a:off x="9198770" y="3009900"/>
            <a:ext cx="5181600" cy="1669257"/>
          </a:xfrm>
          <a:custGeom>
            <a:avLst/>
            <a:gdLst>
              <a:gd name="T0" fmla="*/ 0 w 4171"/>
              <a:gd name="T1" fmla="*/ 1344 h 1344"/>
              <a:gd name="T2" fmla="*/ 4171 w 4171"/>
              <a:gd name="T3" fmla="*/ 1344 h 1344"/>
              <a:gd name="T4" fmla="*/ 4171 w 4171"/>
              <a:gd name="T5" fmla="*/ 0 h 1344"/>
            </a:gdLst>
            <a:ahLst/>
            <a:cxnLst>
              <a:cxn ang="0">
                <a:pos x="T0" y="T1"/>
              </a:cxn>
              <a:cxn ang="0">
                <a:pos x="T2" y="T3"/>
              </a:cxn>
              <a:cxn ang="0">
                <a:pos x="T4" y="T5"/>
              </a:cxn>
            </a:cxnLst>
            <a:rect l="0" t="0" r="r" b="b"/>
            <a:pathLst>
              <a:path w="4171" h="1344">
                <a:moveTo>
                  <a:pt x="0" y="1344"/>
                </a:moveTo>
                <a:lnTo>
                  <a:pt x="4171" y="1344"/>
                </a:lnTo>
                <a:lnTo>
                  <a:pt x="4171" y="0"/>
                </a:lnTo>
              </a:path>
            </a:pathLst>
          </a:custGeom>
          <a:noFill/>
          <a:ln w="6624">
            <a:solidFill>
              <a:srgbClr val="00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56" name="Freeform 60"/>
          <p:cNvSpPr>
            <a:spLocks/>
          </p:cNvSpPr>
          <p:nvPr/>
        </p:nvSpPr>
        <p:spPr bwMode="auto">
          <a:xfrm>
            <a:off x="14339888" y="3009900"/>
            <a:ext cx="78582" cy="78582"/>
          </a:xfrm>
          <a:custGeom>
            <a:avLst/>
            <a:gdLst>
              <a:gd name="T0" fmla="*/ 0 w 64"/>
              <a:gd name="T1" fmla="*/ 64 h 64"/>
              <a:gd name="T2" fmla="*/ 32 w 64"/>
              <a:gd name="T3" fmla="*/ 0 h 64"/>
              <a:gd name="T4" fmla="*/ 64 w 64"/>
              <a:gd name="T5" fmla="*/ 64 h 64"/>
            </a:gdLst>
            <a:ahLst/>
            <a:cxnLst>
              <a:cxn ang="0">
                <a:pos x="T0" y="T1"/>
              </a:cxn>
              <a:cxn ang="0">
                <a:pos x="T2" y="T3"/>
              </a:cxn>
              <a:cxn ang="0">
                <a:pos x="T4" y="T5"/>
              </a:cxn>
            </a:cxnLst>
            <a:rect l="0" t="0" r="r" b="b"/>
            <a:pathLst>
              <a:path w="64" h="64">
                <a:moveTo>
                  <a:pt x="0" y="64"/>
                </a:moveTo>
                <a:lnTo>
                  <a:pt x="32" y="0"/>
                </a:lnTo>
                <a:lnTo>
                  <a:pt x="64" y="64"/>
                </a:lnTo>
              </a:path>
            </a:pathLst>
          </a:custGeom>
          <a:noFill/>
          <a:ln w="6624">
            <a:solidFill>
              <a:srgbClr val="00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57" name="Freeform 61"/>
          <p:cNvSpPr>
            <a:spLocks/>
          </p:cNvSpPr>
          <p:nvPr/>
        </p:nvSpPr>
        <p:spPr bwMode="auto">
          <a:xfrm>
            <a:off x="8377238" y="2857500"/>
            <a:ext cx="1857375" cy="897732"/>
          </a:xfrm>
          <a:custGeom>
            <a:avLst/>
            <a:gdLst>
              <a:gd name="T0" fmla="*/ 0 w 1495"/>
              <a:gd name="T1" fmla="*/ 0 h 722"/>
              <a:gd name="T2" fmla="*/ 747 w 1495"/>
              <a:gd name="T3" fmla="*/ 0 h 722"/>
              <a:gd name="T4" fmla="*/ 747 w 1495"/>
              <a:gd name="T5" fmla="*/ 722 h 722"/>
              <a:gd name="T6" fmla="*/ 1495 w 1495"/>
              <a:gd name="T7" fmla="*/ 722 h 722"/>
            </a:gdLst>
            <a:ahLst/>
            <a:cxnLst>
              <a:cxn ang="0">
                <a:pos x="T0" y="T1"/>
              </a:cxn>
              <a:cxn ang="0">
                <a:pos x="T2" y="T3"/>
              </a:cxn>
              <a:cxn ang="0">
                <a:pos x="T4" y="T5"/>
              </a:cxn>
              <a:cxn ang="0">
                <a:pos x="T6" y="T7"/>
              </a:cxn>
            </a:cxnLst>
            <a:rect l="0" t="0" r="r" b="b"/>
            <a:pathLst>
              <a:path w="1495" h="722">
                <a:moveTo>
                  <a:pt x="0" y="0"/>
                </a:moveTo>
                <a:lnTo>
                  <a:pt x="747" y="0"/>
                </a:lnTo>
                <a:lnTo>
                  <a:pt x="747" y="722"/>
                </a:lnTo>
                <a:lnTo>
                  <a:pt x="1495" y="722"/>
                </a:lnTo>
              </a:path>
            </a:pathLst>
          </a:custGeom>
          <a:noFill/>
          <a:ln w="6624">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58" name="Freeform 62"/>
          <p:cNvSpPr>
            <a:spLocks/>
          </p:cNvSpPr>
          <p:nvPr/>
        </p:nvSpPr>
        <p:spPr bwMode="auto">
          <a:xfrm>
            <a:off x="10153651" y="3714751"/>
            <a:ext cx="80963" cy="80963"/>
          </a:xfrm>
          <a:custGeom>
            <a:avLst/>
            <a:gdLst>
              <a:gd name="T0" fmla="*/ 0 w 64"/>
              <a:gd name="T1" fmla="*/ 0 h 64"/>
              <a:gd name="T2" fmla="*/ 64 w 64"/>
              <a:gd name="T3" fmla="*/ 32 h 64"/>
              <a:gd name="T4" fmla="*/ 0 w 64"/>
              <a:gd name="T5" fmla="*/ 64 h 64"/>
            </a:gdLst>
            <a:ahLst/>
            <a:cxnLst>
              <a:cxn ang="0">
                <a:pos x="T0" y="T1"/>
              </a:cxn>
              <a:cxn ang="0">
                <a:pos x="T2" y="T3"/>
              </a:cxn>
              <a:cxn ang="0">
                <a:pos x="T4" y="T5"/>
              </a:cxn>
            </a:cxnLst>
            <a:rect l="0" t="0" r="r" b="b"/>
            <a:pathLst>
              <a:path w="64" h="64">
                <a:moveTo>
                  <a:pt x="0" y="0"/>
                </a:moveTo>
                <a:lnTo>
                  <a:pt x="64" y="32"/>
                </a:lnTo>
                <a:lnTo>
                  <a:pt x="0" y="64"/>
                </a:lnTo>
              </a:path>
            </a:pathLst>
          </a:custGeom>
          <a:noFill/>
          <a:ln w="6624">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59" name="Freeform 63"/>
          <p:cNvSpPr>
            <a:spLocks/>
          </p:cNvSpPr>
          <p:nvPr/>
        </p:nvSpPr>
        <p:spPr bwMode="auto">
          <a:xfrm>
            <a:off x="7196138" y="8879683"/>
            <a:ext cx="9989345" cy="3745706"/>
          </a:xfrm>
          <a:custGeom>
            <a:avLst/>
            <a:gdLst>
              <a:gd name="T0" fmla="*/ 8041 w 8041"/>
              <a:gd name="T1" fmla="*/ 2976 h 3016"/>
              <a:gd name="T2" fmla="*/ 8001 w 8041"/>
              <a:gd name="T3" fmla="*/ 3016 h 3016"/>
              <a:gd name="T4" fmla="*/ 40 w 8041"/>
              <a:gd name="T5" fmla="*/ 3016 h 3016"/>
              <a:gd name="T6" fmla="*/ 0 w 8041"/>
              <a:gd name="T7" fmla="*/ 2976 h 3016"/>
              <a:gd name="T8" fmla="*/ 0 w 8041"/>
              <a:gd name="T9" fmla="*/ 40 h 3016"/>
              <a:gd name="T10" fmla="*/ 40 w 8041"/>
              <a:gd name="T11" fmla="*/ 0 h 3016"/>
              <a:gd name="T12" fmla="*/ 8001 w 8041"/>
              <a:gd name="T13" fmla="*/ 0 h 3016"/>
              <a:gd name="T14" fmla="*/ 8041 w 8041"/>
              <a:gd name="T15" fmla="*/ 40 h 3016"/>
              <a:gd name="T16" fmla="*/ 8041 w 8041"/>
              <a:gd name="T17" fmla="*/ 2976 h 3016"/>
              <a:gd name="T18" fmla="*/ 8041 w 8041"/>
              <a:gd name="T19" fmla="*/ 2976 h 3016"/>
              <a:gd name="T20" fmla="*/ 8041 w 8041"/>
              <a:gd name="T21" fmla="*/ 2976 h 3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41" h="3016">
                <a:moveTo>
                  <a:pt x="8041" y="2976"/>
                </a:moveTo>
                <a:cubicBezTo>
                  <a:pt x="8041" y="3002"/>
                  <a:pt x="8028" y="3016"/>
                  <a:pt x="8001" y="3016"/>
                </a:cubicBezTo>
                <a:lnTo>
                  <a:pt x="40" y="3016"/>
                </a:lnTo>
                <a:cubicBezTo>
                  <a:pt x="13" y="3016"/>
                  <a:pt x="0" y="3002"/>
                  <a:pt x="0" y="2976"/>
                </a:cubicBezTo>
                <a:lnTo>
                  <a:pt x="0" y="40"/>
                </a:lnTo>
                <a:cubicBezTo>
                  <a:pt x="0" y="13"/>
                  <a:pt x="13" y="0"/>
                  <a:pt x="40" y="0"/>
                </a:cubicBezTo>
                <a:lnTo>
                  <a:pt x="8001" y="0"/>
                </a:lnTo>
                <a:cubicBezTo>
                  <a:pt x="8028" y="0"/>
                  <a:pt x="8041" y="13"/>
                  <a:pt x="8041" y="40"/>
                </a:cubicBezTo>
                <a:lnTo>
                  <a:pt x="8041" y="2976"/>
                </a:lnTo>
                <a:lnTo>
                  <a:pt x="8041" y="2976"/>
                </a:lnTo>
                <a:lnTo>
                  <a:pt x="8041" y="2976"/>
                </a:lnTo>
                <a:close/>
              </a:path>
            </a:pathLst>
          </a:custGeom>
          <a:noFill/>
          <a:ln w="6624">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60" name="Text Box 64"/>
          <p:cNvSpPr txBox="1">
            <a:spLocks noChangeArrowheads="1"/>
          </p:cNvSpPr>
          <p:nvPr/>
        </p:nvSpPr>
        <p:spPr bwMode="auto">
          <a:xfrm>
            <a:off x="7205663" y="10487078"/>
            <a:ext cx="9970295" cy="530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ctr" eaLnBrk="1" hangingPunct="1"/>
            <a:endParaRPr lang="en-US" altLang="ko-KR" sz="3450">
              <a:ea typeface="굴림" panose="020B0600000101010101" pitchFamily="50" charset="-127"/>
            </a:endParaRPr>
          </a:p>
        </p:txBody>
      </p:sp>
      <p:sp>
        <p:nvSpPr>
          <p:cNvPr id="4161" name="Freeform 65"/>
          <p:cNvSpPr>
            <a:spLocks/>
          </p:cNvSpPr>
          <p:nvPr/>
        </p:nvSpPr>
        <p:spPr bwMode="auto">
          <a:xfrm>
            <a:off x="7277100" y="8765382"/>
            <a:ext cx="1488282" cy="228600"/>
          </a:xfrm>
          <a:custGeom>
            <a:avLst/>
            <a:gdLst>
              <a:gd name="T0" fmla="*/ 1197 w 1197"/>
              <a:gd name="T1" fmla="*/ 184 h 184"/>
              <a:gd name="T2" fmla="*/ 0 w 1197"/>
              <a:gd name="T3" fmla="*/ 184 h 184"/>
              <a:gd name="T4" fmla="*/ 0 w 1197"/>
              <a:gd name="T5" fmla="*/ 0 h 184"/>
              <a:gd name="T6" fmla="*/ 1197 w 1197"/>
              <a:gd name="T7" fmla="*/ 0 h 184"/>
              <a:gd name="T8" fmla="*/ 1197 w 1197"/>
              <a:gd name="T9" fmla="*/ 184 h 184"/>
              <a:gd name="T10" fmla="*/ 1197 w 1197"/>
              <a:gd name="T11" fmla="*/ 184 h 184"/>
            </a:gdLst>
            <a:ahLst/>
            <a:cxnLst>
              <a:cxn ang="0">
                <a:pos x="T0" y="T1"/>
              </a:cxn>
              <a:cxn ang="0">
                <a:pos x="T2" y="T3"/>
              </a:cxn>
              <a:cxn ang="0">
                <a:pos x="T4" y="T5"/>
              </a:cxn>
              <a:cxn ang="0">
                <a:pos x="T6" y="T7"/>
              </a:cxn>
              <a:cxn ang="0">
                <a:pos x="T8" y="T9"/>
              </a:cxn>
              <a:cxn ang="0">
                <a:pos x="T10" y="T11"/>
              </a:cxn>
            </a:cxnLst>
            <a:rect l="0" t="0" r="r" b="b"/>
            <a:pathLst>
              <a:path w="1197" h="184">
                <a:moveTo>
                  <a:pt x="1197" y="184"/>
                </a:moveTo>
                <a:lnTo>
                  <a:pt x="0" y="184"/>
                </a:lnTo>
                <a:lnTo>
                  <a:pt x="0" y="0"/>
                </a:lnTo>
                <a:lnTo>
                  <a:pt x="1197" y="0"/>
                </a:lnTo>
                <a:lnTo>
                  <a:pt x="1197" y="184"/>
                </a:lnTo>
                <a:lnTo>
                  <a:pt x="1197" y="184"/>
                </a:lnTo>
                <a:close/>
              </a:path>
            </a:pathLst>
          </a:custGeom>
          <a:gradFill rotWithShape="0">
            <a:gsLst>
              <a:gs pos="0">
                <a:srgbClr val="FFFFFF"/>
              </a:gs>
              <a:gs pos="100000">
                <a:srgbClr val="FFB570"/>
              </a:gs>
            </a:gsLst>
            <a:lin ang="5400000"/>
          </a:gradFill>
          <a:ln w="6624">
            <a:solidFill>
              <a:srgbClr val="FF9D4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62" name="Text Box 66"/>
          <p:cNvSpPr txBox="1">
            <a:spLocks noChangeArrowheads="1"/>
          </p:cNvSpPr>
          <p:nvPr/>
        </p:nvSpPr>
        <p:spPr bwMode="auto">
          <a:xfrm>
            <a:off x="7286625" y="8810434"/>
            <a:ext cx="1469232"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ctr" eaLnBrk="1" hangingPunct="1"/>
            <a:r>
              <a:rPr lang="en-US" altLang="ko-KR" sz="900">
                <a:solidFill>
                  <a:srgbClr val="000000"/>
                </a:solidFill>
                <a:ea typeface="굴림" panose="020B0600000101010101" pitchFamily="50" charset="-127"/>
              </a:rPr>
              <a:t>other sample icons</a:t>
            </a:r>
          </a:p>
        </p:txBody>
      </p:sp>
      <p:sp>
        <p:nvSpPr>
          <p:cNvPr id="4163" name="Freeform 67"/>
          <p:cNvSpPr>
            <a:spLocks noChangeArrowheads="1"/>
          </p:cNvSpPr>
          <p:nvPr/>
        </p:nvSpPr>
        <p:spPr bwMode="auto">
          <a:xfrm>
            <a:off x="7855745" y="9405938"/>
            <a:ext cx="202406" cy="33338"/>
          </a:xfrm>
          <a:custGeom>
            <a:avLst/>
            <a:gdLst>
              <a:gd name="T0" fmla="*/ 162 w 162"/>
              <a:gd name="T1" fmla="*/ 5 h 27"/>
              <a:gd name="T2" fmla="*/ 162 w 162"/>
              <a:gd name="T3" fmla="*/ 27 h 27"/>
              <a:gd name="T4" fmla="*/ 19 w 162"/>
              <a:gd name="T5" fmla="*/ 27 h 27"/>
              <a:gd name="T6" fmla="*/ 0 w 162"/>
              <a:gd name="T7" fmla="*/ 0 h 27"/>
              <a:gd name="T8" fmla="*/ 162 w 162"/>
              <a:gd name="T9" fmla="*/ 5 h 27"/>
              <a:gd name="T10" fmla="*/ 162 w 162"/>
              <a:gd name="T11" fmla="*/ 5 h 27"/>
            </a:gdLst>
            <a:ahLst/>
            <a:cxnLst>
              <a:cxn ang="0">
                <a:pos x="T0" y="T1"/>
              </a:cxn>
              <a:cxn ang="0">
                <a:pos x="T2" y="T3"/>
              </a:cxn>
              <a:cxn ang="0">
                <a:pos x="T4" y="T5"/>
              </a:cxn>
              <a:cxn ang="0">
                <a:pos x="T6" y="T7"/>
              </a:cxn>
              <a:cxn ang="0">
                <a:pos x="T8" y="T9"/>
              </a:cxn>
              <a:cxn ang="0">
                <a:pos x="T10" y="T11"/>
              </a:cxn>
            </a:cxnLst>
            <a:rect l="0" t="0" r="r" b="b"/>
            <a:pathLst>
              <a:path w="162" h="27">
                <a:moveTo>
                  <a:pt x="162" y="5"/>
                </a:moveTo>
                <a:lnTo>
                  <a:pt x="162" y="27"/>
                </a:lnTo>
                <a:lnTo>
                  <a:pt x="19" y="27"/>
                </a:lnTo>
                <a:lnTo>
                  <a:pt x="0" y="0"/>
                </a:lnTo>
                <a:lnTo>
                  <a:pt x="162" y="5"/>
                </a:lnTo>
                <a:lnTo>
                  <a:pt x="162" y="5"/>
                </a:lnTo>
                <a:close/>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64" name="Freeform 68"/>
          <p:cNvSpPr>
            <a:spLocks noChangeArrowheads="1"/>
          </p:cNvSpPr>
          <p:nvPr/>
        </p:nvSpPr>
        <p:spPr bwMode="auto">
          <a:xfrm>
            <a:off x="7855745" y="9413083"/>
            <a:ext cx="26193" cy="52388"/>
          </a:xfrm>
          <a:custGeom>
            <a:avLst/>
            <a:gdLst>
              <a:gd name="T0" fmla="*/ 20 w 20"/>
              <a:gd name="T1" fmla="*/ 0 h 42"/>
              <a:gd name="T2" fmla="*/ 20 w 20"/>
              <a:gd name="T3" fmla="*/ 21 h 42"/>
              <a:gd name="T4" fmla="*/ 0 w 20"/>
              <a:gd name="T5" fmla="*/ 42 h 42"/>
              <a:gd name="T6" fmla="*/ 0 w 20"/>
              <a:gd name="T7" fmla="*/ 20 h 42"/>
              <a:gd name="T8" fmla="*/ 20 w 20"/>
              <a:gd name="T9" fmla="*/ 0 h 42"/>
            </a:gdLst>
            <a:ahLst/>
            <a:cxnLst>
              <a:cxn ang="0">
                <a:pos x="T0" y="T1"/>
              </a:cxn>
              <a:cxn ang="0">
                <a:pos x="T2" y="T3"/>
              </a:cxn>
              <a:cxn ang="0">
                <a:pos x="T4" y="T5"/>
              </a:cxn>
              <a:cxn ang="0">
                <a:pos x="T6" y="T7"/>
              </a:cxn>
              <a:cxn ang="0">
                <a:pos x="T8" y="T9"/>
              </a:cxn>
            </a:cxnLst>
            <a:rect l="0" t="0" r="r" b="b"/>
            <a:pathLst>
              <a:path w="20" h="42">
                <a:moveTo>
                  <a:pt x="20" y="0"/>
                </a:moveTo>
                <a:lnTo>
                  <a:pt x="20" y="21"/>
                </a:lnTo>
                <a:cubicBezTo>
                  <a:pt x="6" y="21"/>
                  <a:pt x="0" y="28"/>
                  <a:pt x="0" y="42"/>
                </a:cubicBezTo>
                <a:lnTo>
                  <a:pt x="0" y="20"/>
                </a:lnTo>
                <a:cubicBezTo>
                  <a:pt x="0" y="6"/>
                  <a:pt x="6" y="0"/>
                  <a:pt x="20" y="0"/>
                </a:cubicBezTo>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65" name="Freeform 69"/>
          <p:cNvSpPr>
            <a:spLocks noChangeArrowheads="1"/>
          </p:cNvSpPr>
          <p:nvPr/>
        </p:nvSpPr>
        <p:spPr bwMode="auto">
          <a:xfrm>
            <a:off x="7858126" y="9413083"/>
            <a:ext cx="23813" cy="40481"/>
          </a:xfrm>
          <a:custGeom>
            <a:avLst/>
            <a:gdLst>
              <a:gd name="T0" fmla="*/ 18 w 18"/>
              <a:gd name="T1" fmla="*/ 0 h 32"/>
              <a:gd name="T2" fmla="*/ 18 w 18"/>
              <a:gd name="T3" fmla="*/ 21 h 32"/>
              <a:gd name="T4" fmla="*/ 0 w 18"/>
              <a:gd name="T5" fmla="*/ 32 h 32"/>
              <a:gd name="T6" fmla="*/ 0 w 18"/>
              <a:gd name="T7" fmla="*/ 10 h 32"/>
              <a:gd name="T8" fmla="*/ 18 w 18"/>
              <a:gd name="T9" fmla="*/ 0 h 32"/>
            </a:gdLst>
            <a:ahLst/>
            <a:cxnLst>
              <a:cxn ang="0">
                <a:pos x="T0" y="T1"/>
              </a:cxn>
              <a:cxn ang="0">
                <a:pos x="T2" y="T3"/>
              </a:cxn>
              <a:cxn ang="0">
                <a:pos x="T4" y="T5"/>
              </a:cxn>
              <a:cxn ang="0">
                <a:pos x="T6" y="T7"/>
              </a:cxn>
              <a:cxn ang="0">
                <a:pos x="T8" y="T9"/>
              </a:cxn>
            </a:cxnLst>
            <a:rect l="0" t="0" r="r" b="b"/>
            <a:pathLst>
              <a:path w="18" h="32">
                <a:moveTo>
                  <a:pt x="18" y="0"/>
                </a:moveTo>
                <a:lnTo>
                  <a:pt x="18" y="21"/>
                </a:lnTo>
                <a:cubicBezTo>
                  <a:pt x="10" y="21"/>
                  <a:pt x="3" y="25"/>
                  <a:pt x="0" y="32"/>
                </a:cubicBezTo>
                <a:lnTo>
                  <a:pt x="0" y="10"/>
                </a:lnTo>
                <a:cubicBezTo>
                  <a:pt x="3" y="3"/>
                  <a:pt x="10" y="0"/>
                  <a:pt x="18" y="0"/>
                </a:cubicBezTo>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66" name="Freeform 70"/>
          <p:cNvSpPr>
            <a:spLocks noChangeArrowheads="1"/>
          </p:cNvSpPr>
          <p:nvPr/>
        </p:nvSpPr>
        <p:spPr bwMode="auto">
          <a:xfrm>
            <a:off x="7970045" y="9532145"/>
            <a:ext cx="195263" cy="30956"/>
          </a:xfrm>
          <a:custGeom>
            <a:avLst/>
            <a:gdLst>
              <a:gd name="T0" fmla="*/ 156 w 156"/>
              <a:gd name="T1" fmla="*/ 3 h 24"/>
              <a:gd name="T2" fmla="*/ 156 w 156"/>
              <a:gd name="T3" fmla="*/ 24 h 24"/>
              <a:gd name="T4" fmla="*/ 12 w 156"/>
              <a:gd name="T5" fmla="*/ 24 h 24"/>
              <a:gd name="T6" fmla="*/ 0 w 156"/>
              <a:gd name="T7" fmla="*/ 0 h 24"/>
              <a:gd name="T8" fmla="*/ 156 w 156"/>
              <a:gd name="T9" fmla="*/ 3 h 24"/>
              <a:gd name="T10" fmla="*/ 156 w 156"/>
              <a:gd name="T11" fmla="*/ 3 h 24"/>
            </a:gdLst>
            <a:ahLst/>
            <a:cxnLst>
              <a:cxn ang="0">
                <a:pos x="T0" y="T1"/>
              </a:cxn>
              <a:cxn ang="0">
                <a:pos x="T2" y="T3"/>
              </a:cxn>
              <a:cxn ang="0">
                <a:pos x="T4" y="T5"/>
              </a:cxn>
              <a:cxn ang="0">
                <a:pos x="T6" y="T7"/>
              </a:cxn>
              <a:cxn ang="0">
                <a:pos x="T8" y="T9"/>
              </a:cxn>
              <a:cxn ang="0">
                <a:pos x="T10" y="T11"/>
              </a:cxn>
            </a:cxnLst>
            <a:rect l="0" t="0" r="r" b="b"/>
            <a:pathLst>
              <a:path w="156" h="24">
                <a:moveTo>
                  <a:pt x="156" y="3"/>
                </a:moveTo>
                <a:lnTo>
                  <a:pt x="156" y="24"/>
                </a:lnTo>
                <a:lnTo>
                  <a:pt x="12" y="24"/>
                </a:lnTo>
                <a:lnTo>
                  <a:pt x="0" y="0"/>
                </a:lnTo>
                <a:lnTo>
                  <a:pt x="156" y="3"/>
                </a:lnTo>
                <a:lnTo>
                  <a:pt x="156" y="3"/>
                </a:lnTo>
                <a:close/>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67" name="Freeform 71"/>
          <p:cNvSpPr>
            <a:spLocks noChangeArrowheads="1"/>
          </p:cNvSpPr>
          <p:nvPr/>
        </p:nvSpPr>
        <p:spPr bwMode="auto">
          <a:xfrm>
            <a:off x="7960520" y="9536908"/>
            <a:ext cx="26193" cy="52388"/>
          </a:xfrm>
          <a:custGeom>
            <a:avLst/>
            <a:gdLst>
              <a:gd name="T0" fmla="*/ 20 w 20"/>
              <a:gd name="T1" fmla="*/ 0 h 42"/>
              <a:gd name="T2" fmla="*/ 20 w 20"/>
              <a:gd name="T3" fmla="*/ 21 h 42"/>
              <a:gd name="T4" fmla="*/ 0 w 20"/>
              <a:gd name="T5" fmla="*/ 42 h 42"/>
              <a:gd name="T6" fmla="*/ 0 w 20"/>
              <a:gd name="T7" fmla="*/ 20 h 42"/>
              <a:gd name="T8" fmla="*/ 20 w 20"/>
              <a:gd name="T9" fmla="*/ 0 h 42"/>
            </a:gdLst>
            <a:ahLst/>
            <a:cxnLst>
              <a:cxn ang="0">
                <a:pos x="T0" y="T1"/>
              </a:cxn>
              <a:cxn ang="0">
                <a:pos x="T2" y="T3"/>
              </a:cxn>
              <a:cxn ang="0">
                <a:pos x="T4" y="T5"/>
              </a:cxn>
              <a:cxn ang="0">
                <a:pos x="T6" y="T7"/>
              </a:cxn>
              <a:cxn ang="0">
                <a:pos x="T8" y="T9"/>
              </a:cxn>
            </a:cxnLst>
            <a:rect l="0" t="0" r="r" b="b"/>
            <a:pathLst>
              <a:path w="20" h="42">
                <a:moveTo>
                  <a:pt x="20" y="0"/>
                </a:moveTo>
                <a:lnTo>
                  <a:pt x="20" y="21"/>
                </a:lnTo>
                <a:cubicBezTo>
                  <a:pt x="6" y="21"/>
                  <a:pt x="0" y="28"/>
                  <a:pt x="0" y="42"/>
                </a:cubicBezTo>
                <a:lnTo>
                  <a:pt x="0" y="20"/>
                </a:lnTo>
                <a:cubicBezTo>
                  <a:pt x="0" y="6"/>
                  <a:pt x="6" y="0"/>
                  <a:pt x="20" y="0"/>
                </a:cubicBezTo>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68" name="Freeform 72"/>
          <p:cNvSpPr>
            <a:spLocks noChangeArrowheads="1"/>
          </p:cNvSpPr>
          <p:nvPr/>
        </p:nvSpPr>
        <p:spPr bwMode="auto">
          <a:xfrm>
            <a:off x="7965283" y="9536908"/>
            <a:ext cx="21431" cy="40481"/>
          </a:xfrm>
          <a:custGeom>
            <a:avLst/>
            <a:gdLst>
              <a:gd name="T0" fmla="*/ 18 w 18"/>
              <a:gd name="T1" fmla="*/ 0 h 32"/>
              <a:gd name="T2" fmla="*/ 18 w 18"/>
              <a:gd name="T3" fmla="*/ 21 h 32"/>
              <a:gd name="T4" fmla="*/ 0 w 18"/>
              <a:gd name="T5" fmla="*/ 32 h 32"/>
              <a:gd name="T6" fmla="*/ 0 w 18"/>
              <a:gd name="T7" fmla="*/ 10 h 32"/>
              <a:gd name="T8" fmla="*/ 18 w 18"/>
              <a:gd name="T9" fmla="*/ 0 h 32"/>
            </a:gdLst>
            <a:ahLst/>
            <a:cxnLst>
              <a:cxn ang="0">
                <a:pos x="T0" y="T1"/>
              </a:cxn>
              <a:cxn ang="0">
                <a:pos x="T2" y="T3"/>
              </a:cxn>
              <a:cxn ang="0">
                <a:pos x="T4" y="T5"/>
              </a:cxn>
              <a:cxn ang="0">
                <a:pos x="T6" y="T7"/>
              </a:cxn>
              <a:cxn ang="0">
                <a:pos x="T8" y="T9"/>
              </a:cxn>
            </a:cxnLst>
            <a:rect l="0" t="0" r="r" b="b"/>
            <a:pathLst>
              <a:path w="18" h="32">
                <a:moveTo>
                  <a:pt x="18" y="0"/>
                </a:moveTo>
                <a:lnTo>
                  <a:pt x="18" y="21"/>
                </a:lnTo>
                <a:cubicBezTo>
                  <a:pt x="10" y="21"/>
                  <a:pt x="3" y="25"/>
                  <a:pt x="0" y="32"/>
                </a:cubicBezTo>
                <a:lnTo>
                  <a:pt x="0" y="10"/>
                </a:lnTo>
                <a:cubicBezTo>
                  <a:pt x="3" y="3"/>
                  <a:pt x="10" y="0"/>
                  <a:pt x="18" y="0"/>
                </a:cubicBezTo>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69" name="Freeform 73"/>
          <p:cNvSpPr>
            <a:spLocks noChangeArrowheads="1"/>
          </p:cNvSpPr>
          <p:nvPr/>
        </p:nvSpPr>
        <p:spPr bwMode="auto">
          <a:xfrm>
            <a:off x="7786688" y="9610726"/>
            <a:ext cx="69057" cy="33338"/>
          </a:xfrm>
          <a:custGeom>
            <a:avLst/>
            <a:gdLst>
              <a:gd name="T0" fmla="*/ 55 w 55"/>
              <a:gd name="T1" fmla="*/ 4 h 26"/>
              <a:gd name="T2" fmla="*/ 55 w 55"/>
              <a:gd name="T3" fmla="*/ 26 h 26"/>
              <a:gd name="T4" fmla="*/ 7 w 55"/>
              <a:gd name="T5" fmla="*/ 26 h 26"/>
              <a:gd name="T6" fmla="*/ 0 w 55"/>
              <a:gd name="T7" fmla="*/ 0 h 26"/>
              <a:gd name="T8" fmla="*/ 55 w 55"/>
              <a:gd name="T9" fmla="*/ 4 h 26"/>
              <a:gd name="T10" fmla="*/ 55 w 55"/>
              <a:gd name="T11" fmla="*/ 4 h 26"/>
            </a:gdLst>
            <a:ahLst/>
            <a:cxnLst>
              <a:cxn ang="0">
                <a:pos x="T0" y="T1"/>
              </a:cxn>
              <a:cxn ang="0">
                <a:pos x="T2" y="T3"/>
              </a:cxn>
              <a:cxn ang="0">
                <a:pos x="T4" y="T5"/>
              </a:cxn>
              <a:cxn ang="0">
                <a:pos x="T6" y="T7"/>
              </a:cxn>
              <a:cxn ang="0">
                <a:pos x="T8" y="T9"/>
              </a:cxn>
              <a:cxn ang="0">
                <a:pos x="T10" y="T11"/>
              </a:cxn>
            </a:cxnLst>
            <a:rect l="0" t="0" r="r" b="b"/>
            <a:pathLst>
              <a:path w="55" h="26">
                <a:moveTo>
                  <a:pt x="55" y="4"/>
                </a:moveTo>
                <a:lnTo>
                  <a:pt x="55" y="26"/>
                </a:lnTo>
                <a:lnTo>
                  <a:pt x="7" y="26"/>
                </a:lnTo>
                <a:lnTo>
                  <a:pt x="0" y="0"/>
                </a:lnTo>
                <a:lnTo>
                  <a:pt x="55" y="4"/>
                </a:lnTo>
                <a:lnTo>
                  <a:pt x="55" y="4"/>
                </a:lnTo>
                <a:close/>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70" name="Freeform 74"/>
          <p:cNvSpPr>
            <a:spLocks noChangeArrowheads="1"/>
          </p:cNvSpPr>
          <p:nvPr/>
        </p:nvSpPr>
        <p:spPr bwMode="auto">
          <a:xfrm>
            <a:off x="7770020" y="9591676"/>
            <a:ext cx="26193" cy="52388"/>
          </a:xfrm>
          <a:custGeom>
            <a:avLst/>
            <a:gdLst>
              <a:gd name="T0" fmla="*/ 20 w 20"/>
              <a:gd name="T1" fmla="*/ 20 h 42"/>
              <a:gd name="T2" fmla="*/ 20 w 20"/>
              <a:gd name="T3" fmla="*/ 42 h 42"/>
              <a:gd name="T4" fmla="*/ 0 w 20"/>
              <a:gd name="T5" fmla="*/ 21 h 42"/>
              <a:gd name="T6" fmla="*/ 0 w 20"/>
              <a:gd name="T7" fmla="*/ 0 h 42"/>
              <a:gd name="T8" fmla="*/ 20 w 20"/>
              <a:gd name="T9" fmla="*/ 20 h 42"/>
            </a:gdLst>
            <a:ahLst/>
            <a:cxnLst>
              <a:cxn ang="0">
                <a:pos x="T0" y="T1"/>
              </a:cxn>
              <a:cxn ang="0">
                <a:pos x="T2" y="T3"/>
              </a:cxn>
              <a:cxn ang="0">
                <a:pos x="T4" y="T5"/>
              </a:cxn>
              <a:cxn ang="0">
                <a:pos x="T6" y="T7"/>
              </a:cxn>
              <a:cxn ang="0">
                <a:pos x="T8" y="T9"/>
              </a:cxn>
            </a:cxnLst>
            <a:rect l="0" t="0" r="r" b="b"/>
            <a:pathLst>
              <a:path w="20" h="42">
                <a:moveTo>
                  <a:pt x="20" y="20"/>
                </a:moveTo>
                <a:lnTo>
                  <a:pt x="20" y="42"/>
                </a:lnTo>
                <a:cubicBezTo>
                  <a:pt x="6" y="42"/>
                  <a:pt x="0" y="35"/>
                  <a:pt x="0" y="21"/>
                </a:cubicBezTo>
                <a:lnTo>
                  <a:pt x="0" y="0"/>
                </a:lnTo>
                <a:cubicBezTo>
                  <a:pt x="0" y="13"/>
                  <a:pt x="6" y="20"/>
                  <a:pt x="20" y="20"/>
                </a:cubicBezTo>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71" name="Freeform 75"/>
          <p:cNvSpPr>
            <a:spLocks noChangeArrowheads="1"/>
          </p:cNvSpPr>
          <p:nvPr/>
        </p:nvSpPr>
        <p:spPr bwMode="auto">
          <a:xfrm>
            <a:off x="7770020" y="9591676"/>
            <a:ext cx="26193" cy="52388"/>
          </a:xfrm>
          <a:custGeom>
            <a:avLst/>
            <a:gdLst>
              <a:gd name="T0" fmla="*/ 20 w 20"/>
              <a:gd name="T1" fmla="*/ 20 h 42"/>
              <a:gd name="T2" fmla="*/ 20 w 20"/>
              <a:gd name="T3" fmla="*/ 42 h 42"/>
              <a:gd name="T4" fmla="*/ 0 w 20"/>
              <a:gd name="T5" fmla="*/ 21 h 42"/>
              <a:gd name="T6" fmla="*/ 0 w 20"/>
              <a:gd name="T7" fmla="*/ 0 h 42"/>
              <a:gd name="T8" fmla="*/ 20 w 20"/>
              <a:gd name="T9" fmla="*/ 20 h 42"/>
            </a:gdLst>
            <a:ahLst/>
            <a:cxnLst>
              <a:cxn ang="0">
                <a:pos x="T0" y="T1"/>
              </a:cxn>
              <a:cxn ang="0">
                <a:pos x="T2" y="T3"/>
              </a:cxn>
              <a:cxn ang="0">
                <a:pos x="T4" y="T5"/>
              </a:cxn>
              <a:cxn ang="0">
                <a:pos x="T6" y="T7"/>
              </a:cxn>
              <a:cxn ang="0">
                <a:pos x="T8" y="T9"/>
              </a:cxn>
            </a:cxnLst>
            <a:rect l="0" t="0" r="r" b="b"/>
            <a:pathLst>
              <a:path w="20" h="42">
                <a:moveTo>
                  <a:pt x="20" y="20"/>
                </a:moveTo>
                <a:lnTo>
                  <a:pt x="20" y="42"/>
                </a:lnTo>
                <a:cubicBezTo>
                  <a:pt x="6" y="42"/>
                  <a:pt x="0" y="35"/>
                  <a:pt x="0" y="21"/>
                </a:cubicBezTo>
                <a:lnTo>
                  <a:pt x="0" y="0"/>
                </a:lnTo>
                <a:cubicBezTo>
                  <a:pt x="0" y="13"/>
                  <a:pt x="6" y="20"/>
                  <a:pt x="20" y="20"/>
                </a:cubicBezTo>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72" name="Freeform 76"/>
          <p:cNvSpPr>
            <a:spLocks noChangeArrowheads="1"/>
          </p:cNvSpPr>
          <p:nvPr/>
        </p:nvSpPr>
        <p:spPr bwMode="auto">
          <a:xfrm>
            <a:off x="7900988" y="9741695"/>
            <a:ext cx="59532" cy="26193"/>
          </a:xfrm>
          <a:custGeom>
            <a:avLst/>
            <a:gdLst>
              <a:gd name="T0" fmla="*/ 0 w 49"/>
              <a:gd name="T1" fmla="*/ 0 h 21"/>
              <a:gd name="T2" fmla="*/ 49 w 49"/>
              <a:gd name="T3" fmla="*/ 0 h 21"/>
              <a:gd name="T4" fmla="*/ 49 w 49"/>
              <a:gd name="T5" fmla="*/ 21 h 21"/>
              <a:gd name="T6" fmla="*/ 0 w 49"/>
              <a:gd name="T7" fmla="*/ 21 h 21"/>
              <a:gd name="T8" fmla="*/ 0 w 49"/>
              <a:gd name="T9" fmla="*/ 0 h 21"/>
              <a:gd name="T10" fmla="*/ 0 w 49"/>
              <a:gd name="T11" fmla="*/ 0 h 21"/>
            </a:gdLst>
            <a:ahLst/>
            <a:cxnLst>
              <a:cxn ang="0">
                <a:pos x="T0" y="T1"/>
              </a:cxn>
              <a:cxn ang="0">
                <a:pos x="T2" y="T3"/>
              </a:cxn>
              <a:cxn ang="0">
                <a:pos x="T4" y="T5"/>
              </a:cxn>
              <a:cxn ang="0">
                <a:pos x="T6" y="T7"/>
              </a:cxn>
              <a:cxn ang="0">
                <a:pos x="T8" y="T9"/>
              </a:cxn>
              <a:cxn ang="0">
                <a:pos x="T10" y="T11"/>
              </a:cxn>
            </a:cxnLst>
            <a:rect l="0" t="0" r="r" b="b"/>
            <a:pathLst>
              <a:path w="49" h="21">
                <a:moveTo>
                  <a:pt x="0" y="0"/>
                </a:moveTo>
                <a:lnTo>
                  <a:pt x="49" y="0"/>
                </a:lnTo>
                <a:lnTo>
                  <a:pt x="49" y="21"/>
                </a:lnTo>
                <a:lnTo>
                  <a:pt x="0" y="21"/>
                </a:lnTo>
                <a:lnTo>
                  <a:pt x="0" y="0"/>
                </a:lnTo>
                <a:lnTo>
                  <a:pt x="0" y="0"/>
                </a:lnTo>
                <a:close/>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73" name="Freeform 77"/>
          <p:cNvSpPr>
            <a:spLocks noChangeArrowheads="1"/>
          </p:cNvSpPr>
          <p:nvPr/>
        </p:nvSpPr>
        <p:spPr bwMode="auto">
          <a:xfrm>
            <a:off x="7877176" y="9715501"/>
            <a:ext cx="26195" cy="52388"/>
          </a:xfrm>
          <a:custGeom>
            <a:avLst/>
            <a:gdLst>
              <a:gd name="T0" fmla="*/ 20 w 20"/>
              <a:gd name="T1" fmla="*/ 20 h 42"/>
              <a:gd name="T2" fmla="*/ 20 w 20"/>
              <a:gd name="T3" fmla="*/ 42 h 42"/>
              <a:gd name="T4" fmla="*/ 0 w 20"/>
              <a:gd name="T5" fmla="*/ 21 h 42"/>
              <a:gd name="T6" fmla="*/ 0 w 20"/>
              <a:gd name="T7" fmla="*/ 0 h 42"/>
              <a:gd name="T8" fmla="*/ 20 w 20"/>
              <a:gd name="T9" fmla="*/ 20 h 42"/>
            </a:gdLst>
            <a:ahLst/>
            <a:cxnLst>
              <a:cxn ang="0">
                <a:pos x="T0" y="T1"/>
              </a:cxn>
              <a:cxn ang="0">
                <a:pos x="T2" y="T3"/>
              </a:cxn>
              <a:cxn ang="0">
                <a:pos x="T4" y="T5"/>
              </a:cxn>
              <a:cxn ang="0">
                <a:pos x="T6" y="T7"/>
              </a:cxn>
              <a:cxn ang="0">
                <a:pos x="T8" y="T9"/>
              </a:cxn>
            </a:cxnLst>
            <a:rect l="0" t="0" r="r" b="b"/>
            <a:pathLst>
              <a:path w="20" h="42">
                <a:moveTo>
                  <a:pt x="20" y="20"/>
                </a:moveTo>
                <a:lnTo>
                  <a:pt x="20" y="42"/>
                </a:lnTo>
                <a:cubicBezTo>
                  <a:pt x="6" y="42"/>
                  <a:pt x="0" y="35"/>
                  <a:pt x="0" y="21"/>
                </a:cubicBezTo>
                <a:lnTo>
                  <a:pt x="0" y="0"/>
                </a:lnTo>
                <a:cubicBezTo>
                  <a:pt x="0" y="13"/>
                  <a:pt x="6" y="20"/>
                  <a:pt x="20" y="20"/>
                </a:cubicBezTo>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74" name="Freeform 78"/>
          <p:cNvSpPr>
            <a:spLocks noChangeArrowheads="1"/>
          </p:cNvSpPr>
          <p:nvPr/>
        </p:nvSpPr>
        <p:spPr bwMode="auto">
          <a:xfrm>
            <a:off x="7877176" y="9715501"/>
            <a:ext cx="26195" cy="52388"/>
          </a:xfrm>
          <a:custGeom>
            <a:avLst/>
            <a:gdLst>
              <a:gd name="T0" fmla="*/ 20 w 20"/>
              <a:gd name="T1" fmla="*/ 20 h 42"/>
              <a:gd name="T2" fmla="*/ 20 w 20"/>
              <a:gd name="T3" fmla="*/ 42 h 42"/>
              <a:gd name="T4" fmla="*/ 0 w 20"/>
              <a:gd name="T5" fmla="*/ 21 h 42"/>
              <a:gd name="T6" fmla="*/ 0 w 20"/>
              <a:gd name="T7" fmla="*/ 0 h 42"/>
              <a:gd name="T8" fmla="*/ 20 w 20"/>
              <a:gd name="T9" fmla="*/ 20 h 42"/>
            </a:gdLst>
            <a:ahLst/>
            <a:cxnLst>
              <a:cxn ang="0">
                <a:pos x="T0" y="T1"/>
              </a:cxn>
              <a:cxn ang="0">
                <a:pos x="T2" y="T3"/>
              </a:cxn>
              <a:cxn ang="0">
                <a:pos x="T4" y="T5"/>
              </a:cxn>
              <a:cxn ang="0">
                <a:pos x="T6" y="T7"/>
              </a:cxn>
              <a:cxn ang="0">
                <a:pos x="T8" y="T9"/>
              </a:cxn>
            </a:cxnLst>
            <a:rect l="0" t="0" r="r" b="b"/>
            <a:pathLst>
              <a:path w="20" h="42">
                <a:moveTo>
                  <a:pt x="20" y="20"/>
                </a:moveTo>
                <a:lnTo>
                  <a:pt x="20" y="42"/>
                </a:lnTo>
                <a:cubicBezTo>
                  <a:pt x="6" y="42"/>
                  <a:pt x="0" y="35"/>
                  <a:pt x="0" y="21"/>
                </a:cubicBezTo>
                <a:lnTo>
                  <a:pt x="0" y="0"/>
                </a:lnTo>
                <a:cubicBezTo>
                  <a:pt x="0" y="13"/>
                  <a:pt x="6" y="20"/>
                  <a:pt x="20" y="20"/>
                </a:cubicBezTo>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75" name="Freeform 79"/>
          <p:cNvSpPr>
            <a:spLocks noChangeArrowheads="1"/>
          </p:cNvSpPr>
          <p:nvPr/>
        </p:nvSpPr>
        <p:spPr bwMode="auto">
          <a:xfrm>
            <a:off x="7984332" y="9839326"/>
            <a:ext cx="26193" cy="52388"/>
          </a:xfrm>
          <a:custGeom>
            <a:avLst/>
            <a:gdLst>
              <a:gd name="T0" fmla="*/ 20 w 20"/>
              <a:gd name="T1" fmla="*/ 20 h 42"/>
              <a:gd name="T2" fmla="*/ 20 w 20"/>
              <a:gd name="T3" fmla="*/ 42 h 42"/>
              <a:gd name="T4" fmla="*/ 0 w 20"/>
              <a:gd name="T5" fmla="*/ 21 h 42"/>
              <a:gd name="T6" fmla="*/ 0 w 20"/>
              <a:gd name="T7" fmla="*/ 0 h 42"/>
              <a:gd name="T8" fmla="*/ 20 w 20"/>
              <a:gd name="T9" fmla="*/ 20 h 42"/>
            </a:gdLst>
            <a:ahLst/>
            <a:cxnLst>
              <a:cxn ang="0">
                <a:pos x="T0" y="T1"/>
              </a:cxn>
              <a:cxn ang="0">
                <a:pos x="T2" y="T3"/>
              </a:cxn>
              <a:cxn ang="0">
                <a:pos x="T4" y="T5"/>
              </a:cxn>
              <a:cxn ang="0">
                <a:pos x="T6" y="T7"/>
              </a:cxn>
              <a:cxn ang="0">
                <a:pos x="T8" y="T9"/>
              </a:cxn>
            </a:cxnLst>
            <a:rect l="0" t="0" r="r" b="b"/>
            <a:pathLst>
              <a:path w="20" h="42">
                <a:moveTo>
                  <a:pt x="20" y="20"/>
                </a:moveTo>
                <a:lnTo>
                  <a:pt x="20" y="42"/>
                </a:lnTo>
                <a:cubicBezTo>
                  <a:pt x="6" y="42"/>
                  <a:pt x="0" y="35"/>
                  <a:pt x="0" y="21"/>
                </a:cubicBezTo>
                <a:lnTo>
                  <a:pt x="0" y="0"/>
                </a:lnTo>
                <a:cubicBezTo>
                  <a:pt x="0" y="13"/>
                  <a:pt x="6" y="20"/>
                  <a:pt x="20" y="20"/>
                </a:cubicBezTo>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76" name="Freeform 80"/>
          <p:cNvSpPr>
            <a:spLocks noChangeArrowheads="1"/>
          </p:cNvSpPr>
          <p:nvPr/>
        </p:nvSpPr>
        <p:spPr bwMode="auto">
          <a:xfrm>
            <a:off x="7984332" y="9839326"/>
            <a:ext cx="26193" cy="52388"/>
          </a:xfrm>
          <a:custGeom>
            <a:avLst/>
            <a:gdLst>
              <a:gd name="T0" fmla="*/ 20 w 20"/>
              <a:gd name="T1" fmla="*/ 20 h 42"/>
              <a:gd name="T2" fmla="*/ 20 w 20"/>
              <a:gd name="T3" fmla="*/ 42 h 42"/>
              <a:gd name="T4" fmla="*/ 0 w 20"/>
              <a:gd name="T5" fmla="*/ 21 h 42"/>
              <a:gd name="T6" fmla="*/ 0 w 20"/>
              <a:gd name="T7" fmla="*/ 0 h 42"/>
              <a:gd name="T8" fmla="*/ 20 w 20"/>
              <a:gd name="T9" fmla="*/ 20 h 42"/>
            </a:gdLst>
            <a:ahLst/>
            <a:cxnLst>
              <a:cxn ang="0">
                <a:pos x="T0" y="T1"/>
              </a:cxn>
              <a:cxn ang="0">
                <a:pos x="T2" y="T3"/>
              </a:cxn>
              <a:cxn ang="0">
                <a:pos x="T4" y="T5"/>
              </a:cxn>
              <a:cxn ang="0">
                <a:pos x="T6" y="T7"/>
              </a:cxn>
              <a:cxn ang="0">
                <a:pos x="T8" y="T9"/>
              </a:cxn>
            </a:cxnLst>
            <a:rect l="0" t="0" r="r" b="b"/>
            <a:pathLst>
              <a:path w="20" h="42">
                <a:moveTo>
                  <a:pt x="20" y="20"/>
                </a:moveTo>
                <a:lnTo>
                  <a:pt x="20" y="42"/>
                </a:lnTo>
                <a:cubicBezTo>
                  <a:pt x="6" y="42"/>
                  <a:pt x="0" y="35"/>
                  <a:pt x="0" y="21"/>
                </a:cubicBezTo>
                <a:lnTo>
                  <a:pt x="0" y="0"/>
                </a:lnTo>
                <a:cubicBezTo>
                  <a:pt x="0" y="13"/>
                  <a:pt x="6" y="20"/>
                  <a:pt x="20" y="20"/>
                </a:cubicBezTo>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77" name="Freeform 81"/>
          <p:cNvSpPr>
            <a:spLocks noChangeArrowheads="1"/>
          </p:cNvSpPr>
          <p:nvPr/>
        </p:nvSpPr>
        <p:spPr bwMode="auto">
          <a:xfrm>
            <a:off x="8001000" y="9855995"/>
            <a:ext cx="247650" cy="35718"/>
          </a:xfrm>
          <a:custGeom>
            <a:avLst/>
            <a:gdLst>
              <a:gd name="T0" fmla="*/ 199 w 199"/>
              <a:gd name="T1" fmla="*/ 6 h 28"/>
              <a:gd name="T2" fmla="*/ 199 w 199"/>
              <a:gd name="T3" fmla="*/ 28 h 28"/>
              <a:gd name="T4" fmla="*/ 7 w 199"/>
              <a:gd name="T5" fmla="*/ 28 h 28"/>
              <a:gd name="T6" fmla="*/ 0 w 199"/>
              <a:gd name="T7" fmla="*/ 0 h 28"/>
              <a:gd name="T8" fmla="*/ 199 w 199"/>
              <a:gd name="T9" fmla="*/ 6 h 28"/>
              <a:gd name="T10" fmla="*/ 199 w 199"/>
              <a:gd name="T11" fmla="*/ 6 h 28"/>
            </a:gdLst>
            <a:ahLst/>
            <a:cxnLst>
              <a:cxn ang="0">
                <a:pos x="T0" y="T1"/>
              </a:cxn>
              <a:cxn ang="0">
                <a:pos x="T2" y="T3"/>
              </a:cxn>
              <a:cxn ang="0">
                <a:pos x="T4" y="T5"/>
              </a:cxn>
              <a:cxn ang="0">
                <a:pos x="T6" y="T7"/>
              </a:cxn>
              <a:cxn ang="0">
                <a:pos x="T8" y="T9"/>
              </a:cxn>
              <a:cxn ang="0">
                <a:pos x="T10" y="T11"/>
              </a:cxn>
            </a:cxnLst>
            <a:rect l="0" t="0" r="r" b="b"/>
            <a:pathLst>
              <a:path w="199" h="28">
                <a:moveTo>
                  <a:pt x="199" y="6"/>
                </a:moveTo>
                <a:lnTo>
                  <a:pt x="199" y="28"/>
                </a:lnTo>
                <a:lnTo>
                  <a:pt x="7" y="28"/>
                </a:lnTo>
                <a:lnTo>
                  <a:pt x="0" y="0"/>
                </a:lnTo>
                <a:lnTo>
                  <a:pt x="199" y="6"/>
                </a:lnTo>
                <a:lnTo>
                  <a:pt x="199" y="6"/>
                </a:lnTo>
                <a:close/>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78" name="Freeform 82"/>
          <p:cNvSpPr>
            <a:spLocks noChangeArrowheads="1"/>
          </p:cNvSpPr>
          <p:nvPr/>
        </p:nvSpPr>
        <p:spPr bwMode="auto">
          <a:xfrm>
            <a:off x="8246270" y="9839326"/>
            <a:ext cx="26193" cy="52388"/>
          </a:xfrm>
          <a:custGeom>
            <a:avLst/>
            <a:gdLst>
              <a:gd name="T0" fmla="*/ 20 w 20"/>
              <a:gd name="T1" fmla="*/ 0 h 42"/>
              <a:gd name="T2" fmla="*/ 20 w 20"/>
              <a:gd name="T3" fmla="*/ 21 h 42"/>
              <a:gd name="T4" fmla="*/ 0 w 20"/>
              <a:gd name="T5" fmla="*/ 42 h 42"/>
              <a:gd name="T6" fmla="*/ 0 w 20"/>
              <a:gd name="T7" fmla="*/ 20 h 42"/>
              <a:gd name="T8" fmla="*/ 20 w 20"/>
              <a:gd name="T9" fmla="*/ 0 h 42"/>
            </a:gdLst>
            <a:ahLst/>
            <a:cxnLst>
              <a:cxn ang="0">
                <a:pos x="T0" y="T1"/>
              </a:cxn>
              <a:cxn ang="0">
                <a:pos x="T2" y="T3"/>
              </a:cxn>
              <a:cxn ang="0">
                <a:pos x="T4" y="T5"/>
              </a:cxn>
              <a:cxn ang="0">
                <a:pos x="T6" y="T7"/>
              </a:cxn>
              <a:cxn ang="0">
                <a:pos x="T8" y="T9"/>
              </a:cxn>
            </a:cxnLst>
            <a:rect l="0" t="0" r="r" b="b"/>
            <a:pathLst>
              <a:path w="20" h="42">
                <a:moveTo>
                  <a:pt x="20" y="0"/>
                </a:moveTo>
                <a:lnTo>
                  <a:pt x="20" y="21"/>
                </a:lnTo>
                <a:cubicBezTo>
                  <a:pt x="20" y="35"/>
                  <a:pt x="13" y="42"/>
                  <a:pt x="0" y="42"/>
                </a:cubicBezTo>
                <a:lnTo>
                  <a:pt x="0" y="20"/>
                </a:lnTo>
                <a:cubicBezTo>
                  <a:pt x="13" y="20"/>
                  <a:pt x="20" y="13"/>
                  <a:pt x="20" y="0"/>
                </a:cubicBezTo>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79" name="Freeform 83"/>
          <p:cNvSpPr>
            <a:spLocks noChangeArrowheads="1"/>
          </p:cNvSpPr>
          <p:nvPr/>
        </p:nvSpPr>
        <p:spPr bwMode="auto">
          <a:xfrm>
            <a:off x="8246270" y="9851233"/>
            <a:ext cx="23813" cy="40481"/>
          </a:xfrm>
          <a:custGeom>
            <a:avLst/>
            <a:gdLst>
              <a:gd name="T0" fmla="*/ 18 w 18"/>
              <a:gd name="T1" fmla="*/ 0 h 32"/>
              <a:gd name="T2" fmla="*/ 18 w 18"/>
              <a:gd name="T3" fmla="*/ 21 h 32"/>
              <a:gd name="T4" fmla="*/ 0 w 18"/>
              <a:gd name="T5" fmla="*/ 32 h 32"/>
              <a:gd name="T6" fmla="*/ 0 w 18"/>
              <a:gd name="T7" fmla="*/ 10 h 32"/>
              <a:gd name="T8" fmla="*/ 18 w 18"/>
              <a:gd name="T9" fmla="*/ 0 h 32"/>
            </a:gdLst>
            <a:ahLst/>
            <a:cxnLst>
              <a:cxn ang="0">
                <a:pos x="T0" y="T1"/>
              </a:cxn>
              <a:cxn ang="0">
                <a:pos x="T2" y="T3"/>
              </a:cxn>
              <a:cxn ang="0">
                <a:pos x="T4" y="T5"/>
              </a:cxn>
              <a:cxn ang="0">
                <a:pos x="T6" y="T7"/>
              </a:cxn>
              <a:cxn ang="0">
                <a:pos x="T8" y="T9"/>
              </a:cxn>
            </a:cxnLst>
            <a:rect l="0" t="0" r="r" b="b"/>
            <a:pathLst>
              <a:path w="18" h="32">
                <a:moveTo>
                  <a:pt x="18" y="0"/>
                </a:moveTo>
                <a:lnTo>
                  <a:pt x="18" y="21"/>
                </a:lnTo>
                <a:cubicBezTo>
                  <a:pt x="14" y="28"/>
                  <a:pt x="8" y="32"/>
                  <a:pt x="0" y="32"/>
                </a:cubicBezTo>
                <a:lnTo>
                  <a:pt x="0" y="10"/>
                </a:lnTo>
                <a:cubicBezTo>
                  <a:pt x="8" y="10"/>
                  <a:pt x="14" y="7"/>
                  <a:pt x="18" y="0"/>
                </a:cubicBezTo>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80" name="Freeform 84"/>
          <p:cNvSpPr>
            <a:spLocks noChangeArrowheads="1"/>
          </p:cNvSpPr>
          <p:nvPr/>
        </p:nvSpPr>
        <p:spPr bwMode="auto">
          <a:xfrm>
            <a:off x="7770020" y="9324976"/>
            <a:ext cx="288131" cy="292895"/>
          </a:xfrm>
          <a:custGeom>
            <a:avLst/>
            <a:gdLst>
              <a:gd name="T0" fmla="*/ 210 w 231"/>
              <a:gd name="T1" fmla="*/ 0 h 234"/>
              <a:gd name="T2" fmla="*/ 231 w 231"/>
              <a:gd name="T3" fmla="*/ 20 h 234"/>
              <a:gd name="T4" fmla="*/ 231 w 231"/>
              <a:gd name="T5" fmla="*/ 69 h 234"/>
              <a:gd name="T6" fmla="*/ 89 w 231"/>
              <a:gd name="T7" fmla="*/ 69 h 234"/>
              <a:gd name="T8" fmla="*/ 68 w 231"/>
              <a:gd name="T9" fmla="*/ 90 h 234"/>
              <a:gd name="T10" fmla="*/ 68 w 231"/>
              <a:gd name="T11" fmla="*/ 234 h 234"/>
              <a:gd name="T12" fmla="*/ 20 w 231"/>
              <a:gd name="T13" fmla="*/ 234 h 234"/>
              <a:gd name="T14" fmla="*/ 0 w 231"/>
              <a:gd name="T15" fmla="*/ 213 h 234"/>
              <a:gd name="T16" fmla="*/ 0 w 231"/>
              <a:gd name="T17" fmla="*/ 20 h 234"/>
              <a:gd name="T18" fmla="*/ 20 w 231"/>
              <a:gd name="T19" fmla="*/ 0 h 234"/>
              <a:gd name="T20" fmla="*/ 210 w 231"/>
              <a:gd name="T21"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34">
                <a:moveTo>
                  <a:pt x="210" y="0"/>
                </a:moveTo>
                <a:cubicBezTo>
                  <a:pt x="224" y="0"/>
                  <a:pt x="231" y="6"/>
                  <a:pt x="231" y="20"/>
                </a:cubicBezTo>
                <a:lnTo>
                  <a:pt x="231" y="69"/>
                </a:lnTo>
                <a:lnTo>
                  <a:pt x="89" y="69"/>
                </a:lnTo>
                <a:cubicBezTo>
                  <a:pt x="75" y="69"/>
                  <a:pt x="68" y="76"/>
                  <a:pt x="68" y="90"/>
                </a:cubicBezTo>
                <a:lnTo>
                  <a:pt x="68" y="234"/>
                </a:lnTo>
                <a:lnTo>
                  <a:pt x="20" y="234"/>
                </a:lnTo>
                <a:cubicBezTo>
                  <a:pt x="6" y="234"/>
                  <a:pt x="0" y="227"/>
                  <a:pt x="0" y="213"/>
                </a:cubicBezTo>
                <a:lnTo>
                  <a:pt x="0" y="20"/>
                </a:lnTo>
                <a:cubicBezTo>
                  <a:pt x="0" y="6"/>
                  <a:pt x="6" y="0"/>
                  <a:pt x="20" y="0"/>
                </a:cubicBezTo>
                <a:lnTo>
                  <a:pt x="210" y="0"/>
                </a:lnTo>
              </a:path>
            </a:pathLst>
          </a:custGeom>
          <a:solidFill>
            <a:srgbClr val="F5853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81" name="Freeform 85"/>
          <p:cNvSpPr>
            <a:spLocks noChangeArrowheads="1"/>
          </p:cNvSpPr>
          <p:nvPr/>
        </p:nvSpPr>
        <p:spPr bwMode="auto">
          <a:xfrm>
            <a:off x="7877175" y="9448801"/>
            <a:ext cx="288132" cy="292895"/>
          </a:xfrm>
          <a:custGeom>
            <a:avLst/>
            <a:gdLst>
              <a:gd name="T0" fmla="*/ 210 w 231"/>
              <a:gd name="T1" fmla="*/ 0 h 234"/>
              <a:gd name="T2" fmla="*/ 231 w 231"/>
              <a:gd name="T3" fmla="*/ 20 h 234"/>
              <a:gd name="T4" fmla="*/ 231 w 231"/>
              <a:gd name="T5" fmla="*/ 69 h 234"/>
              <a:gd name="T6" fmla="*/ 89 w 231"/>
              <a:gd name="T7" fmla="*/ 69 h 234"/>
              <a:gd name="T8" fmla="*/ 68 w 231"/>
              <a:gd name="T9" fmla="*/ 90 h 234"/>
              <a:gd name="T10" fmla="*/ 68 w 231"/>
              <a:gd name="T11" fmla="*/ 234 h 234"/>
              <a:gd name="T12" fmla="*/ 20 w 231"/>
              <a:gd name="T13" fmla="*/ 234 h 234"/>
              <a:gd name="T14" fmla="*/ 0 w 231"/>
              <a:gd name="T15" fmla="*/ 213 h 234"/>
              <a:gd name="T16" fmla="*/ 0 w 231"/>
              <a:gd name="T17" fmla="*/ 20 h 234"/>
              <a:gd name="T18" fmla="*/ 20 w 231"/>
              <a:gd name="T19" fmla="*/ 0 h 234"/>
              <a:gd name="T20" fmla="*/ 210 w 231"/>
              <a:gd name="T21"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34">
                <a:moveTo>
                  <a:pt x="210" y="0"/>
                </a:moveTo>
                <a:cubicBezTo>
                  <a:pt x="224" y="0"/>
                  <a:pt x="231" y="6"/>
                  <a:pt x="231" y="20"/>
                </a:cubicBezTo>
                <a:lnTo>
                  <a:pt x="231" y="69"/>
                </a:lnTo>
                <a:lnTo>
                  <a:pt x="89" y="69"/>
                </a:lnTo>
                <a:cubicBezTo>
                  <a:pt x="75" y="69"/>
                  <a:pt x="68" y="76"/>
                  <a:pt x="68" y="90"/>
                </a:cubicBezTo>
                <a:lnTo>
                  <a:pt x="68" y="234"/>
                </a:lnTo>
                <a:lnTo>
                  <a:pt x="20" y="234"/>
                </a:lnTo>
                <a:cubicBezTo>
                  <a:pt x="6" y="234"/>
                  <a:pt x="0" y="227"/>
                  <a:pt x="0" y="213"/>
                </a:cubicBezTo>
                <a:lnTo>
                  <a:pt x="0" y="20"/>
                </a:lnTo>
                <a:cubicBezTo>
                  <a:pt x="0" y="6"/>
                  <a:pt x="6" y="0"/>
                  <a:pt x="20" y="0"/>
                </a:cubicBezTo>
                <a:lnTo>
                  <a:pt x="210" y="0"/>
                </a:lnTo>
              </a:path>
            </a:pathLst>
          </a:custGeom>
          <a:solidFill>
            <a:srgbClr val="F5853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82" name="Freeform 86"/>
          <p:cNvSpPr>
            <a:spLocks noChangeArrowheads="1"/>
          </p:cNvSpPr>
          <p:nvPr/>
        </p:nvSpPr>
        <p:spPr bwMode="auto">
          <a:xfrm>
            <a:off x="7984333" y="9575008"/>
            <a:ext cx="288131" cy="290513"/>
          </a:xfrm>
          <a:custGeom>
            <a:avLst/>
            <a:gdLst>
              <a:gd name="T0" fmla="*/ 210 w 231"/>
              <a:gd name="T1" fmla="*/ 0 h 234"/>
              <a:gd name="T2" fmla="*/ 231 w 231"/>
              <a:gd name="T3" fmla="*/ 20 h 234"/>
              <a:gd name="T4" fmla="*/ 231 w 231"/>
              <a:gd name="T5" fmla="*/ 213 h 234"/>
              <a:gd name="T6" fmla="*/ 210 w 231"/>
              <a:gd name="T7" fmla="*/ 234 h 234"/>
              <a:gd name="T8" fmla="*/ 20 w 231"/>
              <a:gd name="T9" fmla="*/ 234 h 234"/>
              <a:gd name="T10" fmla="*/ 0 w 231"/>
              <a:gd name="T11" fmla="*/ 213 h 234"/>
              <a:gd name="T12" fmla="*/ 0 w 231"/>
              <a:gd name="T13" fmla="*/ 20 h 234"/>
              <a:gd name="T14" fmla="*/ 20 w 231"/>
              <a:gd name="T15" fmla="*/ 0 h 234"/>
              <a:gd name="T16" fmla="*/ 210 w 231"/>
              <a:gd name="T1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234">
                <a:moveTo>
                  <a:pt x="210" y="0"/>
                </a:moveTo>
                <a:cubicBezTo>
                  <a:pt x="224" y="0"/>
                  <a:pt x="231" y="6"/>
                  <a:pt x="231" y="20"/>
                </a:cubicBezTo>
                <a:lnTo>
                  <a:pt x="231" y="213"/>
                </a:lnTo>
                <a:cubicBezTo>
                  <a:pt x="231" y="227"/>
                  <a:pt x="224" y="234"/>
                  <a:pt x="210" y="234"/>
                </a:cubicBezTo>
                <a:lnTo>
                  <a:pt x="20" y="234"/>
                </a:lnTo>
                <a:cubicBezTo>
                  <a:pt x="6" y="234"/>
                  <a:pt x="0" y="227"/>
                  <a:pt x="0" y="213"/>
                </a:cubicBezTo>
                <a:lnTo>
                  <a:pt x="0" y="20"/>
                </a:lnTo>
                <a:cubicBezTo>
                  <a:pt x="0" y="6"/>
                  <a:pt x="6" y="0"/>
                  <a:pt x="20" y="0"/>
                </a:cubicBezTo>
                <a:lnTo>
                  <a:pt x="210" y="0"/>
                </a:lnTo>
              </a:path>
            </a:pathLst>
          </a:custGeom>
          <a:solidFill>
            <a:srgbClr val="F5853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83" name="Text Box 87"/>
          <p:cNvSpPr txBox="1">
            <a:spLocks noChangeArrowheads="1"/>
          </p:cNvSpPr>
          <p:nvPr/>
        </p:nvSpPr>
        <p:spPr bwMode="auto">
          <a:xfrm>
            <a:off x="7739063" y="9913145"/>
            <a:ext cx="564357" cy="115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eaLnBrk="1" hangingPunct="1"/>
            <a:r>
              <a:rPr lang="en-US" altLang="ko-KR" sz="750">
                <a:solidFill>
                  <a:srgbClr val="000000"/>
                </a:solidFill>
                <a:ea typeface="굴림" panose="020B0600000101010101" pitchFamily="50" charset="-127"/>
              </a:rPr>
              <a:t>Instances</a:t>
            </a:r>
          </a:p>
        </p:txBody>
      </p:sp>
      <p:sp>
        <p:nvSpPr>
          <p:cNvPr id="4184" name="Freeform 88"/>
          <p:cNvSpPr>
            <a:spLocks noChangeArrowheads="1"/>
          </p:cNvSpPr>
          <p:nvPr/>
        </p:nvSpPr>
        <p:spPr bwMode="auto">
          <a:xfrm>
            <a:off x="9334500" y="9803607"/>
            <a:ext cx="47625" cy="76200"/>
          </a:xfrm>
          <a:custGeom>
            <a:avLst/>
            <a:gdLst>
              <a:gd name="T0" fmla="*/ 38 w 38"/>
              <a:gd name="T1" fmla="*/ 0 h 61"/>
              <a:gd name="T2" fmla="*/ 38 w 38"/>
              <a:gd name="T3" fmla="*/ 23 h 61"/>
              <a:gd name="T4" fmla="*/ 0 w 38"/>
              <a:gd name="T5" fmla="*/ 61 h 61"/>
              <a:gd name="T6" fmla="*/ 0 w 38"/>
              <a:gd name="T7" fmla="*/ 37 h 61"/>
              <a:gd name="T8" fmla="*/ 38 w 38"/>
              <a:gd name="T9" fmla="*/ 0 h 61"/>
            </a:gdLst>
            <a:ahLst/>
            <a:cxnLst>
              <a:cxn ang="0">
                <a:pos x="T0" y="T1"/>
              </a:cxn>
              <a:cxn ang="0">
                <a:pos x="T2" y="T3"/>
              </a:cxn>
              <a:cxn ang="0">
                <a:pos x="T4" y="T5"/>
              </a:cxn>
              <a:cxn ang="0">
                <a:pos x="T6" y="T7"/>
              </a:cxn>
              <a:cxn ang="0">
                <a:pos x="T8" y="T9"/>
              </a:cxn>
            </a:cxnLst>
            <a:rect l="0" t="0" r="r" b="b"/>
            <a:pathLst>
              <a:path w="38" h="61">
                <a:moveTo>
                  <a:pt x="38" y="0"/>
                </a:moveTo>
                <a:lnTo>
                  <a:pt x="38" y="23"/>
                </a:lnTo>
                <a:cubicBezTo>
                  <a:pt x="38" y="49"/>
                  <a:pt x="25" y="61"/>
                  <a:pt x="0" y="61"/>
                </a:cubicBezTo>
                <a:lnTo>
                  <a:pt x="0" y="37"/>
                </a:lnTo>
                <a:cubicBezTo>
                  <a:pt x="25" y="37"/>
                  <a:pt x="38" y="25"/>
                  <a:pt x="38" y="0"/>
                </a:cubicBezTo>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85" name="Freeform 89"/>
          <p:cNvSpPr>
            <a:spLocks noChangeArrowheads="1"/>
          </p:cNvSpPr>
          <p:nvPr/>
        </p:nvSpPr>
        <p:spPr bwMode="auto">
          <a:xfrm>
            <a:off x="9334500" y="9825038"/>
            <a:ext cx="40482" cy="54770"/>
          </a:xfrm>
          <a:custGeom>
            <a:avLst/>
            <a:gdLst>
              <a:gd name="T0" fmla="*/ 33 w 33"/>
              <a:gd name="T1" fmla="*/ 0 h 43"/>
              <a:gd name="T2" fmla="*/ 33 w 33"/>
              <a:gd name="T3" fmla="*/ 23 h 43"/>
              <a:gd name="T4" fmla="*/ 0 w 33"/>
              <a:gd name="T5" fmla="*/ 43 h 43"/>
              <a:gd name="T6" fmla="*/ 0 w 33"/>
              <a:gd name="T7" fmla="*/ 19 h 43"/>
              <a:gd name="T8" fmla="*/ 33 w 33"/>
              <a:gd name="T9" fmla="*/ 0 h 43"/>
            </a:gdLst>
            <a:ahLst/>
            <a:cxnLst>
              <a:cxn ang="0">
                <a:pos x="T0" y="T1"/>
              </a:cxn>
              <a:cxn ang="0">
                <a:pos x="T2" y="T3"/>
              </a:cxn>
              <a:cxn ang="0">
                <a:pos x="T4" y="T5"/>
              </a:cxn>
              <a:cxn ang="0">
                <a:pos x="T6" y="T7"/>
              </a:cxn>
              <a:cxn ang="0">
                <a:pos x="T8" y="T9"/>
              </a:cxn>
            </a:cxnLst>
            <a:rect l="0" t="0" r="r" b="b"/>
            <a:pathLst>
              <a:path w="33" h="43">
                <a:moveTo>
                  <a:pt x="33" y="0"/>
                </a:moveTo>
                <a:lnTo>
                  <a:pt x="33" y="23"/>
                </a:lnTo>
                <a:cubicBezTo>
                  <a:pt x="26" y="36"/>
                  <a:pt x="15" y="43"/>
                  <a:pt x="0" y="43"/>
                </a:cubicBezTo>
                <a:lnTo>
                  <a:pt x="0" y="19"/>
                </a:lnTo>
                <a:cubicBezTo>
                  <a:pt x="15" y="19"/>
                  <a:pt x="26" y="13"/>
                  <a:pt x="33" y="0"/>
                </a:cubicBezTo>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86" name="Freeform 90"/>
          <p:cNvSpPr>
            <a:spLocks noChangeArrowheads="1"/>
          </p:cNvSpPr>
          <p:nvPr/>
        </p:nvSpPr>
        <p:spPr bwMode="auto">
          <a:xfrm>
            <a:off x="8853488" y="9803607"/>
            <a:ext cx="47625" cy="76200"/>
          </a:xfrm>
          <a:custGeom>
            <a:avLst/>
            <a:gdLst>
              <a:gd name="T0" fmla="*/ 38 w 38"/>
              <a:gd name="T1" fmla="*/ 37 h 61"/>
              <a:gd name="T2" fmla="*/ 38 w 38"/>
              <a:gd name="T3" fmla="*/ 61 h 61"/>
              <a:gd name="T4" fmla="*/ 0 w 38"/>
              <a:gd name="T5" fmla="*/ 23 h 61"/>
              <a:gd name="T6" fmla="*/ 0 w 38"/>
              <a:gd name="T7" fmla="*/ 0 h 61"/>
              <a:gd name="T8" fmla="*/ 38 w 38"/>
              <a:gd name="T9" fmla="*/ 37 h 61"/>
            </a:gdLst>
            <a:ahLst/>
            <a:cxnLst>
              <a:cxn ang="0">
                <a:pos x="T0" y="T1"/>
              </a:cxn>
              <a:cxn ang="0">
                <a:pos x="T2" y="T3"/>
              </a:cxn>
              <a:cxn ang="0">
                <a:pos x="T4" y="T5"/>
              </a:cxn>
              <a:cxn ang="0">
                <a:pos x="T6" y="T7"/>
              </a:cxn>
              <a:cxn ang="0">
                <a:pos x="T8" y="T9"/>
              </a:cxn>
            </a:cxnLst>
            <a:rect l="0" t="0" r="r" b="b"/>
            <a:pathLst>
              <a:path w="38" h="61">
                <a:moveTo>
                  <a:pt x="38" y="37"/>
                </a:moveTo>
                <a:lnTo>
                  <a:pt x="38" y="61"/>
                </a:lnTo>
                <a:cubicBezTo>
                  <a:pt x="12" y="61"/>
                  <a:pt x="0" y="49"/>
                  <a:pt x="0" y="23"/>
                </a:cubicBezTo>
                <a:lnTo>
                  <a:pt x="0" y="0"/>
                </a:lnTo>
                <a:cubicBezTo>
                  <a:pt x="0" y="25"/>
                  <a:pt x="12" y="37"/>
                  <a:pt x="38" y="37"/>
                </a:cubicBezTo>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87" name="Freeform 91"/>
          <p:cNvSpPr>
            <a:spLocks noChangeArrowheads="1"/>
          </p:cNvSpPr>
          <p:nvPr/>
        </p:nvSpPr>
        <p:spPr bwMode="auto">
          <a:xfrm>
            <a:off x="8853488" y="9803607"/>
            <a:ext cx="47625" cy="76200"/>
          </a:xfrm>
          <a:custGeom>
            <a:avLst/>
            <a:gdLst>
              <a:gd name="T0" fmla="*/ 38 w 38"/>
              <a:gd name="T1" fmla="*/ 37 h 61"/>
              <a:gd name="T2" fmla="*/ 38 w 38"/>
              <a:gd name="T3" fmla="*/ 61 h 61"/>
              <a:gd name="T4" fmla="*/ 0 w 38"/>
              <a:gd name="T5" fmla="*/ 23 h 61"/>
              <a:gd name="T6" fmla="*/ 0 w 38"/>
              <a:gd name="T7" fmla="*/ 0 h 61"/>
              <a:gd name="T8" fmla="*/ 38 w 38"/>
              <a:gd name="T9" fmla="*/ 37 h 61"/>
            </a:gdLst>
            <a:ahLst/>
            <a:cxnLst>
              <a:cxn ang="0">
                <a:pos x="T0" y="T1"/>
              </a:cxn>
              <a:cxn ang="0">
                <a:pos x="T2" y="T3"/>
              </a:cxn>
              <a:cxn ang="0">
                <a:pos x="T4" y="T5"/>
              </a:cxn>
              <a:cxn ang="0">
                <a:pos x="T6" y="T7"/>
              </a:cxn>
              <a:cxn ang="0">
                <a:pos x="T8" y="T9"/>
              </a:cxn>
            </a:cxnLst>
            <a:rect l="0" t="0" r="r" b="b"/>
            <a:pathLst>
              <a:path w="38" h="61">
                <a:moveTo>
                  <a:pt x="38" y="37"/>
                </a:moveTo>
                <a:lnTo>
                  <a:pt x="38" y="61"/>
                </a:lnTo>
                <a:cubicBezTo>
                  <a:pt x="12" y="61"/>
                  <a:pt x="0" y="49"/>
                  <a:pt x="0" y="23"/>
                </a:cubicBezTo>
                <a:lnTo>
                  <a:pt x="0" y="0"/>
                </a:lnTo>
                <a:cubicBezTo>
                  <a:pt x="0" y="25"/>
                  <a:pt x="12" y="37"/>
                  <a:pt x="38" y="37"/>
                </a:cubicBezTo>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88" name="Freeform 92"/>
          <p:cNvSpPr>
            <a:spLocks noChangeArrowheads="1"/>
          </p:cNvSpPr>
          <p:nvPr/>
        </p:nvSpPr>
        <p:spPr bwMode="auto">
          <a:xfrm>
            <a:off x="8891588" y="9844088"/>
            <a:ext cx="452438" cy="35720"/>
          </a:xfrm>
          <a:custGeom>
            <a:avLst/>
            <a:gdLst>
              <a:gd name="T0" fmla="*/ 365 w 365"/>
              <a:gd name="T1" fmla="*/ 0 h 29"/>
              <a:gd name="T2" fmla="*/ 356 w 365"/>
              <a:gd name="T3" fmla="*/ 29 h 29"/>
              <a:gd name="T4" fmla="*/ 7 w 365"/>
              <a:gd name="T5" fmla="*/ 29 h 29"/>
              <a:gd name="T6" fmla="*/ 0 w 365"/>
              <a:gd name="T7" fmla="*/ 2 h 29"/>
              <a:gd name="T8" fmla="*/ 365 w 365"/>
              <a:gd name="T9" fmla="*/ 0 h 29"/>
              <a:gd name="T10" fmla="*/ 365 w 365"/>
              <a:gd name="T11" fmla="*/ 0 h 29"/>
            </a:gdLst>
            <a:ahLst/>
            <a:cxnLst>
              <a:cxn ang="0">
                <a:pos x="T0" y="T1"/>
              </a:cxn>
              <a:cxn ang="0">
                <a:pos x="T2" y="T3"/>
              </a:cxn>
              <a:cxn ang="0">
                <a:pos x="T4" y="T5"/>
              </a:cxn>
              <a:cxn ang="0">
                <a:pos x="T6" y="T7"/>
              </a:cxn>
              <a:cxn ang="0">
                <a:pos x="T8" y="T9"/>
              </a:cxn>
              <a:cxn ang="0">
                <a:pos x="T10" y="T11"/>
              </a:cxn>
            </a:cxnLst>
            <a:rect l="0" t="0" r="r" b="b"/>
            <a:pathLst>
              <a:path w="365" h="29">
                <a:moveTo>
                  <a:pt x="365" y="0"/>
                </a:moveTo>
                <a:lnTo>
                  <a:pt x="356" y="29"/>
                </a:lnTo>
                <a:lnTo>
                  <a:pt x="7" y="29"/>
                </a:lnTo>
                <a:lnTo>
                  <a:pt x="0" y="2"/>
                </a:lnTo>
                <a:lnTo>
                  <a:pt x="365" y="0"/>
                </a:lnTo>
                <a:lnTo>
                  <a:pt x="365" y="0"/>
                </a:lnTo>
                <a:close/>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89" name="Freeform 93"/>
          <p:cNvSpPr>
            <a:spLocks noChangeArrowheads="1"/>
          </p:cNvSpPr>
          <p:nvPr/>
        </p:nvSpPr>
        <p:spPr bwMode="auto">
          <a:xfrm>
            <a:off x="8853488" y="9315450"/>
            <a:ext cx="528638" cy="535782"/>
          </a:xfrm>
          <a:custGeom>
            <a:avLst/>
            <a:gdLst>
              <a:gd name="T0" fmla="*/ 386 w 424"/>
              <a:gd name="T1" fmla="*/ 0 h 430"/>
              <a:gd name="T2" fmla="*/ 424 w 424"/>
              <a:gd name="T3" fmla="*/ 37 h 430"/>
              <a:gd name="T4" fmla="*/ 424 w 424"/>
              <a:gd name="T5" fmla="*/ 392 h 430"/>
              <a:gd name="T6" fmla="*/ 386 w 424"/>
              <a:gd name="T7" fmla="*/ 430 h 430"/>
              <a:gd name="T8" fmla="*/ 38 w 424"/>
              <a:gd name="T9" fmla="*/ 430 h 430"/>
              <a:gd name="T10" fmla="*/ 0 w 424"/>
              <a:gd name="T11" fmla="*/ 392 h 430"/>
              <a:gd name="T12" fmla="*/ 0 w 424"/>
              <a:gd name="T13" fmla="*/ 37 h 430"/>
              <a:gd name="T14" fmla="*/ 38 w 424"/>
              <a:gd name="T15" fmla="*/ 0 h 430"/>
              <a:gd name="T16" fmla="*/ 386 w 424"/>
              <a:gd name="T17" fmla="*/ 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4" h="430">
                <a:moveTo>
                  <a:pt x="386" y="0"/>
                </a:moveTo>
                <a:cubicBezTo>
                  <a:pt x="412" y="0"/>
                  <a:pt x="424" y="12"/>
                  <a:pt x="424" y="37"/>
                </a:cubicBezTo>
                <a:lnTo>
                  <a:pt x="424" y="392"/>
                </a:lnTo>
                <a:cubicBezTo>
                  <a:pt x="424" y="417"/>
                  <a:pt x="412" y="430"/>
                  <a:pt x="386" y="430"/>
                </a:cubicBezTo>
                <a:lnTo>
                  <a:pt x="38" y="430"/>
                </a:lnTo>
                <a:cubicBezTo>
                  <a:pt x="12" y="430"/>
                  <a:pt x="0" y="417"/>
                  <a:pt x="0" y="392"/>
                </a:cubicBezTo>
                <a:lnTo>
                  <a:pt x="0" y="37"/>
                </a:lnTo>
                <a:cubicBezTo>
                  <a:pt x="0" y="12"/>
                  <a:pt x="12" y="0"/>
                  <a:pt x="38" y="0"/>
                </a:cubicBezTo>
                <a:lnTo>
                  <a:pt x="386" y="0"/>
                </a:lnTo>
              </a:path>
            </a:pathLst>
          </a:custGeom>
          <a:solidFill>
            <a:srgbClr val="F5853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90" name="Freeform 94"/>
          <p:cNvSpPr>
            <a:spLocks noChangeArrowheads="1"/>
          </p:cNvSpPr>
          <p:nvPr/>
        </p:nvSpPr>
        <p:spPr bwMode="auto">
          <a:xfrm>
            <a:off x="8948738" y="9405938"/>
            <a:ext cx="335757" cy="157163"/>
          </a:xfrm>
          <a:custGeom>
            <a:avLst/>
            <a:gdLst>
              <a:gd name="T0" fmla="*/ 0 w 269"/>
              <a:gd name="T1" fmla="*/ 0 h 126"/>
              <a:gd name="T2" fmla="*/ 269 w 269"/>
              <a:gd name="T3" fmla="*/ 0 h 126"/>
              <a:gd name="T4" fmla="*/ 269 w 269"/>
              <a:gd name="T5" fmla="*/ 126 h 126"/>
              <a:gd name="T6" fmla="*/ 0 w 269"/>
              <a:gd name="T7" fmla="*/ 126 h 126"/>
              <a:gd name="T8" fmla="*/ 0 w 269"/>
              <a:gd name="T9" fmla="*/ 0 h 126"/>
              <a:gd name="T10" fmla="*/ 0 w 269"/>
              <a:gd name="T11" fmla="*/ 0 h 126"/>
            </a:gdLst>
            <a:ahLst/>
            <a:cxnLst>
              <a:cxn ang="0">
                <a:pos x="T0" y="T1"/>
              </a:cxn>
              <a:cxn ang="0">
                <a:pos x="T2" y="T3"/>
              </a:cxn>
              <a:cxn ang="0">
                <a:pos x="T4" y="T5"/>
              </a:cxn>
              <a:cxn ang="0">
                <a:pos x="T6" y="T7"/>
              </a:cxn>
              <a:cxn ang="0">
                <a:pos x="T8" y="T9"/>
              </a:cxn>
              <a:cxn ang="0">
                <a:pos x="T10" y="T11"/>
              </a:cxn>
            </a:cxnLst>
            <a:rect l="0" t="0" r="r" b="b"/>
            <a:pathLst>
              <a:path w="269" h="126">
                <a:moveTo>
                  <a:pt x="0" y="0"/>
                </a:moveTo>
                <a:lnTo>
                  <a:pt x="269" y="0"/>
                </a:lnTo>
                <a:lnTo>
                  <a:pt x="269" y="126"/>
                </a:lnTo>
                <a:lnTo>
                  <a:pt x="0" y="126"/>
                </a:lnTo>
                <a:lnTo>
                  <a:pt x="0" y="0"/>
                </a:lnTo>
                <a:lnTo>
                  <a:pt x="0" y="0"/>
                </a:lnTo>
                <a:close/>
              </a:path>
            </a:pathLst>
          </a:custGeom>
          <a:solidFill>
            <a:srgbClr val="FFFFF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91" name="Freeform 95"/>
          <p:cNvSpPr>
            <a:spLocks noChangeArrowheads="1"/>
          </p:cNvSpPr>
          <p:nvPr/>
        </p:nvSpPr>
        <p:spPr bwMode="auto">
          <a:xfrm>
            <a:off x="8974933" y="9432132"/>
            <a:ext cx="78581" cy="104775"/>
          </a:xfrm>
          <a:custGeom>
            <a:avLst/>
            <a:gdLst>
              <a:gd name="T0" fmla="*/ 0 w 63"/>
              <a:gd name="T1" fmla="*/ 0 h 85"/>
              <a:gd name="T2" fmla="*/ 63 w 63"/>
              <a:gd name="T3" fmla="*/ 0 h 85"/>
              <a:gd name="T4" fmla="*/ 63 w 63"/>
              <a:gd name="T5" fmla="*/ 85 h 85"/>
              <a:gd name="T6" fmla="*/ 0 w 63"/>
              <a:gd name="T7" fmla="*/ 85 h 85"/>
              <a:gd name="T8" fmla="*/ 0 w 63"/>
              <a:gd name="T9" fmla="*/ 0 h 85"/>
              <a:gd name="T10" fmla="*/ 0 w 63"/>
              <a:gd name="T11" fmla="*/ 0 h 85"/>
            </a:gdLst>
            <a:ahLst/>
            <a:cxnLst>
              <a:cxn ang="0">
                <a:pos x="T0" y="T1"/>
              </a:cxn>
              <a:cxn ang="0">
                <a:pos x="T2" y="T3"/>
              </a:cxn>
              <a:cxn ang="0">
                <a:pos x="T4" y="T5"/>
              </a:cxn>
              <a:cxn ang="0">
                <a:pos x="T6" y="T7"/>
              </a:cxn>
              <a:cxn ang="0">
                <a:pos x="T8" y="T9"/>
              </a:cxn>
              <a:cxn ang="0">
                <a:pos x="T10" y="T11"/>
              </a:cxn>
            </a:cxnLst>
            <a:rect l="0" t="0" r="r" b="b"/>
            <a:pathLst>
              <a:path w="63" h="85">
                <a:moveTo>
                  <a:pt x="0" y="0"/>
                </a:moveTo>
                <a:lnTo>
                  <a:pt x="63" y="0"/>
                </a:lnTo>
                <a:lnTo>
                  <a:pt x="63" y="85"/>
                </a:lnTo>
                <a:lnTo>
                  <a:pt x="0" y="85"/>
                </a:lnTo>
                <a:lnTo>
                  <a:pt x="0" y="0"/>
                </a:lnTo>
                <a:lnTo>
                  <a:pt x="0" y="0"/>
                </a:lnTo>
                <a:close/>
              </a:path>
            </a:pathLst>
          </a:custGeom>
          <a:solidFill>
            <a:srgbClr val="F5853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92" name="Freeform 96"/>
          <p:cNvSpPr>
            <a:spLocks noChangeArrowheads="1"/>
          </p:cNvSpPr>
          <p:nvPr/>
        </p:nvSpPr>
        <p:spPr bwMode="auto">
          <a:xfrm>
            <a:off x="9077325" y="9432132"/>
            <a:ext cx="78582" cy="104775"/>
          </a:xfrm>
          <a:custGeom>
            <a:avLst/>
            <a:gdLst>
              <a:gd name="T0" fmla="*/ 0 w 63"/>
              <a:gd name="T1" fmla="*/ 0 h 85"/>
              <a:gd name="T2" fmla="*/ 63 w 63"/>
              <a:gd name="T3" fmla="*/ 0 h 85"/>
              <a:gd name="T4" fmla="*/ 63 w 63"/>
              <a:gd name="T5" fmla="*/ 85 h 85"/>
              <a:gd name="T6" fmla="*/ 0 w 63"/>
              <a:gd name="T7" fmla="*/ 85 h 85"/>
              <a:gd name="T8" fmla="*/ 0 w 63"/>
              <a:gd name="T9" fmla="*/ 0 h 85"/>
              <a:gd name="T10" fmla="*/ 0 w 63"/>
              <a:gd name="T11" fmla="*/ 0 h 85"/>
            </a:gdLst>
            <a:ahLst/>
            <a:cxnLst>
              <a:cxn ang="0">
                <a:pos x="T0" y="T1"/>
              </a:cxn>
              <a:cxn ang="0">
                <a:pos x="T2" y="T3"/>
              </a:cxn>
              <a:cxn ang="0">
                <a:pos x="T4" y="T5"/>
              </a:cxn>
              <a:cxn ang="0">
                <a:pos x="T6" y="T7"/>
              </a:cxn>
              <a:cxn ang="0">
                <a:pos x="T8" y="T9"/>
              </a:cxn>
              <a:cxn ang="0">
                <a:pos x="T10" y="T11"/>
              </a:cxn>
            </a:cxnLst>
            <a:rect l="0" t="0" r="r" b="b"/>
            <a:pathLst>
              <a:path w="63" h="85">
                <a:moveTo>
                  <a:pt x="0" y="0"/>
                </a:moveTo>
                <a:lnTo>
                  <a:pt x="63" y="0"/>
                </a:lnTo>
                <a:lnTo>
                  <a:pt x="63" y="85"/>
                </a:lnTo>
                <a:lnTo>
                  <a:pt x="0" y="85"/>
                </a:lnTo>
                <a:lnTo>
                  <a:pt x="0" y="0"/>
                </a:lnTo>
                <a:lnTo>
                  <a:pt x="0" y="0"/>
                </a:lnTo>
                <a:close/>
              </a:path>
            </a:pathLst>
          </a:custGeom>
          <a:solidFill>
            <a:srgbClr val="F5853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93" name="Freeform 97"/>
          <p:cNvSpPr>
            <a:spLocks noChangeArrowheads="1"/>
          </p:cNvSpPr>
          <p:nvPr/>
        </p:nvSpPr>
        <p:spPr bwMode="auto">
          <a:xfrm>
            <a:off x="9179720" y="9432132"/>
            <a:ext cx="78581" cy="104775"/>
          </a:xfrm>
          <a:custGeom>
            <a:avLst/>
            <a:gdLst>
              <a:gd name="T0" fmla="*/ 0 w 63"/>
              <a:gd name="T1" fmla="*/ 0 h 85"/>
              <a:gd name="T2" fmla="*/ 63 w 63"/>
              <a:gd name="T3" fmla="*/ 0 h 85"/>
              <a:gd name="T4" fmla="*/ 63 w 63"/>
              <a:gd name="T5" fmla="*/ 85 h 85"/>
              <a:gd name="T6" fmla="*/ 0 w 63"/>
              <a:gd name="T7" fmla="*/ 85 h 85"/>
              <a:gd name="T8" fmla="*/ 0 w 63"/>
              <a:gd name="T9" fmla="*/ 0 h 85"/>
              <a:gd name="T10" fmla="*/ 0 w 63"/>
              <a:gd name="T11" fmla="*/ 0 h 85"/>
            </a:gdLst>
            <a:ahLst/>
            <a:cxnLst>
              <a:cxn ang="0">
                <a:pos x="T0" y="T1"/>
              </a:cxn>
              <a:cxn ang="0">
                <a:pos x="T2" y="T3"/>
              </a:cxn>
              <a:cxn ang="0">
                <a:pos x="T4" y="T5"/>
              </a:cxn>
              <a:cxn ang="0">
                <a:pos x="T6" y="T7"/>
              </a:cxn>
              <a:cxn ang="0">
                <a:pos x="T8" y="T9"/>
              </a:cxn>
              <a:cxn ang="0">
                <a:pos x="T10" y="T11"/>
              </a:cxn>
            </a:cxnLst>
            <a:rect l="0" t="0" r="r" b="b"/>
            <a:pathLst>
              <a:path w="63" h="85">
                <a:moveTo>
                  <a:pt x="0" y="0"/>
                </a:moveTo>
                <a:lnTo>
                  <a:pt x="63" y="0"/>
                </a:lnTo>
                <a:lnTo>
                  <a:pt x="63" y="85"/>
                </a:lnTo>
                <a:lnTo>
                  <a:pt x="0" y="85"/>
                </a:lnTo>
                <a:lnTo>
                  <a:pt x="0" y="0"/>
                </a:lnTo>
                <a:lnTo>
                  <a:pt x="0" y="0"/>
                </a:lnTo>
                <a:close/>
              </a:path>
            </a:pathLst>
          </a:custGeom>
          <a:solidFill>
            <a:srgbClr val="F5853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94" name="Freeform 98"/>
          <p:cNvSpPr>
            <a:spLocks noChangeArrowheads="1"/>
          </p:cNvSpPr>
          <p:nvPr/>
        </p:nvSpPr>
        <p:spPr bwMode="auto">
          <a:xfrm>
            <a:off x="8948738" y="9617870"/>
            <a:ext cx="335757" cy="157163"/>
          </a:xfrm>
          <a:custGeom>
            <a:avLst/>
            <a:gdLst>
              <a:gd name="T0" fmla="*/ 0 w 269"/>
              <a:gd name="T1" fmla="*/ 0 h 126"/>
              <a:gd name="T2" fmla="*/ 269 w 269"/>
              <a:gd name="T3" fmla="*/ 0 h 126"/>
              <a:gd name="T4" fmla="*/ 269 w 269"/>
              <a:gd name="T5" fmla="*/ 126 h 126"/>
              <a:gd name="T6" fmla="*/ 0 w 269"/>
              <a:gd name="T7" fmla="*/ 126 h 126"/>
              <a:gd name="T8" fmla="*/ 0 w 269"/>
              <a:gd name="T9" fmla="*/ 0 h 126"/>
              <a:gd name="T10" fmla="*/ 0 w 269"/>
              <a:gd name="T11" fmla="*/ 0 h 126"/>
            </a:gdLst>
            <a:ahLst/>
            <a:cxnLst>
              <a:cxn ang="0">
                <a:pos x="T0" y="T1"/>
              </a:cxn>
              <a:cxn ang="0">
                <a:pos x="T2" y="T3"/>
              </a:cxn>
              <a:cxn ang="0">
                <a:pos x="T4" y="T5"/>
              </a:cxn>
              <a:cxn ang="0">
                <a:pos x="T6" y="T7"/>
              </a:cxn>
              <a:cxn ang="0">
                <a:pos x="T8" y="T9"/>
              </a:cxn>
              <a:cxn ang="0">
                <a:pos x="T10" y="T11"/>
              </a:cxn>
            </a:cxnLst>
            <a:rect l="0" t="0" r="r" b="b"/>
            <a:pathLst>
              <a:path w="269" h="126">
                <a:moveTo>
                  <a:pt x="0" y="0"/>
                </a:moveTo>
                <a:lnTo>
                  <a:pt x="269" y="0"/>
                </a:lnTo>
                <a:lnTo>
                  <a:pt x="269" y="126"/>
                </a:lnTo>
                <a:lnTo>
                  <a:pt x="0" y="126"/>
                </a:lnTo>
                <a:lnTo>
                  <a:pt x="0" y="0"/>
                </a:lnTo>
                <a:lnTo>
                  <a:pt x="0" y="0"/>
                </a:lnTo>
                <a:close/>
              </a:path>
            </a:pathLst>
          </a:custGeom>
          <a:solidFill>
            <a:srgbClr val="FFFFF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95" name="Freeform 99"/>
          <p:cNvSpPr>
            <a:spLocks noChangeArrowheads="1"/>
          </p:cNvSpPr>
          <p:nvPr/>
        </p:nvSpPr>
        <p:spPr bwMode="auto">
          <a:xfrm>
            <a:off x="8974933" y="9644063"/>
            <a:ext cx="78581" cy="104775"/>
          </a:xfrm>
          <a:custGeom>
            <a:avLst/>
            <a:gdLst>
              <a:gd name="T0" fmla="*/ 0 w 63"/>
              <a:gd name="T1" fmla="*/ 0 h 85"/>
              <a:gd name="T2" fmla="*/ 63 w 63"/>
              <a:gd name="T3" fmla="*/ 0 h 85"/>
              <a:gd name="T4" fmla="*/ 63 w 63"/>
              <a:gd name="T5" fmla="*/ 85 h 85"/>
              <a:gd name="T6" fmla="*/ 0 w 63"/>
              <a:gd name="T7" fmla="*/ 85 h 85"/>
              <a:gd name="T8" fmla="*/ 0 w 63"/>
              <a:gd name="T9" fmla="*/ 0 h 85"/>
              <a:gd name="T10" fmla="*/ 0 w 63"/>
              <a:gd name="T11" fmla="*/ 0 h 85"/>
            </a:gdLst>
            <a:ahLst/>
            <a:cxnLst>
              <a:cxn ang="0">
                <a:pos x="T0" y="T1"/>
              </a:cxn>
              <a:cxn ang="0">
                <a:pos x="T2" y="T3"/>
              </a:cxn>
              <a:cxn ang="0">
                <a:pos x="T4" y="T5"/>
              </a:cxn>
              <a:cxn ang="0">
                <a:pos x="T6" y="T7"/>
              </a:cxn>
              <a:cxn ang="0">
                <a:pos x="T8" y="T9"/>
              </a:cxn>
              <a:cxn ang="0">
                <a:pos x="T10" y="T11"/>
              </a:cxn>
            </a:cxnLst>
            <a:rect l="0" t="0" r="r" b="b"/>
            <a:pathLst>
              <a:path w="63" h="85">
                <a:moveTo>
                  <a:pt x="0" y="0"/>
                </a:moveTo>
                <a:lnTo>
                  <a:pt x="63" y="0"/>
                </a:lnTo>
                <a:lnTo>
                  <a:pt x="63" y="85"/>
                </a:lnTo>
                <a:lnTo>
                  <a:pt x="0" y="85"/>
                </a:lnTo>
                <a:lnTo>
                  <a:pt x="0" y="0"/>
                </a:lnTo>
                <a:lnTo>
                  <a:pt x="0" y="0"/>
                </a:lnTo>
                <a:close/>
              </a:path>
            </a:pathLst>
          </a:custGeom>
          <a:solidFill>
            <a:srgbClr val="F5853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96" name="Freeform 100"/>
          <p:cNvSpPr>
            <a:spLocks noChangeArrowheads="1"/>
          </p:cNvSpPr>
          <p:nvPr/>
        </p:nvSpPr>
        <p:spPr bwMode="auto">
          <a:xfrm>
            <a:off x="9077325" y="9644063"/>
            <a:ext cx="78582" cy="104775"/>
          </a:xfrm>
          <a:custGeom>
            <a:avLst/>
            <a:gdLst>
              <a:gd name="T0" fmla="*/ 0 w 63"/>
              <a:gd name="T1" fmla="*/ 0 h 85"/>
              <a:gd name="T2" fmla="*/ 63 w 63"/>
              <a:gd name="T3" fmla="*/ 0 h 85"/>
              <a:gd name="T4" fmla="*/ 63 w 63"/>
              <a:gd name="T5" fmla="*/ 85 h 85"/>
              <a:gd name="T6" fmla="*/ 0 w 63"/>
              <a:gd name="T7" fmla="*/ 85 h 85"/>
              <a:gd name="T8" fmla="*/ 0 w 63"/>
              <a:gd name="T9" fmla="*/ 0 h 85"/>
              <a:gd name="T10" fmla="*/ 0 w 63"/>
              <a:gd name="T11" fmla="*/ 0 h 85"/>
            </a:gdLst>
            <a:ahLst/>
            <a:cxnLst>
              <a:cxn ang="0">
                <a:pos x="T0" y="T1"/>
              </a:cxn>
              <a:cxn ang="0">
                <a:pos x="T2" y="T3"/>
              </a:cxn>
              <a:cxn ang="0">
                <a:pos x="T4" y="T5"/>
              </a:cxn>
              <a:cxn ang="0">
                <a:pos x="T6" y="T7"/>
              </a:cxn>
              <a:cxn ang="0">
                <a:pos x="T8" y="T9"/>
              </a:cxn>
              <a:cxn ang="0">
                <a:pos x="T10" y="T11"/>
              </a:cxn>
            </a:cxnLst>
            <a:rect l="0" t="0" r="r" b="b"/>
            <a:pathLst>
              <a:path w="63" h="85">
                <a:moveTo>
                  <a:pt x="0" y="0"/>
                </a:moveTo>
                <a:lnTo>
                  <a:pt x="63" y="0"/>
                </a:lnTo>
                <a:lnTo>
                  <a:pt x="63" y="85"/>
                </a:lnTo>
                <a:lnTo>
                  <a:pt x="0" y="85"/>
                </a:lnTo>
                <a:lnTo>
                  <a:pt x="0" y="0"/>
                </a:lnTo>
                <a:lnTo>
                  <a:pt x="0" y="0"/>
                </a:lnTo>
                <a:close/>
              </a:path>
            </a:pathLst>
          </a:custGeom>
          <a:solidFill>
            <a:srgbClr val="F5853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97" name="Freeform 101"/>
          <p:cNvSpPr>
            <a:spLocks noChangeArrowheads="1"/>
          </p:cNvSpPr>
          <p:nvPr/>
        </p:nvSpPr>
        <p:spPr bwMode="auto">
          <a:xfrm>
            <a:off x="9179720" y="9644063"/>
            <a:ext cx="78581" cy="104775"/>
          </a:xfrm>
          <a:custGeom>
            <a:avLst/>
            <a:gdLst>
              <a:gd name="T0" fmla="*/ 0 w 63"/>
              <a:gd name="T1" fmla="*/ 0 h 85"/>
              <a:gd name="T2" fmla="*/ 63 w 63"/>
              <a:gd name="T3" fmla="*/ 0 h 85"/>
              <a:gd name="T4" fmla="*/ 63 w 63"/>
              <a:gd name="T5" fmla="*/ 85 h 85"/>
              <a:gd name="T6" fmla="*/ 0 w 63"/>
              <a:gd name="T7" fmla="*/ 85 h 85"/>
              <a:gd name="T8" fmla="*/ 0 w 63"/>
              <a:gd name="T9" fmla="*/ 0 h 85"/>
              <a:gd name="T10" fmla="*/ 0 w 63"/>
              <a:gd name="T11" fmla="*/ 0 h 85"/>
            </a:gdLst>
            <a:ahLst/>
            <a:cxnLst>
              <a:cxn ang="0">
                <a:pos x="T0" y="T1"/>
              </a:cxn>
              <a:cxn ang="0">
                <a:pos x="T2" y="T3"/>
              </a:cxn>
              <a:cxn ang="0">
                <a:pos x="T4" y="T5"/>
              </a:cxn>
              <a:cxn ang="0">
                <a:pos x="T6" y="T7"/>
              </a:cxn>
              <a:cxn ang="0">
                <a:pos x="T8" y="T9"/>
              </a:cxn>
              <a:cxn ang="0">
                <a:pos x="T10" y="T11"/>
              </a:cxn>
            </a:cxnLst>
            <a:rect l="0" t="0" r="r" b="b"/>
            <a:pathLst>
              <a:path w="63" h="85">
                <a:moveTo>
                  <a:pt x="0" y="0"/>
                </a:moveTo>
                <a:lnTo>
                  <a:pt x="63" y="0"/>
                </a:lnTo>
                <a:lnTo>
                  <a:pt x="63" y="85"/>
                </a:lnTo>
                <a:lnTo>
                  <a:pt x="0" y="85"/>
                </a:lnTo>
                <a:lnTo>
                  <a:pt x="0" y="0"/>
                </a:lnTo>
                <a:lnTo>
                  <a:pt x="0" y="0"/>
                </a:lnTo>
                <a:close/>
              </a:path>
            </a:pathLst>
          </a:custGeom>
          <a:solidFill>
            <a:srgbClr val="F5853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198" name="Text Box 102"/>
          <p:cNvSpPr txBox="1">
            <a:spLocks noChangeArrowheads="1"/>
          </p:cNvSpPr>
          <p:nvPr/>
        </p:nvSpPr>
        <p:spPr bwMode="auto">
          <a:xfrm>
            <a:off x="8853488" y="9922670"/>
            <a:ext cx="528638" cy="115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eaLnBrk="1" hangingPunct="1"/>
            <a:r>
              <a:rPr lang="en-US" altLang="ko-KR" sz="750">
                <a:solidFill>
                  <a:srgbClr val="000000"/>
                </a:solidFill>
                <a:ea typeface="굴림" panose="020B0600000101010101" pitchFamily="50" charset="-127"/>
              </a:rPr>
              <a:t>AMI</a:t>
            </a:r>
          </a:p>
        </p:txBody>
      </p:sp>
      <p:sp>
        <p:nvSpPr>
          <p:cNvPr id="4199" name="Freeform 103"/>
          <p:cNvSpPr>
            <a:spLocks noChangeArrowheads="1"/>
          </p:cNvSpPr>
          <p:nvPr/>
        </p:nvSpPr>
        <p:spPr bwMode="auto">
          <a:xfrm>
            <a:off x="10370345" y="9775032"/>
            <a:ext cx="64293" cy="76200"/>
          </a:xfrm>
          <a:custGeom>
            <a:avLst/>
            <a:gdLst>
              <a:gd name="T0" fmla="*/ 50 w 50"/>
              <a:gd name="T1" fmla="*/ 0 h 61"/>
              <a:gd name="T2" fmla="*/ 50 w 50"/>
              <a:gd name="T3" fmla="*/ 23 h 61"/>
              <a:gd name="T4" fmla="*/ 12 w 50"/>
              <a:gd name="T5" fmla="*/ 61 h 61"/>
              <a:gd name="T6" fmla="*/ 0 w 50"/>
              <a:gd name="T7" fmla="*/ 30 h 61"/>
              <a:gd name="T8" fmla="*/ 33 w 50"/>
              <a:gd name="T9" fmla="*/ 23 h 61"/>
              <a:gd name="T10" fmla="*/ 50 w 50"/>
              <a:gd name="T11" fmla="*/ 0 h 61"/>
            </a:gdLst>
            <a:ahLst/>
            <a:cxnLst>
              <a:cxn ang="0">
                <a:pos x="T0" y="T1"/>
              </a:cxn>
              <a:cxn ang="0">
                <a:pos x="T2" y="T3"/>
              </a:cxn>
              <a:cxn ang="0">
                <a:pos x="T4" y="T5"/>
              </a:cxn>
              <a:cxn ang="0">
                <a:pos x="T6" y="T7"/>
              </a:cxn>
              <a:cxn ang="0">
                <a:pos x="T8" y="T9"/>
              </a:cxn>
              <a:cxn ang="0">
                <a:pos x="T10" y="T11"/>
              </a:cxn>
            </a:cxnLst>
            <a:rect l="0" t="0" r="r" b="b"/>
            <a:pathLst>
              <a:path w="50" h="61">
                <a:moveTo>
                  <a:pt x="50" y="0"/>
                </a:moveTo>
                <a:lnTo>
                  <a:pt x="50" y="23"/>
                </a:lnTo>
                <a:cubicBezTo>
                  <a:pt x="50" y="49"/>
                  <a:pt x="38" y="61"/>
                  <a:pt x="12" y="61"/>
                </a:cubicBezTo>
                <a:lnTo>
                  <a:pt x="0" y="30"/>
                </a:lnTo>
                <a:cubicBezTo>
                  <a:pt x="12" y="30"/>
                  <a:pt x="23" y="28"/>
                  <a:pt x="33" y="23"/>
                </a:cubicBezTo>
                <a:cubicBezTo>
                  <a:pt x="44" y="17"/>
                  <a:pt x="50" y="9"/>
                  <a:pt x="50" y="0"/>
                </a:cubicBezTo>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00" name="Freeform 104"/>
          <p:cNvSpPr>
            <a:spLocks noChangeArrowheads="1"/>
          </p:cNvSpPr>
          <p:nvPr/>
        </p:nvSpPr>
        <p:spPr bwMode="auto">
          <a:xfrm>
            <a:off x="10387013" y="9798845"/>
            <a:ext cx="40482" cy="52388"/>
          </a:xfrm>
          <a:custGeom>
            <a:avLst/>
            <a:gdLst>
              <a:gd name="T0" fmla="*/ 33 w 33"/>
              <a:gd name="T1" fmla="*/ 0 h 43"/>
              <a:gd name="T2" fmla="*/ 33 w 33"/>
              <a:gd name="T3" fmla="*/ 23 h 43"/>
              <a:gd name="T4" fmla="*/ 0 w 33"/>
              <a:gd name="T5" fmla="*/ 43 h 43"/>
              <a:gd name="T6" fmla="*/ 0 w 33"/>
              <a:gd name="T7" fmla="*/ 19 h 43"/>
              <a:gd name="T8" fmla="*/ 33 w 33"/>
              <a:gd name="T9" fmla="*/ 0 h 43"/>
            </a:gdLst>
            <a:ahLst/>
            <a:cxnLst>
              <a:cxn ang="0">
                <a:pos x="T0" y="T1"/>
              </a:cxn>
              <a:cxn ang="0">
                <a:pos x="T2" y="T3"/>
              </a:cxn>
              <a:cxn ang="0">
                <a:pos x="T4" y="T5"/>
              </a:cxn>
              <a:cxn ang="0">
                <a:pos x="T6" y="T7"/>
              </a:cxn>
              <a:cxn ang="0">
                <a:pos x="T8" y="T9"/>
              </a:cxn>
            </a:cxnLst>
            <a:rect l="0" t="0" r="r" b="b"/>
            <a:pathLst>
              <a:path w="33" h="43">
                <a:moveTo>
                  <a:pt x="33" y="0"/>
                </a:moveTo>
                <a:lnTo>
                  <a:pt x="33" y="23"/>
                </a:lnTo>
                <a:cubicBezTo>
                  <a:pt x="26" y="36"/>
                  <a:pt x="15" y="43"/>
                  <a:pt x="0" y="43"/>
                </a:cubicBezTo>
                <a:lnTo>
                  <a:pt x="0" y="19"/>
                </a:lnTo>
                <a:cubicBezTo>
                  <a:pt x="15" y="19"/>
                  <a:pt x="26" y="13"/>
                  <a:pt x="33" y="0"/>
                </a:cubicBezTo>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01" name="Freeform 105"/>
          <p:cNvSpPr>
            <a:spLocks noChangeArrowheads="1"/>
          </p:cNvSpPr>
          <p:nvPr/>
        </p:nvSpPr>
        <p:spPr bwMode="auto">
          <a:xfrm>
            <a:off x="9906000" y="9775032"/>
            <a:ext cx="47625" cy="76200"/>
          </a:xfrm>
          <a:custGeom>
            <a:avLst/>
            <a:gdLst>
              <a:gd name="T0" fmla="*/ 38 w 38"/>
              <a:gd name="T1" fmla="*/ 37 h 61"/>
              <a:gd name="T2" fmla="*/ 38 w 38"/>
              <a:gd name="T3" fmla="*/ 61 h 61"/>
              <a:gd name="T4" fmla="*/ 0 w 38"/>
              <a:gd name="T5" fmla="*/ 23 h 61"/>
              <a:gd name="T6" fmla="*/ 0 w 38"/>
              <a:gd name="T7" fmla="*/ 0 h 61"/>
              <a:gd name="T8" fmla="*/ 38 w 38"/>
              <a:gd name="T9" fmla="*/ 37 h 61"/>
            </a:gdLst>
            <a:ahLst/>
            <a:cxnLst>
              <a:cxn ang="0">
                <a:pos x="T0" y="T1"/>
              </a:cxn>
              <a:cxn ang="0">
                <a:pos x="T2" y="T3"/>
              </a:cxn>
              <a:cxn ang="0">
                <a:pos x="T4" y="T5"/>
              </a:cxn>
              <a:cxn ang="0">
                <a:pos x="T6" y="T7"/>
              </a:cxn>
              <a:cxn ang="0">
                <a:pos x="T8" y="T9"/>
              </a:cxn>
            </a:cxnLst>
            <a:rect l="0" t="0" r="r" b="b"/>
            <a:pathLst>
              <a:path w="38" h="61">
                <a:moveTo>
                  <a:pt x="38" y="37"/>
                </a:moveTo>
                <a:lnTo>
                  <a:pt x="38" y="61"/>
                </a:lnTo>
                <a:cubicBezTo>
                  <a:pt x="12" y="61"/>
                  <a:pt x="0" y="49"/>
                  <a:pt x="0" y="23"/>
                </a:cubicBezTo>
                <a:lnTo>
                  <a:pt x="0" y="0"/>
                </a:lnTo>
                <a:cubicBezTo>
                  <a:pt x="0" y="25"/>
                  <a:pt x="12" y="37"/>
                  <a:pt x="38" y="37"/>
                </a:cubicBezTo>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02" name="Freeform 106"/>
          <p:cNvSpPr>
            <a:spLocks noChangeArrowheads="1"/>
          </p:cNvSpPr>
          <p:nvPr/>
        </p:nvSpPr>
        <p:spPr bwMode="auto">
          <a:xfrm>
            <a:off x="9906000" y="9775032"/>
            <a:ext cx="47625" cy="76200"/>
          </a:xfrm>
          <a:custGeom>
            <a:avLst/>
            <a:gdLst>
              <a:gd name="T0" fmla="*/ 38 w 38"/>
              <a:gd name="T1" fmla="*/ 37 h 61"/>
              <a:gd name="T2" fmla="*/ 38 w 38"/>
              <a:gd name="T3" fmla="*/ 61 h 61"/>
              <a:gd name="T4" fmla="*/ 0 w 38"/>
              <a:gd name="T5" fmla="*/ 23 h 61"/>
              <a:gd name="T6" fmla="*/ 0 w 38"/>
              <a:gd name="T7" fmla="*/ 0 h 61"/>
              <a:gd name="T8" fmla="*/ 38 w 38"/>
              <a:gd name="T9" fmla="*/ 37 h 61"/>
            </a:gdLst>
            <a:ahLst/>
            <a:cxnLst>
              <a:cxn ang="0">
                <a:pos x="T0" y="T1"/>
              </a:cxn>
              <a:cxn ang="0">
                <a:pos x="T2" y="T3"/>
              </a:cxn>
              <a:cxn ang="0">
                <a:pos x="T4" y="T5"/>
              </a:cxn>
              <a:cxn ang="0">
                <a:pos x="T6" y="T7"/>
              </a:cxn>
              <a:cxn ang="0">
                <a:pos x="T8" y="T9"/>
              </a:cxn>
            </a:cxnLst>
            <a:rect l="0" t="0" r="r" b="b"/>
            <a:pathLst>
              <a:path w="38" h="61">
                <a:moveTo>
                  <a:pt x="38" y="37"/>
                </a:moveTo>
                <a:lnTo>
                  <a:pt x="38" y="61"/>
                </a:lnTo>
                <a:cubicBezTo>
                  <a:pt x="12" y="61"/>
                  <a:pt x="0" y="49"/>
                  <a:pt x="0" y="23"/>
                </a:cubicBezTo>
                <a:lnTo>
                  <a:pt x="0" y="0"/>
                </a:lnTo>
                <a:cubicBezTo>
                  <a:pt x="0" y="25"/>
                  <a:pt x="12" y="37"/>
                  <a:pt x="38" y="37"/>
                </a:cubicBezTo>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03" name="Freeform 107"/>
          <p:cNvSpPr>
            <a:spLocks noChangeArrowheads="1"/>
          </p:cNvSpPr>
          <p:nvPr/>
        </p:nvSpPr>
        <p:spPr bwMode="auto">
          <a:xfrm>
            <a:off x="9939338" y="9815513"/>
            <a:ext cx="447675" cy="35720"/>
          </a:xfrm>
          <a:custGeom>
            <a:avLst/>
            <a:gdLst>
              <a:gd name="T0" fmla="*/ 360 w 360"/>
              <a:gd name="T1" fmla="*/ 5 h 29"/>
              <a:gd name="T2" fmla="*/ 360 w 360"/>
              <a:gd name="T3" fmla="*/ 29 h 29"/>
              <a:gd name="T4" fmla="*/ 11 w 360"/>
              <a:gd name="T5" fmla="*/ 29 h 29"/>
              <a:gd name="T6" fmla="*/ 0 w 360"/>
              <a:gd name="T7" fmla="*/ 0 h 29"/>
              <a:gd name="T8" fmla="*/ 360 w 360"/>
              <a:gd name="T9" fmla="*/ 5 h 29"/>
              <a:gd name="T10" fmla="*/ 360 w 360"/>
              <a:gd name="T11" fmla="*/ 5 h 29"/>
            </a:gdLst>
            <a:ahLst/>
            <a:cxnLst>
              <a:cxn ang="0">
                <a:pos x="T0" y="T1"/>
              </a:cxn>
              <a:cxn ang="0">
                <a:pos x="T2" y="T3"/>
              </a:cxn>
              <a:cxn ang="0">
                <a:pos x="T4" y="T5"/>
              </a:cxn>
              <a:cxn ang="0">
                <a:pos x="T6" y="T7"/>
              </a:cxn>
              <a:cxn ang="0">
                <a:pos x="T8" y="T9"/>
              </a:cxn>
              <a:cxn ang="0">
                <a:pos x="T10" y="T11"/>
              </a:cxn>
            </a:cxnLst>
            <a:rect l="0" t="0" r="r" b="b"/>
            <a:pathLst>
              <a:path w="360" h="29">
                <a:moveTo>
                  <a:pt x="360" y="5"/>
                </a:moveTo>
                <a:lnTo>
                  <a:pt x="360" y="29"/>
                </a:lnTo>
                <a:lnTo>
                  <a:pt x="11" y="29"/>
                </a:lnTo>
                <a:lnTo>
                  <a:pt x="0" y="0"/>
                </a:lnTo>
                <a:lnTo>
                  <a:pt x="360" y="5"/>
                </a:lnTo>
                <a:lnTo>
                  <a:pt x="360" y="5"/>
                </a:lnTo>
                <a:close/>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04" name="Freeform 108"/>
          <p:cNvSpPr>
            <a:spLocks noChangeArrowheads="1"/>
          </p:cNvSpPr>
          <p:nvPr/>
        </p:nvSpPr>
        <p:spPr bwMode="auto">
          <a:xfrm>
            <a:off x="9906001" y="9286875"/>
            <a:ext cx="528638" cy="535782"/>
          </a:xfrm>
          <a:custGeom>
            <a:avLst/>
            <a:gdLst>
              <a:gd name="T0" fmla="*/ 387 w 425"/>
              <a:gd name="T1" fmla="*/ 0 h 431"/>
              <a:gd name="T2" fmla="*/ 425 w 425"/>
              <a:gd name="T3" fmla="*/ 37 h 431"/>
              <a:gd name="T4" fmla="*/ 425 w 425"/>
              <a:gd name="T5" fmla="*/ 393 h 431"/>
              <a:gd name="T6" fmla="*/ 387 w 425"/>
              <a:gd name="T7" fmla="*/ 431 h 431"/>
              <a:gd name="T8" fmla="*/ 38 w 425"/>
              <a:gd name="T9" fmla="*/ 431 h 431"/>
              <a:gd name="T10" fmla="*/ 0 w 425"/>
              <a:gd name="T11" fmla="*/ 393 h 431"/>
              <a:gd name="T12" fmla="*/ 0 w 425"/>
              <a:gd name="T13" fmla="*/ 37 h 431"/>
              <a:gd name="T14" fmla="*/ 38 w 425"/>
              <a:gd name="T15" fmla="*/ 0 h 431"/>
              <a:gd name="T16" fmla="*/ 387 w 425"/>
              <a:gd name="T17" fmla="*/ 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5" h="431">
                <a:moveTo>
                  <a:pt x="387" y="0"/>
                </a:moveTo>
                <a:cubicBezTo>
                  <a:pt x="413" y="0"/>
                  <a:pt x="425" y="12"/>
                  <a:pt x="425" y="37"/>
                </a:cubicBezTo>
                <a:lnTo>
                  <a:pt x="425" y="393"/>
                </a:lnTo>
                <a:cubicBezTo>
                  <a:pt x="425" y="418"/>
                  <a:pt x="413" y="431"/>
                  <a:pt x="387" y="431"/>
                </a:cubicBezTo>
                <a:lnTo>
                  <a:pt x="38" y="431"/>
                </a:lnTo>
                <a:cubicBezTo>
                  <a:pt x="12" y="431"/>
                  <a:pt x="0" y="418"/>
                  <a:pt x="0" y="393"/>
                </a:cubicBezTo>
                <a:lnTo>
                  <a:pt x="0" y="37"/>
                </a:lnTo>
                <a:cubicBezTo>
                  <a:pt x="0" y="12"/>
                  <a:pt x="12" y="0"/>
                  <a:pt x="38" y="0"/>
                </a:cubicBezTo>
                <a:lnTo>
                  <a:pt x="387" y="0"/>
                </a:lnTo>
              </a:path>
            </a:pathLst>
          </a:custGeom>
          <a:solidFill>
            <a:srgbClr val="F5853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05" name="Freeform 109"/>
          <p:cNvSpPr>
            <a:spLocks noChangeArrowheads="1"/>
          </p:cNvSpPr>
          <p:nvPr/>
        </p:nvSpPr>
        <p:spPr bwMode="auto">
          <a:xfrm>
            <a:off x="10179845" y="9617870"/>
            <a:ext cx="57150" cy="111918"/>
          </a:xfrm>
          <a:custGeom>
            <a:avLst/>
            <a:gdLst>
              <a:gd name="T0" fmla="*/ 0 w 45"/>
              <a:gd name="T1" fmla="*/ 0 h 90"/>
              <a:gd name="T2" fmla="*/ 45 w 45"/>
              <a:gd name="T3" fmla="*/ 0 h 90"/>
              <a:gd name="T4" fmla="*/ 45 w 45"/>
              <a:gd name="T5" fmla="*/ 90 h 90"/>
              <a:gd name="T6" fmla="*/ 0 w 45"/>
              <a:gd name="T7" fmla="*/ 90 h 90"/>
              <a:gd name="T8" fmla="*/ 0 w 45"/>
              <a:gd name="T9" fmla="*/ 0 h 90"/>
              <a:gd name="T10" fmla="*/ 0 w 45"/>
              <a:gd name="T11" fmla="*/ 0 h 90"/>
            </a:gdLst>
            <a:ahLst/>
            <a:cxnLst>
              <a:cxn ang="0">
                <a:pos x="T0" y="T1"/>
              </a:cxn>
              <a:cxn ang="0">
                <a:pos x="T2" y="T3"/>
              </a:cxn>
              <a:cxn ang="0">
                <a:pos x="T4" y="T5"/>
              </a:cxn>
              <a:cxn ang="0">
                <a:pos x="T6" y="T7"/>
              </a:cxn>
              <a:cxn ang="0">
                <a:pos x="T8" y="T9"/>
              </a:cxn>
              <a:cxn ang="0">
                <a:pos x="T10" y="T11"/>
              </a:cxn>
            </a:cxnLst>
            <a:rect l="0" t="0" r="r" b="b"/>
            <a:pathLst>
              <a:path w="45" h="90">
                <a:moveTo>
                  <a:pt x="0" y="0"/>
                </a:moveTo>
                <a:lnTo>
                  <a:pt x="45" y="0"/>
                </a:lnTo>
                <a:lnTo>
                  <a:pt x="45" y="90"/>
                </a:lnTo>
                <a:lnTo>
                  <a:pt x="0" y="90"/>
                </a:lnTo>
                <a:lnTo>
                  <a:pt x="0" y="0"/>
                </a:lnTo>
                <a:lnTo>
                  <a:pt x="0" y="0"/>
                </a:lnTo>
                <a:close/>
              </a:path>
            </a:pathLst>
          </a:custGeom>
          <a:solidFill>
            <a:srgbClr val="FFFFF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06" name="Freeform 110"/>
          <p:cNvSpPr>
            <a:spLocks noChangeArrowheads="1"/>
          </p:cNvSpPr>
          <p:nvPr/>
        </p:nvSpPr>
        <p:spPr bwMode="auto">
          <a:xfrm>
            <a:off x="10248900" y="9560720"/>
            <a:ext cx="57150" cy="169068"/>
          </a:xfrm>
          <a:custGeom>
            <a:avLst/>
            <a:gdLst>
              <a:gd name="T0" fmla="*/ 0 w 45"/>
              <a:gd name="T1" fmla="*/ 0 h 136"/>
              <a:gd name="T2" fmla="*/ 45 w 45"/>
              <a:gd name="T3" fmla="*/ 0 h 136"/>
              <a:gd name="T4" fmla="*/ 45 w 45"/>
              <a:gd name="T5" fmla="*/ 136 h 136"/>
              <a:gd name="T6" fmla="*/ 0 w 45"/>
              <a:gd name="T7" fmla="*/ 136 h 136"/>
              <a:gd name="T8" fmla="*/ 0 w 45"/>
              <a:gd name="T9" fmla="*/ 0 h 136"/>
              <a:gd name="T10" fmla="*/ 0 w 45"/>
              <a:gd name="T11" fmla="*/ 0 h 136"/>
            </a:gdLst>
            <a:ahLst/>
            <a:cxnLst>
              <a:cxn ang="0">
                <a:pos x="T0" y="T1"/>
              </a:cxn>
              <a:cxn ang="0">
                <a:pos x="T2" y="T3"/>
              </a:cxn>
              <a:cxn ang="0">
                <a:pos x="T4" y="T5"/>
              </a:cxn>
              <a:cxn ang="0">
                <a:pos x="T6" y="T7"/>
              </a:cxn>
              <a:cxn ang="0">
                <a:pos x="T8" y="T9"/>
              </a:cxn>
              <a:cxn ang="0">
                <a:pos x="T10" y="T11"/>
              </a:cxn>
            </a:cxnLst>
            <a:rect l="0" t="0" r="r" b="b"/>
            <a:pathLst>
              <a:path w="45" h="136">
                <a:moveTo>
                  <a:pt x="0" y="0"/>
                </a:moveTo>
                <a:lnTo>
                  <a:pt x="45" y="0"/>
                </a:lnTo>
                <a:lnTo>
                  <a:pt x="45" y="136"/>
                </a:lnTo>
                <a:lnTo>
                  <a:pt x="0" y="136"/>
                </a:lnTo>
                <a:lnTo>
                  <a:pt x="0" y="0"/>
                </a:lnTo>
                <a:lnTo>
                  <a:pt x="0" y="0"/>
                </a:lnTo>
                <a:close/>
              </a:path>
            </a:pathLst>
          </a:custGeom>
          <a:solidFill>
            <a:srgbClr val="FFFFF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07" name="Freeform 111"/>
          <p:cNvSpPr>
            <a:spLocks noChangeArrowheads="1"/>
          </p:cNvSpPr>
          <p:nvPr/>
        </p:nvSpPr>
        <p:spPr bwMode="auto">
          <a:xfrm>
            <a:off x="10317957" y="9655970"/>
            <a:ext cx="57150" cy="73818"/>
          </a:xfrm>
          <a:custGeom>
            <a:avLst/>
            <a:gdLst>
              <a:gd name="T0" fmla="*/ 0 w 45"/>
              <a:gd name="T1" fmla="*/ 0 h 59"/>
              <a:gd name="T2" fmla="*/ 45 w 45"/>
              <a:gd name="T3" fmla="*/ 0 h 59"/>
              <a:gd name="T4" fmla="*/ 45 w 45"/>
              <a:gd name="T5" fmla="*/ 59 h 59"/>
              <a:gd name="T6" fmla="*/ 0 w 45"/>
              <a:gd name="T7" fmla="*/ 59 h 59"/>
              <a:gd name="T8" fmla="*/ 0 w 45"/>
              <a:gd name="T9" fmla="*/ 0 h 59"/>
              <a:gd name="T10" fmla="*/ 0 w 45"/>
              <a:gd name="T11" fmla="*/ 0 h 59"/>
            </a:gdLst>
            <a:ahLst/>
            <a:cxnLst>
              <a:cxn ang="0">
                <a:pos x="T0" y="T1"/>
              </a:cxn>
              <a:cxn ang="0">
                <a:pos x="T2" y="T3"/>
              </a:cxn>
              <a:cxn ang="0">
                <a:pos x="T4" y="T5"/>
              </a:cxn>
              <a:cxn ang="0">
                <a:pos x="T6" y="T7"/>
              </a:cxn>
              <a:cxn ang="0">
                <a:pos x="T8" y="T9"/>
              </a:cxn>
              <a:cxn ang="0">
                <a:pos x="T10" y="T11"/>
              </a:cxn>
            </a:cxnLst>
            <a:rect l="0" t="0" r="r" b="b"/>
            <a:pathLst>
              <a:path w="45" h="59">
                <a:moveTo>
                  <a:pt x="0" y="0"/>
                </a:moveTo>
                <a:lnTo>
                  <a:pt x="45" y="0"/>
                </a:lnTo>
                <a:lnTo>
                  <a:pt x="45" y="59"/>
                </a:lnTo>
                <a:lnTo>
                  <a:pt x="0" y="59"/>
                </a:lnTo>
                <a:lnTo>
                  <a:pt x="0" y="0"/>
                </a:lnTo>
                <a:lnTo>
                  <a:pt x="0" y="0"/>
                </a:lnTo>
                <a:close/>
              </a:path>
            </a:pathLst>
          </a:custGeom>
          <a:solidFill>
            <a:srgbClr val="FFFFF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08" name="Freeform 112"/>
          <p:cNvSpPr>
            <a:spLocks noChangeArrowheads="1"/>
          </p:cNvSpPr>
          <p:nvPr/>
        </p:nvSpPr>
        <p:spPr bwMode="auto">
          <a:xfrm>
            <a:off x="10175083" y="9739313"/>
            <a:ext cx="204788" cy="30957"/>
          </a:xfrm>
          <a:custGeom>
            <a:avLst/>
            <a:gdLst>
              <a:gd name="T0" fmla="*/ 157 w 163"/>
              <a:gd name="T1" fmla="*/ 0 h 24"/>
              <a:gd name="T2" fmla="*/ 6 w 163"/>
              <a:gd name="T3" fmla="*/ 0 h 24"/>
              <a:gd name="T4" fmla="*/ 0 w 163"/>
              <a:gd name="T5" fmla="*/ 0 h 24"/>
              <a:gd name="T6" fmla="*/ 0 w 163"/>
              <a:gd name="T7" fmla="*/ 6 h 24"/>
              <a:gd name="T8" fmla="*/ 0 w 163"/>
              <a:gd name="T9" fmla="*/ 17 h 24"/>
              <a:gd name="T10" fmla="*/ 0 w 163"/>
              <a:gd name="T11" fmla="*/ 24 h 24"/>
              <a:gd name="T12" fmla="*/ 6 w 163"/>
              <a:gd name="T13" fmla="*/ 24 h 24"/>
              <a:gd name="T14" fmla="*/ 157 w 163"/>
              <a:gd name="T15" fmla="*/ 24 h 24"/>
              <a:gd name="T16" fmla="*/ 163 w 163"/>
              <a:gd name="T17" fmla="*/ 24 h 24"/>
              <a:gd name="T18" fmla="*/ 163 w 163"/>
              <a:gd name="T19" fmla="*/ 17 h 24"/>
              <a:gd name="T20" fmla="*/ 163 w 163"/>
              <a:gd name="T21" fmla="*/ 6 h 24"/>
              <a:gd name="T22" fmla="*/ 163 w 163"/>
              <a:gd name="T23" fmla="*/ 0 h 24"/>
              <a:gd name="T24" fmla="*/ 157 w 163"/>
              <a:gd name="T25" fmla="*/ 0 h 24"/>
              <a:gd name="T26" fmla="*/ 157 w 163"/>
              <a:gd name="T2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3" h="24">
                <a:moveTo>
                  <a:pt x="157" y="0"/>
                </a:moveTo>
                <a:lnTo>
                  <a:pt x="6" y="0"/>
                </a:lnTo>
                <a:lnTo>
                  <a:pt x="0" y="0"/>
                </a:lnTo>
                <a:lnTo>
                  <a:pt x="0" y="6"/>
                </a:lnTo>
                <a:lnTo>
                  <a:pt x="0" y="17"/>
                </a:lnTo>
                <a:lnTo>
                  <a:pt x="0" y="24"/>
                </a:lnTo>
                <a:lnTo>
                  <a:pt x="6" y="24"/>
                </a:lnTo>
                <a:lnTo>
                  <a:pt x="157" y="24"/>
                </a:lnTo>
                <a:lnTo>
                  <a:pt x="163" y="24"/>
                </a:lnTo>
                <a:lnTo>
                  <a:pt x="163" y="17"/>
                </a:lnTo>
                <a:lnTo>
                  <a:pt x="163" y="6"/>
                </a:lnTo>
                <a:lnTo>
                  <a:pt x="163" y="0"/>
                </a:lnTo>
                <a:lnTo>
                  <a:pt x="157" y="0"/>
                </a:lnTo>
                <a:lnTo>
                  <a:pt x="157" y="0"/>
                </a:lnTo>
                <a:close/>
              </a:path>
            </a:pathLst>
          </a:custGeom>
          <a:solidFill>
            <a:srgbClr val="FFFFF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09" name="Text Box 113"/>
          <p:cNvSpPr txBox="1">
            <a:spLocks noChangeArrowheads="1"/>
          </p:cNvSpPr>
          <p:nvPr/>
        </p:nvSpPr>
        <p:spPr bwMode="auto">
          <a:xfrm>
            <a:off x="9817895" y="9872663"/>
            <a:ext cx="704850"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eaLnBrk="1" hangingPunct="1"/>
            <a:r>
              <a:rPr lang="en-US" altLang="ko-KR" sz="750">
                <a:solidFill>
                  <a:srgbClr val="000000"/>
                </a:solidFill>
                <a:ea typeface="굴림" panose="020B0600000101010101" pitchFamily="50" charset="-127"/>
              </a:rPr>
              <a:t>Instance with</a:t>
            </a:r>
          </a:p>
          <a:p>
            <a:pPr algn="ctr" eaLnBrk="1" hangingPunct="1"/>
            <a:r>
              <a:rPr lang="en-US" altLang="ko-KR" sz="750">
                <a:solidFill>
                  <a:srgbClr val="000000"/>
                </a:solidFill>
                <a:ea typeface="굴림" panose="020B0600000101010101" pitchFamily="50" charset="-127"/>
              </a:rPr>
              <a:t>CloudWatch</a:t>
            </a:r>
          </a:p>
        </p:txBody>
      </p:sp>
      <p:sp>
        <p:nvSpPr>
          <p:cNvPr id="4210" name="Freeform 114"/>
          <p:cNvSpPr>
            <a:spLocks noChangeArrowheads="1"/>
          </p:cNvSpPr>
          <p:nvPr/>
        </p:nvSpPr>
        <p:spPr bwMode="auto">
          <a:xfrm>
            <a:off x="11491913" y="9436895"/>
            <a:ext cx="85725" cy="78581"/>
          </a:xfrm>
          <a:custGeom>
            <a:avLst/>
            <a:gdLst>
              <a:gd name="T0" fmla="*/ 69 w 69"/>
              <a:gd name="T1" fmla="*/ 0 h 63"/>
              <a:gd name="T2" fmla="*/ 69 w 69"/>
              <a:gd name="T3" fmla="*/ 45 h 63"/>
              <a:gd name="T4" fmla="*/ 20 w 69"/>
              <a:gd name="T5" fmla="*/ 63 h 63"/>
              <a:gd name="T6" fmla="*/ 0 w 69"/>
              <a:gd name="T7" fmla="*/ 13 h 63"/>
              <a:gd name="T8" fmla="*/ 69 w 69"/>
              <a:gd name="T9" fmla="*/ 0 h 63"/>
              <a:gd name="T10" fmla="*/ 69 w 69"/>
              <a:gd name="T11" fmla="*/ 0 h 63"/>
            </a:gdLst>
            <a:ahLst/>
            <a:cxnLst>
              <a:cxn ang="0">
                <a:pos x="T0" y="T1"/>
              </a:cxn>
              <a:cxn ang="0">
                <a:pos x="T2" y="T3"/>
              </a:cxn>
              <a:cxn ang="0">
                <a:pos x="T4" y="T5"/>
              </a:cxn>
              <a:cxn ang="0">
                <a:pos x="T6" y="T7"/>
              </a:cxn>
              <a:cxn ang="0">
                <a:pos x="T8" y="T9"/>
              </a:cxn>
              <a:cxn ang="0">
                <a:pos x="T10" y="T11"/>
              </a:cxn>
            </a:cxnLst>
            <a:rect l="0" t="0" r="r" b="b"/>
            <a:pathLst>
              <a:path w="69" h="63">
                <a:moveTo>
                  <a:pt x="69" y="0"/>
                </a:moveTo>
                <a:lnTo>
                  <a:pt x="69" y="45"/>
                </a:lnTo>
                <a:lnTo>
                  <a:pt x="20" y="63"/>
                </a:lnTo>
                <a:lnTo>
                  <a:pt x="0" y="13"/>
                </a:lnTo>
                <a:lnTo>
                  <a:pt x="69" y="0"/>
                </a:lnTo>
                <a:lnTo>
                  <a:pt x="69" y="0"/>
                </a:lnTo>
                <a:close/>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11" name="Freeform 115"/>
          <p:cNvSpPr>
            <a:spLocks noChangeArrowheads="1"/>
          </p:cNvSpPr>
          <p:nvPr/>
        </p:nvSpPr>
        <p:spPr bwMode="auto">
          <a:xfrm>
            <a:off x="11049000" y="9460707"/>
            <a:ext cx="307182" cy="54768"/>
          </a:xfrm>
          <a:custGeom>
            <a:avLst/>
            <a:gdLst>
              <a:gd name="T0" fmla="*/ 0 w 248"/>
              <a:gd name="T1" fmla="*/ 0 h 45"/>
              <a:gd name="T2" fmla="*/ 248 w 248"/>
              <a:gd name="T3" fmla="*/ 0 h 45"/>
              <a:gd name="T4" fmla="*/ 248 w 248"/>
              <a:gd name="T5" fmla="*/ 45 h 45"/>
              <a:gd name="T6" fmla="*/ 0 w 248"/>
              <a:gd name="T7" fmla="*/ 45 h 45"/>
              <a:gd name="T8" fmla="*/ 0 w 248"/>
              <a:gd name="T9" fmla="*/ 0 h 45"/>
              <a:gd name="T10" fmla="*/ 0 w 248"/>
              <a:gd name="T11" fmla="*/ 0 h 45"/>
            </a:gdLst>
            <a:ahLst/>
            <a:cxnLst>
              <a:cxn ang="0">
                <a:pos x="T0" y="T1"/>
              </a:cxn>
              <a:cxn ang="0">
                <a:pos x="T2" y="T3"/>
              </a:cxn>
              <a:cxn ang="0">
                <a:pos x="T4" y="T5"/>
              </a:cxn>
              <a:cxn ang="0">
                <a:pos x="T6" y="T7"/>
              </a:cxn>
              <a:cxn ang="0">
                <a:pos x="T8" y="T9"/>
              </a:cxn>
              <a:cxn ang="0">
                <a:pos x="T10" y="T11"/>
              </a:cxn>
            </a:cxnLst>
            <a:rect l="0" t="0" r="r" b="b"/>
            <a:pathLst>
              <a:path w="248" h="45">
                <a:moveTo>
                  <a:pt x="0" y="0"/>
                </a:moveTo>
                <a:lnTo>
                  <a:pt x="248" y="0"/>
                </a:lnTo>
                <a:lnTo>
                  <a:pt x="248" y="45"/>
                </a:lnTo>
                <a:lnTo>
                  <a:pt x="0" y="45"/>
                </a:lnTo>
                <a:lnTo>
                  <a:pt x="0" y="0"/>
                </a:lnTo>
                <a:lnTo>
                  <a:pt x="0" y="0"/>
                </a:lnTo>
                <a:close/>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12" name="Freeform 116"/>
          <p:cNvSpPr>
            <a:spLocks noChangeArrowheads="1"/>
          </p:cNvSpPr>
          <p:nvPr/>
        </p:nvSpPr>
        <p:spPr bwMode="auto">
          <a:xfrm>
            <a:off x="10903745" y="9436895"/>
            <a:ext cx="145256" cy="130968"/>
          </a:xfrm>
          <a:custGeom>
            <a:avLst/>
            <a:gdLst>
              <a:gd name="T0" fmla="*/ 117 w 117"/>
              <a:gd name="T1" fmla="*/ 18 h 105"/>
              <a:gd name="T2" fmla="*/ 117 w 117"/>
              <a:gd name="T3" fmla="*/ 63 h 105"/>
              <a:gd name="T4" fmla="*/ 60 w 117"/>
              <a:gd name="T5" fmla="*/ 105 h 105"/>
              <a:gd name="T6" fmla="*/ 0 w 117"/>
              <a:gd name="T7" fmla="*/ 45 h 105"/>
              <a:gd name="T8" fmla="*/ 0 w 117"/>
              <a:gd name="T9" fmla="*/ 0 h 105"/>
              <a:gd name="T10" fmla="*/ 60 w 117"/>
              <a:gd name="T11" fmla="*/ 60 h 105"/>
              <a:gd name="T12" fmla="*/ 117 w 117"/>
              <a:gd name="T13" fmla="*/ 18 h 105"/>
            </a:gdLst>
            <a:ahLst/>
            <a:cxnLst>
              <a:cxn ang="0">
                <a:pos x="T0" y="T1"/>
              </a:cxn>
              <a:cxn ang="0">
                <a:pos x="T2" y="T3"/>
              </a:cxn>
              <a:cxn ang="0">
                <a:pos x="T4" y="T5"/>
              </a:cxn>
              <a:cxn ang="0">
                <a:pos x="T6" y="T7"/>
              </a:cxn>
              <a:cxn ang="0">
                <a:pos x="T8" y="T9"/>
              </a:cxn>
              <a:cxn ang="0">
                <a:pos x="T10" y="T11"/>
              </a:cxn>
              <a:cxn ang="0">
                <a:pos x="T12" y="T13"/>
              </a:cxn>
            </a:cxnLst>
            <a:rect l="0" t="0" r="r" b="b"/>
            <a:pathLst>
              <a:path w="117" h="105">
                <a:moveTo>
                  <a:pt x="117" y="18"/>
                </a:moveTo>
                <a:lnTo>
                  <a:pt x="117" y="63"/>
                </a:lnTo>
                <a:cubicBezTo>
                  <a:pt x="109" y="91"/>
                  <a:pt x="89" y="105"/>
                  <a:pt x="60" y="105"/>
                </a:cubicBezTo>
                <a:cubicBezTo>
                  <a:pt x="20" y="105"/>
                  <a:pt x="0" y="85"/>
                  <a:pt x="0" y="45"/>
                </a:cubicBezTo>
                <a:lnTo>
                  <a:pt x="0" y="0"/>
                </a:lnTo>
                <a:cubicBezTo>
                  <a:pt x="0" y="40"/>
                  <a:pt x="20" y="60"/>
                  <a:pt x="60" y="60"/>
                </a:cubicBezTo>
                <a:cubicBezTo>
                  <a:pt x="89" y="60"/>
                  <a:pt x="109" y="46"/>
                  <a:pt x="117" y="18"/>
                </a:cubicBezTo>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13" name="Freeform 117"/>
          <p:cNvSpPr>
            <a:spLocks noChangeArrowheads="1"/>
          </p:cNvSpPr>
          <p:nvPr/>
        </p:nvSpPr>
        <p:spPr bwMode="auto">
          <a:xfrm>
            <a:off x="10903745" y="9436895"/>
            <a:ext cx="140493" cy="130968"/>
          </a:xfrm>
          <a:custGeom>
            <a:avLst/>
            <a:gdLst>
              <a:gd name="T0" fmla="*/ 113 w 113"/>
              <a:gd name="T1" fmla="*/ 28 h 105"/>
              <a:gd name="T2" fmla="*/ 113 w 113"/>
              <a:gd name="T3" fmla="*/ 74 h 105"/>
              <a:gd name="T4" fmla="*/ 60 w 113"/>
              <a:gd name="T5" fmla="*/ 105 h 105"/>
              <a:gd name="T6" fmla="*/ 0 w 113"/>
              <a:gd name="T7" fmla="*/ 45 h 105"/>
              <a:gd name="T8" fmla="*/ 0 w 113"/>
              <a:gd name="T9" fmla="*/ 0 h 105"/>
              <a:gd name="T10" fmla="*/ 60 w 113"/>
              <a:gd name="T11" fmla="*/ 60 h 105"/>
              <a:gd name="T12" fmla="*/ 113 w 113"/>
              <a:gd name="T13" fmla="*/ 28 h 105"/>
            </a:gdLst>
            <a:ahLst/>
            <a:cxnLst>
              <a:cxn ang="0">
                <a:pos x="T0" y="T1"/>
              </a:cxn>
              <a:cxn ang="0">
                <a:pos x="T2" y="T3"/>
              </a:cxn>
              <a:cxn ang="0">
                <a:pos x="T4" y="T5"/>
              </a:cxn>
              <a:cxn ang="0">
                <a:pos x="T6" y="T7"/>
              </a:cxn>
              <a:cxn ang="0">
                <a:pos x="T8" y="T9"/>
              </a:cxn>
              <a:cxn ang="0">
                <a:pos x="T10" y="T11"/>
              </a:cxn>
              <a:cxn ang="0">
                <a:pos x="T12" y="T13"/>
              </a:cxn>
            </a:cxnLst>
            <a:rect l="0" t="0" r="r" b="b"/>
            <a:pathLst>
              <a:path w="113" h="105">
                <a:moveTo>
                  <a:pt x="113" y="28"/>
                </a:moveTo>
                <a:lnTo>
                  <a:pt x="113" y="74"/>
                </a:lnTo>
                <a:cubicBezTo>
                  <a:pt x="101" y="95"/>
                  <a:pt x="84" y="105"/>
                  <a:pt x="60" y="105"/>
                </a:cubicBezTo>
                <a:cubicBezTo>
                  <a:pt x="20" y="105"/>
                  <a:pt x="0" y="85"/>
                  <a:pt x="0" y="45"/>
                </a:cubicBezTo>
                <a:lnTo>
                  <a:pt x="0" y="0"/>
                </a:lnTo>
                <a:cubicBezTo>
                  <a:pt x="0" y="40"/>
                  <a:pt x="20" y="60"/>
                  <a:pt x="60" y="60"/>
                </a:cubicBezTo>
                <a:cubicBezTo>
                  <a:pt x="84" y="60"/>
                  <a:pt x="101" y="49"/>
                  <a:pt x="113" y="28"/>
                </a:cubicBezTo>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14" name="Freeform 118"/>
          <p:cNvSpPr>
            <a:spLocks noChangeArrowheads="1"/>
          </p:cNvSpPr>
          <p:nvPr/>
        </p:nvSpPr>
        <p:spPr bwMode="auto">
          <a:xfrm>
            <a:off x="10903745" y="9353551"/>
            <a:ext cx="673893" cy="166688"/>
          </a:xfrm>
          <a:custGeom>
            <a:avLst/>
            <a:gdLst>
              <a:gd name="T0" fmla="*/ 364 w 543"/>
              <a:gd name="T1" fmla="*/ 0 h 133"/>
              <a:gd name="T2" fmla="*/ 494 w 543"/>
              <a:gd name="T3" fmla="*/ 48 h 133"/>
              <a:gd name="T4" fmla="*/ 496 w 543"/>
              <a:gd name="T5" fmla="*/ 49 h 133"/>
              <a:gd name="T6" fmla="*/ 498 w 543"/>
              <a:gd name="T7" fmla="*/ 49 h 133"/>
              <a:gd name="T8" fmla="*/ 543 w 543"/>
              <a:gd name="T9" fmla="*/ 66 h 133"/>
              <a:gd name="T10" fmla="*/ 498 w 543"/>
              <a:gd name="T11" fmla="*/ 82 h 133"/>
              <a:gd name="T12" fmla="*/ 496 w 543"/>
              <a:gd name="T13" fmla="*/ 83 h 133"/>
              <a:gd name="T14" fmla="*/ 494 w 543"/>
              <a:gd name="T15" fmla="*/ 84 h 133"/>
              <a:gd name="T16" fmla="*/ 364 w 543"/>
              <a:gd name="T17" fmla="*/ 133 h 133"/>
              <a:gd name="T18" fmla="*/ 364 w 543"/>
              <a:gd name="T19" fmla="*/ 84 h 133"/>
              <a:gd name="T20" fmla="*/ 117 w 543"/>
              <a:gd name="T21" fmla="*/ 84 h 133"/>
              <a:gd name="T22" fmla="*/ 60 w 543"/>
              <a:gd name="T23" fmla="*/ 126 h 133"/>
              <a:gd name="T24" fmla="*/ 0 w 543"/>
              <a:gd name="T25" fmla="*/ 66 h 133"/>
              <a:gd name="T26" fmla="*/ 60 w 543"/>
              <a:gd name="T27" fmla="*/ 6 h 133"/>
              <a:gd name="T28" fmla="*/ 117 w 543"/>
              <a:gd name="T29" fmla="*/ 48 h 133"/>
              <a:gd name="T30" fmla="*/ 364 w 543"/>
              <a:gd name="T31" fmla="*/ 48 h 133"/>
              <a:gd name="T32" fmla="*/ 364 w 543"/>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3" h="133">
                <a:moveTo>
                  <a:pt x="364" y="0"/>
                </a:moveTo>
                <a:lnTo>
                  <a:pt x="494" y="48"/>
                </a:lnTo>
                <a:lnTo>
                  <a:pt x="496" y="49"/>
                </a:lnTo>
                <a:lnTo>
                  <a:pt x="498" y="49"/>
                </a:lnTo>
                <a:lnTo>
                  <a:pt x="543" y="66"/>
                </a:lnTo>
                <a:lnTo>
                  <a:pt x="498" y="82"/>
                </a:lnTo>
                <a:lnTo>
                  <a:pt x="496" y="83"/>
                </a:lnTo>
                <a:lnTo>
                  <a:pt x="494" y="84"/>
                </a:lnTo>
                <a:lnTo>
                  <a:pt x="364" y="133"/>
                </a:lnTo>
                <a:lnTo>
                  <a:pt x="364" y="84"/>
                </a:lnTo>
                <a:lnTo>
                  <a:pt x="117" y="84"/>
                </a:lnTo>
                <a:cubicBezTo>
                  <a:pt x="109" y="112"/>
                  <a:pt x="89" y="126"/>
                  <a:pt x="60" y="126"/>
                </a:cubicBezTo>
                <a:cubicBezTo>
                  <a:pt x="20" y="126"/>
                  <a:pt x="0" y="106"/>
                  <a:pt x="0" y="66"/>
                </a:cubicBezTo>
                <a:cubicBezTo>
                  <a:pt x="0" y="26"/>
                  <a:pt x="20" y="6"/>
                  <a:pt x="60" y="6"/>
                </a:cubicBezTo>
                <a:cubicBezTo>
                  <a:pt x="89" y="6"/>
                  <a:pt x="109" y="20"/>
                  <a:pt x="117" y="48"/>
                </a:cubicBezTo>
                <a:lnTo>
                  <a:pt x="364" y="48"/>
                </a:lnTo>
                <a:lnTo>
                  <a:pt x="364" y="0"/>
                </a:lnTo>
              </a:path>
            </a:pathLst>
          </a:custGeom>
          <a:solidFill>
            <a:srgbClr val="F5853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15" name="Freeform 119"/>
          <p:cNvSpPr>
            <a:spLocks noChangeArrowheads="1"/>
          </p:cNvSpPr>
          <p:nvPr/>
        </p:nvSpPr>
        <p:spPr bwMode="auto">
          <a:xfrm>
            <a:off x="11356182" y="9460707"/>
            <a:ext cx="161925" cy="114300"/>
          </a:xfrm>
          <a:custGeom>
            <a:avLst/>
            <a:gdLst>
              <a:gd name="T0" fmla="*/ 129 w 129"/>
              <a:gd name="T1" fmla="*/ 0 h 93"/>
              <a:gd name="T2" fmla="*/ 129 w 129"/>
              <a:gd name="T3" fmla="*/ 45 h 93"/>
              <a:gd name="T4" fmla="*/ 0 w 129"/>
              <a:gd name="T5" fmla="*/ 93 h 93"/>
              <a:gd name="T6" fmla="*/ 0 w 129"/>
              <a:gd name="T7" fmla="*/ 48 h 93"/>
              <a:gd name="T8" fmla="*/ 129 w 129"/>
              <a:gd name="T9" fmla="*/ 0 h 93"/>
              <a:gd name="T10" fmla="*/ 129 w 129"/>
              <a:gd name="T11" fmla="*/ 0 h 93"/>
            </a:gdLst>
            <a:ahLst/>
            <a:cxnLst>
              <a:cxn ang="0">
                <a:pos x="T0" y="T1"/>
              </a:cxn>
              <a:cxn ang="0">
                <a:pos x="T2" y="T3"/>
              </a:cxn>
              <a:cxn ang="0">
                <a:pos x="T4" y="T5"/>
              </a:cxn>
              <a:cxn ang="0">
                <a:pos x="T6" y="T7"/>
              </a:cxn>
              <a:cxn ang="0">
                <a:pos x="T8" y="T9"/>
              </a:cxn>
              <a:cxn ang="0">
                <a:pos x="T10" y="T11"/>
              </a:cxn>
            </a:cxnLst>
            <a:rect l="0" t="0" r="r" b="b"/>
            <a:pathLst>
              <a:path w="129" h="93">
                <a:moveTo>
                  <a:pt x="129" y="0"/>
                </a:moveTo>
                <a:lnTo>
                  <a:pt x="129" y="45"/>
                </a:lnTo>
                <a:lnTo>
                  <a:pt x="0" y="93"/>
                </a:lnTo>
                <a:lnTo>
                  <a:pt x="0" y="48"/>
                </a:lnTo>
                <a:lnTo>
                  <a:pt x="129" y="0"/>
                </a:lnTo>
                <a:lnTo>
                  <a:pt x="129" y="0"/>
                </a:lnTo>
                <a:close/>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16" name="Text Box 120"/>
          <p:cNvSpPr txBox="1">
            <a:spLocks noChangeArrowheads="1"/>
          </p:cNvSpPr>
          <p:nvPr/>
        </p:nvSpPr>
        <p:spPr bwMode="auto">
          <a:xfrm>
            <a:off x="10887075" y="9725026"/>
            <a:ext cx="707232" cy="115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eaLnBrk="1" hangingPunct="1"/>
            <a:r>
              <a:rPr lang="en-US" altLang="ko-KR" sz="750">
                <a:solidFill>
                  <a:srgbClr val="000000"/>
                </a:solidFill>
                <a:ea typeface="굴림" panose="020B0600000101010101" pitchFamily="50" charset="-127"/>
              </a:rPr>
              <a:t>Elastic IP</a:t>
            </a:r>
          </a:p>
        </p:txBody>
      </p:sp>
      <p:sp>
        <p:nvSpPr>
          <p:cNvPr id="4217" name="Freeform 121"/>
          <p:cNvSpPr>
            <a:spLocks noChangeArrowheads="1"/>
          </p:cNvSpPr>
          <p:nvPr/>
        </p:nvSpPr>
        <p:spPr bwMode="auto">
          <a:xfrm>
            <a:off x="13392150" y="9424988"/>
            <a:ext cx="57150" cy="26195"/>
          </a:xfrm>
          <a:custGeom>
            <a:avLst/>
            <a:gdLst>
              <a:gd name="T0" fmla="*/ 45 w 45"/>
              <a:gd name="T1" fmla="*/ 0 h 21"/>
              <a:gd name="T2" fmla="*/ 43 w 45"/>
              <a:gd name="T3" fmla="*/ 21 h 21"/>
              <a:gd name="T4" fmla="*/ 1 w 45"/>
              <a:gd name="T5" fmla="*/ 21 h 21"/>
              <a:gd name="T6" fmla="*/ 0 w 45"/>
              <a:gd name="T7" fmla="*/ 0 h 21"/>
              <a:gd name="T8" fmla="*/ 45 w 45"/>
              <a:gd name="T9" fmla="*/ 0 h 21"/>
              <a:gd name="T10" fmla="*/ 45 w 45"/>
              <a:gd name="T11" fmla="*/ 0 h 21"/>
            </a:gdLst>
            <a:ahLst/>
            <a:cxnLst>
              <a:cxn ang="0">
                <a:pos x="T0" y="T1"/>
              </a:cxn>
              <a:cxn ang="0">
                <a:pos x="T2" y="T3"/>
              </a:cxn>
              <a:cxn ang="0">
                <a:pos x="T4" y="T5"/>
              </a:cxn>
              <a:cxn ang="0">
                <a:pos x="T6" y="T7"/>
              </a:cxn>
              <a:cxn ang="0">
                <a:pos x="T8" y="T9"/>
              </a:cxn>
              <a:cxn ang="0">
                <a:pos x="T10" y="T11"/>
              </a:cxn>
            </a:cxnLst>
            <a:rect l="0" t="0" r="r" b="b"/>
            <a:pathLst>
              <a:path w="45" h="21">
                <a:moveTo>
                  <a:pt x="45" y="0"/>
                </a:moveTo>
                <a:lnTo>
                  <a:pt x="43" y="21"/>
                </a:lnTo>
                <a:lnTo>
                  <a:pt x="1" y="21"/>
                </a:lnTo>
                <a:lnTo>
                  <a:pt x="0" y="0"/>
                </a:lnTo>
                <a:lnTo>
                  <a:pt x="45" y="0"/>
                </a:lnTo>
                <a:lnTo>
                  <a:pt x="45" y="0"/>
                </a:lnTo>
                <a:close/>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18" name="Freeform 122"/>
          <p:cNvSpPr>
            <a:spLocks noChangeArrowheads="1"/>
          </p:cNvSpPr>
          <p:nvPr/>
        </p:nvSpPr>
        <p:spPr bwMode="auto">
          <a:xfrm>
            <a:off x="13465970" y="9429750"/>
            <a:ext cx="14288" cy="30957"/>
          </a:xfrm>
          <a:custGeom>
            <a:avLst/>
            <a:gdLst>
              <a:gd name="T0" fmla="*/ 10 w 10"/>
              <a:gd name="T1" fmla="*/ 0 h 25"/>
              <a:gd name="T2" fmla="*/ 10 w 10"/>
              <a:gd name="T3" fmla="*/ 19 h 25"/>
              <a:gd name="T4" fmla="*/ 0 w 10"/>
              <a:gd name="T5" fmla="*/ 25 h 25"/>
              <a:gd name="T6" fmla="*/ 0 w 10"/>
              <a:gd name="T7" fmla="*/ 5 h 25"/>
              <a:gd name="T8" fmla="*/ 10 w 10"/>
              <a:gd name="T9" fmla="*/ 0 h 25"/>
            </a:gdLst>
            <a:ahLst/>
            <a:cxnLst>
              <a:cxn ang="0">
                <a:pos x="T0" y="T1"/>
              </a:cxn>
              <a:cxn ang="0">
                <a:pos x="T2" y="T3"/>
              </a:cxn>
              <a:cxn ang="0">
                <a:pos x="T4" y="T5"/>
              </a:cxn>
              <a:cxn ang="0">
                <a:pos x="T6" y="T7"/>
              </a:cxn>
              <a:cxn ang="0">
                <a:pos x="T8" y="T9"/>
              </a:cxn>
            </a:cxnLst>
            <a:rect l="0" t="0" r="r" b="b"/>
            <a:pathLst>
              <a:path w="10" h="25">
                <a:moveTo>
                  <a:pt x="10" y="0"/>
                </a:moveTo>
                <a:lnTo>
                  <a:pt x="10" y="19"/>
                </a:lnTo>
                <a:cubicBezTo>
                  <a:pt x="8" y="23"/>
                  <a:pt x="4" y="25"/>
                  <a:pt x="0" y="25"/>
                </a:cubicBezTo>
                <a:lnTo>
                  <a:pt x="0" y="5"/>
                </a:lnTo>
                <a:cubicBezTo>
                  <a:pt x="4" y="5"/>
                  <a:pt x="8" y="3"/>
                  <a:pt x="10" y="0"/>
                </a:cubicBezTo>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19" name="Freeform 123"/>
          <p:cNvSpPr>
            <a:spLocks noChangeArrowheads="1"/>
          </p:cNvSpPr>
          <p:nvPr/>
        </p:nvSpPr>
        <p:spPr bwMode="auto">
          <a:xfrm>
            <a:off x="13465970" y="9429750"/>
            <a:ext cx="14288" cy="30957"/>
          </a:xfrm>
          <a:custGeom>
            <a:avLst/>
            <a:gdLst>
              <a:gd name="T0" fmla="*/ 10 w 10"/>
              <a:gd name="T1" fmla="*/ 0 h 25"/>
              <a:gd name="T2" fmla="*/ 10 w 10"/>
              <a:gd name="T3" fmla="*/ 19 h 25"/>
              <a:gd name="T4" fmla="*/ 0 w 10"/>
              <a:gd name="T5" fmla="*/ 25 h 25"/>
              <a:gd name="T6" fmla="*/ 0 w 10"/>
              <a:gd name="T7" fmla="*/ 5 h 25"/>
              <a:gd name="T8" fmla="*/ 10 w 10"/>
              <a:gd name="T9" fmla="*/ 0 h 25"/>
            </a:gdLst>
            <a:ahLst/>
            <a:cxnLst>
              <a:cxn ang="0">
                <a:pos x="T0" y="T1"/>
              </a:cxn>
              <a:cxn ang="0">
                <a:pos x="T2" y="T3"/>
              </a:cxn>
              <a:cxn ang="0">
                <a:pos x="T4" y="T5"/>
              </a:cxn>
              <a:cxn ang="0">
                <a:pos x="T6" y="T7"/>
              </a:cxn>
              <a:cxn ang="0">
                <a:pos x="T8" y="T9"/>
              </a:cxn>
            </a:cxnLst>
            <a:rect l="0" t="0" r="r" b="b"/>
            <a:pathLst>
              <a:path w="10" h="25">
                <a:moveTo>
                  <a:pt x="10" y="0"/>
                </a:moveTo>
                <a:lnTo>
                  <a:pt x="10" y="19"/>
                </a:lnTo>
                <a:cubicBezTo>
                  <a:pt x="8" y="23"/>
                  <a:pt x="4" y="25"/>
                  <a:pt x="0" y="25"/>
                </a:cubicBezTo>
                <a:lnTo>
                  <a:pt x="0" y="5"/>
                </a:lnTo>
                <a:cubicBezTo>
                  <a:pt x="4" y="5"/>
                  <a:pt x="8" y="3"/>
                  <a:pt x="10" y="0"/>
                </a:cubicBezTo>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20" name="Freeform 124"/>
          <p:cNvSpPr>
            <a:spLocks noChangeArrowheads="1"/>
          </p:cNvSpPr>
          <p:nvPr/>
        </p:nvSpPr>
        <p:spPr bwMode="auto">
          <a:xfrm>
            <a:off x="13473113" y="9422608"/>
            <a:ext cx="47625" cy="59531"/>
          </a:xfrm>
          <a:custGeom>
            <a:avLst/>
            <a:gdLst>
              <a:gd name="T0" fmla="*/ 38 w 38"/>
              <a:gd name="T1" fmla="*/ 28 h 48"/>
              <a:gd name="T2" fmla="*/ 38 w 38"/>
              <a:gd name="T3" fmla="*/ 48 h 48"/>
              <a:gd name="T4" fmla="*/ 6 w 38"/>
              <a:gd name="T5" fmla="*/ 25 h 48"/>
              <a:gd name="T6" fmla="*/ 0 w 38"/>
              <a:gd name="T7" fmla="*/ 0 h 48"/>
              <a:gd name="T8" fmla="*/ 38 w 38"/>
              <a:gd name="T9" fmla="*/ 28 h 48"/>
              <a:gd name="T10" fmla="*/ 38 w 38"/>
              <a:gd name="T11" fmla="*/ 28 h 48"/>
            </a:gdLst>
            <a:ahLst/>
            <a:cxnLst>
              <a:cxn ang="0">
                <a:pos x="T0" y="T1"/>
              </a:cxn>
              <a:cxn ang="0">
                <a:pos x="T2" y="T3"/>
              </a:cxn>
              <a:cxn ang="0">
                <a:pos x="T4" y="T5"/>
              </a:cxn>
              <a:cxn ang="0">
                <a:pos x="T6" y="T7"/>
              </a:cxn>
              <a:cxn ang="0">
                <a:pos x="T8" y="T9"/>
              </a:cxn>
              <a:cxn ang="0">
                <a:pos x="T10" y="T11"/>
              </a:cxn>
            </a:cxnLst>
            <a:rect l="0" t="0" r="r" b="b"/>
            <a:pathLst>
              <a:path w="38" h="48">
                <a:moveTo>
                  <a:pt x="38" y="28"/>
                </a:moveTo>
                <a:lnTo>
                  <a:pt x="38" y="48"/>
                </a:lnTo>
                <a:lnTo>
                  <a:pt x="6" y="25"/>
                </a:lnTo>
                <a:lnTo>
                  <a:pt x="0" y="0"/>
                </a:lnTo>
                <a:lnTo>
                  <a:pt x="38" y="28"/>
                </a:lnTo>
                <a:lnTo>
                  <a:pt x="38" y="28"/>
                </a:lnTo>
                <a:close/>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21" name="Freeform 125"/>
          <p:cNvSpPr>
            <a:spLocks noChangeArrowheads="1"/>
          </p:cNvSpPr>
          <p:nvPr/>
        </p:nvSpPr>
        <p:spPr bwMode="auto">
          <a:xfrm>
            <a:off x="13330238" y="9427370"/>
            <a:ext cx="64295" cy="100013"/>
          </a:xfrm>
          <a:custGeom>
            <a:avLst/>
            <a:gdLst>
              <a:gd name="T0" fmla="*/ 50 w 50"/>
              <a:gd name="T1" fmla="*/ 0 h 79"/>
              <a:gd name="T2" fmla="*/ 50 w 50"/>
              <a:gd name="T3" fmla="*/ 19 h 79"/>
              <a:gd name="T4" fmla="*/ 0 w 50"/>
              <a:gd name="T5" fmla="*/ 79 h 79"/>
              <a:gd name="T6" fmla="*/ 0 w 50"/>
              <a:gd name="T7" fmla="*/ 60 h 79"/>
              <a:gd name="T8" fmla="*/ 50 w 50"/>
              <a:gd name="T9" fmla="*/ 0 h 79"/>
              <a:gd name="T10" fmla="*/ 50 w 50"/>
              <a:gd name="T11" fmla="*/ 0 h 79"/>
            </a:gdLst>
            <a:ahLst/>
            <a:cxnLst>
              <a:cxn ang="0">
                <a:pos x="T0" y="T1"/>
              </a:cxn>
              <a:cxn ang="0">
                <a:pos x="T2" y="T3"/>
              </a:cxn>
              <a:cxn ang="0">
                <a:pos x="T4" y="T5"/>
              </a:cxn>
              <a:cxn ang="0">
                <a:pos x="T6" y="T7"/>
              </a:cxn>
              <a:cxn ang="0">
                <a:pos x="T8" y="T9"/>
              </a:cxn>
              <a:cxn ang="0">
                <a:pos x="T10" y="T11"/>
              </a:cxn>
            </a:cxnLst>
            <a:rect l="0" t="0" r="r" b="b"/>
            <a:pathLst>
              <a:path w="50" h="79">
                <a:moveTo>
                  <a:pt x="50" y="0"/>
                </a:moveTo>
                <a:lnTo>
                  <a:pt x="50" y="19"/>
                </a:lnTo>
                <a:lnTo>
                  <a:pt x="0" y="79"/>
                </a:lnTo>
                <a:lnTo>
                  <a:pt x="0" y="60"/>
                </a:lnTo>
                <a:lnTo>
                  <a:pt x="50" y="0"/>
                </a:lnTo>
                <a:lnTo>
                  <a:pt x="50" y="0"/>
                </a:lnTo>
                <a:close/>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22" name="Freeform 126"/>
          <p:cNvSpPr>
            <a:spLocks noChangeArrowheads="1"/>
          </p:cNvSpPr>
          <p:nvPr/>
        </p:nvSpPr>
        <p:spPr bwMode="auto">
          <a:xfrm>
            <a:off x="13446920" y="9427370"/>
            <a:ext cx="33338" cy="102393"/>
          </a:xfrm>
          <a:custGeom>
            <a:avLst/>
            <a:gdLst>
              <a:gd name="T0" fmla="*/ 27 w 27"/>
              <a:gd name="T1" fmla="*/ 61 h 81"/>
              <a:gd name="T2" fmla="*/ 27 w 27"/>
              <a:gd name="T3" fmla="*/ 81 h 81"/>
              <a:gd name="T4" fmla="*/ 0 w 27"/>
              <a:gd name="T5" fmla="*/ 19 h 81"/>
              <a:gd name="T6" fmla="*/ 0 w 27"/>
              <a:gd name="T7" fmla="*/ 0 h 81"/>
              <a:gd name="T8" fmla="*/ 27 w 27"/>
              <a:gd name="T9" fmla="*/ 61 h 81"/>
              <a:gd name="T10" fmla="*/ 27 w 27"/>
              <a:gd name="T11" fmla="*/ 61 h 81"/>
            </a:gdLst>
            <a:ahLst/>
            <a:cxnLst>
              <a:cxn ang="0">
                <a:pos x="T0" y="T1"/>
              </a:cxn>
              <a:cxn ang="0">
                <a:pos x="T2" y="T3"/>
              </a:cxn>
              <a:cxn ang="0">
                <a:pos x="T4" y="T5"/>
              </a:cxn>
              <a:cxn ang="0">
                <a:pos x="T6" y="T7"/>
              </a:cxn>
              <a:cxn ang="0">
                <a:pos x="T8" y="T9"/>
              </a:cxn>
              <a:cxn ang="0">
                <a:pos x="T10" y="T11"/>
              </a:cxn>
            </a:cxnLst>
            <a:rect l="0" t="0" r="r" b="b"/>
            <a:pathLst>
              <a:path w="27" h="81">
                <a:moveTo>
                  <a:pt x="27" y="61"/>
                </a:moveTo>
                <a:lnTo>
                  <a:pt x="27" y="81"/>
                </a:lnTo>
                <a:lnTo>
                  <a:pt x="0" y="19"/>
                </a:lnTo>
                <a:lnTo>
                  <a:pt x="0" y="0"/>
                </a:lnTo>
                <a:lnTo>
                  <a:pt x="27" y="61"/>
                </a:lnTo>
                <a:lnTo>
                  <a:pt x="27" y="61"/>
                </a:lnTo>
                <a:close/>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23" name="Freeform 127"/>
          <p:cNvSpPr>
            <a:spLocks noChangeArrowheads="1"/>
          </p:cNvSpPr>
          <p:nvPr/>
        </p:nvSpPr>
        <p:spPr bwMode="auto">
          <a:xfrm>
            <a:off x="13508832" y="9508332"/>
            <a:ext cx="19050" cy="35718"/>
          </a:xfrm>
          <a:custGeom>
            <a:avLst/>
            <a:gdLst>
              <a:gd name="T0" fmla="*/ 16 w 16"/>
              <a:gd name="T1" fmla="*/ 0 h 27"/>
              <a:gd name="T2" fmla="*/ 9 w 16"/>
              <a:gd name="T3" fmla="*/ 24 h 27"/>
              <a:gd name="T4" fmla="*/ 0 w 16"/>
              <a:gd name="T5" fmla="*/ 27 h 27"/>
              <a:gd name="T6" fmla="*/ 0 w 16"/>
              <a:gd name="T7" fmla="*/ 7 h 27"/>
              <a:gd name="T8" fmla="*/ 16 w 16"/>
              <a:gd name="T9" fmla="*/ 0 h 27"/>
              <a:gd name="T10" fmla="*/ 16 w 16"/>
              <a:gd name="T11" fmla="*/ 0 h 27"/>
            </a:gdLst>
            <a:ahLst/>
            <a:cxnLst>
              <a:cxn ang="0">
                <a:pos x="T0" y="T1"/>
              </a:cxn>
              <a:cxn ang="0">
                <a:pos x="T2" y="T3"/>
              </a:cxn>
              <a:cxn ang="0">
                <a:pos x="T4" y="T5"/>
              </a:cxn>
              <a:cxn ang="0">
                <a:pos x="T6" y="T7"/>
              </a:cxn>
              <a:cxn ang="0">
                <a:pos x="T8" y="T9"/>
              </a:cxn>
              <a:cxn ang="0">
                <a:pos x="T10" y="T11"/>
              </a:cxn>
            </a:cxnLst>
            <a:rect l="0" t="0" r="r" b="b"/>
            <a:pathLst>
              <a:path w="16" h="27">
                <a:moveTo>
                  <a:pt x="16" y="0"/>
                </a:moveTo>
                <a:lnTo>
                  <a:pt x="9" y="24"/>
                </a:lnTo>
                <a:lnTo>
                  <a:pt x="0" y="27"/>
                </a:lnTo>
                <a:lnTo>
                  <a:pt x="0" y="7"/>
                </a:lnTo>
                <a:lnTo>
                  <a:pt x="16" y="0"/>
                </a:lnTo>
                <a:lnTo>
                  <a:pt x="16" y="0"/>
                </a:lnTo>
                <a:close/>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24" name="Freeform 128"/>
          <p:cNvSpPr>
            <a:spLocks noChangeArrowheads="1"/>
          </p:cNvSpPr>
          <p:nvPr/>
        </p:nvSpPr>
        <p:spPr bwMode="auto">
          <a:xfrm>
            <a:off x="13589795" y="9536907"/>
            <a:ext cx="26193" cy="26193"/>
          </a:xfrm>
          <a:custGeom>
            <a:avLst/>
            <a:gdLst>
              <a:gd name="T0" fmla="*/ 20 w 20"/>
              <a:gd name="T1" fmla="*/ 0 h 22"/>
              <a:gd name="T2" fmla="*/ 17 w 20"/>
              <a:gd name="T3" fmla="*/ 22 h 22"/>
              <a:gd name="T4" fmla="*/ 0 w 20"/>
              <a:gd name="T5" fmla="*/ 22 h 22"/>
              <a:gd name="T6" fmla="*/ 0 w 20"/>
              <a:gd name="T7" fmla="*/ 2 h 22"/>
              <a:gd name="T8" fmla="*/ 20 w 20"/>
              <a:gd name="T9" fmla="*/ 0 h 22"/>
              <a:gd name="T10" fmla="*/ 20 w 20"/>
              <a:gd name="T11" fmla="*/ 0 h 22"/>
            </a:gdLst>
            <a:ahLst/>
            <a:cxnLst>
              <a:cxn ang="0">
                <a:pos x="T0" y="T1"/>
              </a:cxn>
              <a:cxn ang="0">
                <a:pos x="T2" y="T3"/>
              </a:cxn>
              <a:cxn ang="0">
                <a:pos x="T4" y="T5"/>
              </a:cxn>
              <a:cxn ang="0">
                <a:pos x="T6" y="T7"/>
              </a:cxn>
              <a:cxn ang="0">
                <a:pos x="T8" y="T9"/>
              </a:cxn>
              <a:cxn ang="0">
                <a:pos x="T10" y="T11"/>
              </a:cxn>
            </a:cxnLst>
            <a:rect l="0" t="0" r="r" b="b"/>
            <a:pathLst>
              <a:path w="20" h="22">
                <a:moveTo>
                  <a:pt x="20" y="0"/>
                </a:moveTo>
                <a:lnTo>
                  <a:pt x="17" y="22"/>
                </a:lnTo>
                <a:lnTo>
                  <a:pt x="0" y="22"/>
                </a:lnTo>
                <a:lnTo>
                  <a:pt x="0" y="2"/>
                </a:lnTo>
                <a:lnTo>
                  <a:pt x="20" y="0"/>
                </a:lnTo>
                <a:lnTo>
                  <a:pt x="20" y="0"/>
                </a:lnTo>
                <a:close/>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25" name="Freeform 129"/>
          <p:cNvSpPr>
            <a:spLocks noChangeArrowheads="1"/>
          </p:cNvSpPr>
          <p:nvPr/>
        </p:nvSpPr>
        <p:spPr bwMode="auto">
          <a:xfrm>
            <a:off x="13611225" y="9522620"/>
            <a:ext cx="21432" cy="40481"/>
          </a:xfrm>
          <a:custGeom>
            <a:avLst/>
            <a:gdLst>
              <a:gd name="T0" fmla="*/ 16 w 16"/>
              <a:gd name="T1" fmla="*/ 0 h 33"/>
              <a:gd name="T2" fmla="*/ 16 w 16"/>
              <a:gd name="T3" fmla="*/ 19 h 33"/>
              <a:gd name="T4" fmla="*/ 0 w 16"/>
              <a:gd name="T5" fmla="*/ 33 h 33"/>
              <a:gd name="T6" fmla="*/ 0 w 16"/>
              <a:gd name="T7" fmla="*/ 13 h 33"/>
              <a:gd name="T8" fmla="*/ 16 w 16"/>
              <a:gd name="T9" fmla="*/ 0 h 33"/>
            </a:gdLst>
            <a:ahLst/>
            <a:cxnLst>
              <a:cxn ang="0">
                <a:pos x="T0" y="T1"/>
              </a:cxn>
              <a:cxn ang="0">
                <a:pos x="T2" y="T3"/>
              </a:cxn>
              <a:cxn ang="0">
                <a:pos x="T4" y="T5"/>
              </a:cxn>
              <a:cxn ang="0">
                <a:pos x="T6" y="T7"/>
              </a:cxn>
              <a:cxn ang="0">
                <a:pos x="T8" y="T9"/>
              </a:cxn>
            </a:cxnLst>
            <a:rect l="0" t="0" r="r" b="b"/>
            <a:pathLst>
              <a:path w="16" h="33">
                <a:moveTo>
                  <a:pt x="16" y="0"/>
                </a:moveTo>
                <a:lnTo>
                  <a:pt x="16" y="19"/>
                </a:lnTo>
                <a:cubicBezTo>
                  <a:pt x="16" y="29"/>
                  <a:pt x="11" y="33"/>
                  <a:pt x="0" y="33"/>
                </a:cubicBezTo>
                <a:lnTo>
                  <a:pt x="0" y="13"/>
                </a:lnTo>
                <a:cubicBezTo>
                  <a:pt x="11" y="13"/>
                  <a:pt x="16" y="9"/>
                  <a:pt x="16" y="0"/>
                </a:cubicBezTo>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26" name="Freeform 130"/>
          <p:cNvSpPr>
            <a:spLocks noChangeArrowheads="1"/>
          </p:cNvSpPr>
          <p:nvPr/>
        </p:nvSpPr>
        <p:spPr bwMode="auto">
          <a:xfrm>
            <a:off x="13611225" y="9529763"/>
            <a:ext cx="19050" cy="33338"/>
          </a:xfrm>
          <a:custGeom>
            <a:avLst/>
            <a:gdLst>
              <a:gd name="T0" fmla="*/ 15 w 15"/>
              <a:gd name="T1" fmla="*/ 0 h 27"/>
              <a:gd name="T2" fmla="*/ 15 w 15"/>
              <a:gd name="T3" fmla="*/ 19 h 27"/>
              <a:gd name="T4" fmla="*/ 0 w 15"/>
              <a:gd name="T5" fmla="*/ 27 h 27"/>
              <a:gd name="T6" fmla="*/ 0 w 15"/>
              <a:gd name="T7" fmla="*/ 8 h 27"/>
              <a:gd name="T8" fmla="*/ 15 w 15"/>
              <a:gd name="T9" fmla="*/ 0 h 27"/>
            </a:gdLst>
            <a:ahLst/>
            <a:cxnLst>
              <a:cxn ang="0">
                <a:pos x="T0" y="T1"/>
              </a:cxn>
              <a:cxn ang="0">
                <a:pos x="T2" y="T3"/>
              </a:cxn>
              <a:cxn ang="0">
                <a:pos x="T4" y="T5"/>
              </a:cxn>
              <a:cxn ang="0">
                <a:pos x="T6" y="T7"/>
              </a:cxn>
              <a:cxn ang="0">
                <a:pos x="T8" y="T9"/>
              </a:cxn>
            </a:cxnLst>
            <a:rect l="0" t="0" r="r" b="b"/>
            <a:pathLst>
              <a:path w="15" h="27">
                <a:moveTo>
                  <a:pt x="15" y="0"/>
                </a:moveTo>
                <a:lnTo>
                  <a:pt x="15" y="19"/>
                </a:lnTo>
                <a:cubicBezTo>
                  <a:pt x="12" y="25"/>
                  <a:pt x="7" y="27"/>
                  <a:pt x="0" y="27"/>
                </a:cubicBezTo>
                <a:lnTo>
                  <a:pt x="0" y="8"/>
                </a:lnTo>
                <a:cubicBezTo>
                  <a:pt x="7" y="8"/>
                  <a:pt x="12" y="5"/>
                  <a:pt x="15" y="0"/>
                </a:cubicBezTo>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27" name="Freeform 131"/>
          <p:cNvSpPr>
            <a:spLocks noChangeArrowheads="1"/>
          </p:cNvSpPr>
          <p:nvPr/>
        </p:nvSpPr>
        <p:spPr bwMode="auto">
          <a:xfrm>
            <a:off x="13520738" y="9522620"/>
            <a:ext cx="16670" cy="42863"/>
          </a:xfrm>
          <a:custGeom>
            <a:avLst/>
            <a:gdLst>
              <a:gd name="T0" fmla="*/ 14 w 14"/>
              <a:gd name="T1" fmla="*/ 15 h 34"/>
              <a:gd name="T2" fmla="*/ 14 w 14"/>
              <a:gd name="T3" fmla="*/ 34 h 34"/>
              <a:gd name="T4" fmla="*/ 0 w 14"/>
              <a:gd name="T5" fmla="*/ 19 h 34"/>
              <a:gd name="T6" fmla="*/ 0 w 14"/>
              <a:gd name="T7" fmla="*/ 0 h 34"/>
              <a:gd name="T8" fmla="*/ 14 w 14"/>
              <a:gd name="T9" fmla="*/ 15 h 34"/>
            </a:gdLst>
            <a:ahLst/>
            <a:cxnLst>
              <a:cxn ang="0">
                <a:pos x="T0" y="T1"/>
              </a:cxn>
              <a:cxn ang="0">
                <a:pos x="T2" y="T3"/>
              </a:cxn>
              <a:cxn ang="0">
                <a:pos x="T4" y="T5"/>
              </a:cxn>
              <a:cxn ang="0">
                <a:pos x="T6" y="T7"/>
              </a:cxn>
              <a:cxn ang="0">
                <a:pos x="T8" y="T9"/>
              </a:cxn>
            </a:cxnLst>
            <a:rect l="0" t="0" r="r" b="b"/>
            <a:pathLst>
              <a:path w="14" h="34">
                <a:moveTo>
                  <a:pt x="14" y="15"/>
                </a:moveTo>
                <a:lnTo>
                  <a:pt x="14" y="34"/>
                </a:lnTo>
                <a:cubicBezTo>
                  <a:pt x="4" y="34"/>
                  <a:pt x="0" y="29"/>
                  <a:pt x="0" y="19"/>
                </a:cubicBezTo>
                <a:lnTo>
                  <a:pt x="0" y="0"/>
                </a:lnTo>
                <a:cubicBezTo>
                  <a:pt x="0" y="9"/>
                  <a:pt x="4" y="14"/>
                  <a:pt x="14" y="15"/>
                </a:cubicBezTo>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28" name="Freeform 132"/>
          <p:cNvSpPr>
            <a:spLocks noChangeArrowheads="1"/>
          </p:cNvSpPr>
          <p:nvPr/>
        </p:nvSpPr>
        <p:spPr bwMode="auto">
          <a:xfrm>
            <a:off x="13520738" y="9522620"/>
            <a:ext cx="16670" cy="42863"/>
          </a:xfrm>
          <a:custGeom>
            <a:avLst/>
            <a:gdLst>
              <a:gd name="T0" fmla="*/ 14 w 14"/>
              <a:gd name="T1" fmla="*/ 15 h 34"/>
              <a:gd name="T2" fmla="*/ 14 w 14"/>
              <a:gd name="T3" fmla="*/ 34 h 34"/>
              <a:gd name="T4" fmla="*/ 0 w 14"/>
              <a:gd name="T5" fmla="*/ 19 h 34"/>
              <a:gd name="T6" fmla="*/ 0 w 14"/>
              <a:gd name="T7" fmla="*/ 0 h 34"/>
              <a:gd name="T8" fmla="*/ 14 w 14"/>
              <a:gd name="T9" fmla="*/ 15 h 34"/>
            </a:gdLst>
            <a:ahLst/>
            <a:cxnLst>
              <a:cxn ang="0">
                <a:pos x="T0" y="T1"/>
              </a:cxn>
              <a:cxn ang="0">
                <a:pos x="T2" y="T3"/>
              </a:cxn>
              <a:cxn ang="0">
                <a:pos x="T4" y="T5"/>
              </a:cxn>
              <a:cxn ang="0">
                <a:pos x="T6" y="T7"/>
              </a:cxn>
              <a:cxn ang="0">
                <a:pos x="T8" y="T9"/>
              </a:cxn>
            </a:cxnLst>
            <a:rect l="0" t="0" r="r" b="b"/>
            <a:pathLst>
              <a:path w="14" h="34">
                <a:moveTo>
                  <a:pt x="14" y="15"/>
                </a:moveTo>
                <a:lnTo>
                  <a:pt x="14" y="34"/>
                </a:lnTo>
                <a:cubicBezTo>
                  <a:pt x="4" y="34"/>
                  <a:pt x="0" y="29"/>
                  <a:pt x="0" y="19"/>
                </a:cubicBezTo>
                <a:lnTo>
                  <a:pt x="0" y="0"/>
                </a:lnTo>
                <a:cubicBezTo>
                  <a:pt x="0" y="9"/>
                  <a:pt x="4" y="14"/>
                  <a:pt x="14" y="15"/>
                </a:cubicBezTo>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29" name="Freeform 133"/>
          <p:cNvSpPr>
            <a:spLocks noChangeArrowheads="1"/>
          </p:cNvSpPr>
          <p:nvPr/>
        </p:nvSpPr>
        <p:spPr bwMode="auto">
          <a:xfrm>
            <a:off x="13337382" y="9525000"/>
            <a:ext cx="152400" cy="78582"/>
          </a:xfrm>
          <a:custGeom>
            <a:avLst/>
            <a:gdLst>
              <a:gd name="T0" fmla="*/ 121 w 121"/>
              <a:gd name="T1" fmla="*/ 0 h 62"/>
              <a:gd name="T2" fmla="*/ 121 w 121"/>
              <a:gd name="T3" fmla="*/ 19 h 62"/>
              <a:gd name="T4" fmla="*/ 0 w 121"/>
              <a:gd name="T5" fmla="*/ 62 h 62"/>
              <a:gd name="T6" fmla="*/ 0 w 121"/>
              <a:gd name="T7" fmla="*/ 42 h 62"/>
              <a:gd name="T8" fmla="*/ 121 w 121"/>
              <a:gd name="T9" fmla="*/ 0 h 62"/>
              <a:gd name="T10" fmla="*/ 121 w 121"/>
              <a:gd name="T11" fmla="*/ 0 h 62"/>
            </a:gdLst>
            <a:ahLst/>
            <a:cxnLst>
              <a:cxn ang="0">
                <a:pos x="T0" y="T1"/>
              </a:cxn>
              <a:cxn ang="0">
                <a:pos x="T2" y="T3"/>
              </a:cxn>
              <a:cxn ang="0">
                <a:pos x="T4" y="T5"/>
              </a:cxn>
              <a:cxn ang="0">
                <a:pos x="T6" y="T7"/>
              </a:cxn>
              <a:cxn ang="0">
                <a:pos x="T8" y="T9"/>
              </a:cxn>
              <a:cxn ang="0">
                <a:pos x="T10" y="T11"/>
              </a:cxn>
            </a:cxnLst>
            <a:rect l="0" t="0" r="r" b="b"/>
            <a:pathLst>
              <a:path w="121" h="62">
                <a:moveTo>
                  <a:pt x="121" y="0"/>
                </a:moveTo>
                <a:lnTo>
                  <a:pt x="121" y="19"/>
                </a:lnTo>
                <a:lnTo>
                  <a:pt x="0" y="62"/>
                </a:lnTo>
                <a:lnTo>
                  <a:pt x="0" y="42"/>
                </a:lnTo>
                <a:lnTo>
                  <a:pt x="121" y="0"/>
                </a:lnTo>
                <a:lnTo>
                  <a:pt x="121" y="0"/>
                </a:lnTo>
                <a:close/>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30" name="Freeform 134"/>
          <p:cNvSpPr>
            <a:spLocks noChangeArrowheads="1"/>
          </p:cNvSpPr>
          <p:nvPr/>
        </p:nvSpPr>
        <p:spPr bwMode="auto">
          <a:xfrm>
            <a:off x="13485020" y="9515476"/>
            <a:ext cx="30956" cy="90488"/>
          </a:xfrm>
          <a:custGeom>
            <a:avLst/>
            <a:gdLst>
              <a:gd name="T0" fmla="*/ 25 w 25"/>
              <a:gd name="T1" fmla="*/ 52 h 72"/>
              <a:gd name="T2" fmla="*/ 25 w 25"/>
              <a:gd name="T3" fmla="*/ 72 h 72"/>
              <a:gd name="T4" fmla="*/ 1 w 25"/>
              <a:gd name="T5" fmla="*/ 24 h 72"/>
              <a:gd name="T6" fmla="*/ 0 w 25"/>
              <a:gd name="T7" fmla="*/ 0 h 72"/>
              <a:gd name="T8" fmla="*/ 25 w 25"/>
              <a:gd name="T9" fmla="*/ 52 h 72"/>
              <a:gd name="T10" fmla="*/ 25 w 25"/>
              <a:gd name="T11" fmla="*/ 52 h 72"/>
            </a:gdLst>
            <a:ahLst/>
            <a:cxnLst>
              <a:cxn ang="0">
                <a:pos x="T0" y="T1"/>
              </a:cxn>
              <a:cxn ang="0">
                <a:pos x="T2" y="T3"/>
              </a:cxn>
              <a:cxn ang="0">
                <a:pos x="T4" y="T5"/>
              </a:cxn>
              <a:cxn ang="0">
                <a:pos x="T6" y="T7"/>
              </a:cxn>
              <a:cxn ang="0">
                <a:pos x="T8" y="T9"/>
              </a:cxn>
              <a:cxn ang="0">
                <a:pos x="T10" y="T11"/>
              </a:cxn>
            </a:cxnLst>
            <a:rect l="0" t="0" r="r" b="b"/>
            <a:pathLst>
              <a:path w="25" h="72">
                <a:moveTo>
                  <a:pt x="25" y="52"/>
                </a:moveTo>
                <a:lnTo>
                  <a:pt x="25" y="72"/>
                </a:lnTo>
                <a:lnTo>
                  <a:pt x="1" y="24"/>
                </a:lnTo>
                <a:lnTo>
                  <a:pt x="0" y="0"/>
                </a:lnTo>
                <a:lnTo>
                  <a:pt x="25" y="52"/>
                </a:lnTo>
                <a:lnTo>
                  <a:pt x="25" y="52"/>
                </a:lnTo>
                <a:close/>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31" name="Freeform 135"/>
          <p:cNvSpPr>
            <a:spLocks noChangeArrowheads="1"/>
          </p:cNvSpPr>
          <p:nvPr/>
        </p:nvSpPr>
        <p:spPr bwMode="auto">
          <a:xfrm>
            <a:off x="13539788" y="9527383"/>
            <a:ext cx="23813" cy="78581"/>
          </a:xfrm>
          <a:custGeom>
            <a:avLst/>
            <a:gdLst>
              <a:gd name="T0" fmla="*/ 18 w 18"/>
              <a:gd name="T1" fmla="*/ 0 h 62"/>
              <a:gd name="T2" fmla="*/ 16 w 18"/>
              <a:gd name="T3" fmla="*/ 28 h 62"/>
              <a:gd name="T4" fmla="*/ 0 w 18"/>
              <a:gd name="T5" fmla="*/ 62 h 62"/>
              <a:gd name="T6" fmla="*/ 0 w 18"/>
              <a:gd name="T7" fmla="*/ 42 h 62"/>
              <a:gd name="T8" fmla="*/ 18 w 18"/>
              <a:gd name="T9" fmla="*/ 0 h 62"/>
              <a:gd name="T10" fmla="*/ 18 w 18"/>
              <a:gd name="T11" fmla="*/ 0 h 62"/>
            </a:gdLst>
            <a:ahLst/>
            <a:cxnLst>
              <a:cxn ang="0">
                <a:pos x="T0" y="T1"/>
              </a:cxn>
              <a:cxn ang="0">
                <a:pos x="T2" y="T3"/>
              </a:cxn>
              <a:cxn ang="0">
                <a:pos x="T4" y="T5"/>
              </a:cxn>
              <a:cxn ang="0">
                <a:pos x="T6" y="T7"/>
              </a:cxn>
              <a:cxn ang="0">
                <a:pos x="T8" y="T9"/>
              </a:cxn>
              <a:cxn ang="0">
                <a:pos x="T10" y="T11"/>
              </a:cxn>
            </a:cxnLst>
            <a:rect l="0" t="0" r="r" b="b"/>
            <a:pathLst>
              <a:path w="18" h="62">
                <a:moveTo>
                  <a:pt x="18" y="0"/>
                </a:moveTo>
                <a:lnTo>
                  <a:pt x="16" y="28"/>
                </a:lnTo>
                <a:lnTo>
                  <a:pt x="0" y="62"/>
                </a:lnTo>
                <a:lnTo>
                  <a:pt x="0" y="42"/>
                </a:lnTo>
                <a:lnTo>
                  <a:pt x="18" y="0"/>
                </a:lnTo>
                <a:lnTo>
                  <a:pt x="18" y="0"/>
                </a:lnTo>
                <a:close/>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32" name="Freeform 136"/>
          <p:cNvSpPr>
            <a:spLocks noChangeArrowheads="1"/>
          </p:cNvSpPr>
          <p:nvPr/>
        </p:nvSpPr>
        <p:spPr bwMode="auto">
          <a:xfrm>
            <a:off x="13525500" y="9594058"/>
            <a:ext cx="11907" cy="50006"/>
          </a:xfrm>
          <a:custGeom>
            <a:avLst/>
            <a:gdLst>
              <a:gd name="T0" fmla="*/ 8 w 8"/>
              <a:gd name="T1" fmla="*/ 20 h 40"/>
              <a:gd name="T2" fmla="*/ 8 w 8"/>
              <a:gd name="T3" fmla="*/ 40 h 40"/>
              <a:gd name="T4" fmla="*/ 1 w 8"/>
              <a:gd name="T5" fmla="*/ 26 h 40"/>
              <a:gd name="T6" fmla="*/ 0 w 8"/>
              <a:gd name="T7" fmla="*/ 0 h 40"/>
              <a:gd name="T8" fmla="*/ 8 w 8"/>
              <a:gd name="T9" fmla="*/ 20 h 40"/>
              <a:gd name="T10" fmla="*/ 8 w 8"/>
              <a:gd name="T11" fmla="*/ 20 h 40"/>
            </a:gdLst>
            <a:ahLst/>
            <a:cxnLst>
              <a:cxn ang="0">
                <a:pos x="T0" y="T1"/>
              </a:cxn>
              <a:cxn ang="0">
                <a:pos x="T2" y="T3"/>
              </a:cxn>
              <a:cxn ang="0">
                <a:pos x="T4" y="T5"/>
              </a:cxn>
              <a:cxn ang="0">
                <a:pos x="T6" y="T7"/>
              </a:cxn>
              <a:cxn ang="0">
                <a:pos x="T8" y="T9"/>
              </a:cxn>
              <a:cxn ang="0">
                <a:pos x="T10" y="T11"/>
              </a:cxn>
            </a:cxnLst>
            <a:rect l="0" t="0" r="r" b="b"/>
            <a:pathLst>
              <a:path w="8" h="40">
                <a:moveTo>
                  <a:pt x="8" y="20"/>
                </a:moveTo>
                <a:lnTo>
                  <a:pt x="8" y="40"/>
                </a:lnTo>
                <a:lnTo>
                  <a:pt x="1" y="26"/>
                </a:lnTo>
                <a:lnTo>
                  <a:pt x="0" y="0"/>
                </a:lnTo>
                <a:lnTo>
                  <a:pt x="8" y="20"/>
                </a:lnTo>
                <a:lnTo>
                  <a:pt x="8" y="20"/>
                </a:lnTo>
                <a:close/>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33" name="Freeform 137"/>
          <p:cNvSpPr>
            <a:spLocks noChangeArrowheads="1"/>
          </p:cNvSpPr>
          <p:nvPr/>
        </p:nvSpPr>
        <p:spPr bwMode="auto">
          <a:xfrm>
            <a:off x="13504070" y="9601200"/>
            <a:ext cx="23813" cy="76200"/>
          </a:xfrm>
          <a:custGeom>
            <a:avLst/>
            <a:gdLst>
              <a:gd name="T0" fmla="*/ 19 w 19"/>
              <a:gd name="T1" fmla="*/ 0 h 59"/>
              <a:gd name="T2" fmla="*/ 19 w 19"/>
              <a:gd name="T3" fmla="*/ 19 h 59"/>
              <a:gd name="T4" fmla="*/ 0 w 19"/>
              <a:gd name="T5" fmla="*/ 59 h 59"/>
              <a:gd name="T6" fmla="*/ 0 w 19"/>
              <a:gd name="T7" fmla="*/ 39 h 59"/>
              <a:gd name="T8" fmla="*/ 19 w 19"/>
              <a:gd name="T9" fmla="*/ 0 h 59"/>
              <a:gd name="T10" fmla="*/ 19 w 19"/>
              <a:gd name="T11" fmla="*/ 0 h 59"/>
            </a:gdLst>
            <a:ahLst/>
            <a:cxnLst>
              <a:cxn ang="0">
                <a:pos x="T0" y="T1"/>
              </a:cxn>
              <a:cxn ang="0">
                <a:pos x="T2" y="T3"/>
              </a:cxn>
              <a:cxn ang="0">
                <a:pos x="T4" y="T5"/>
              </a:cxn>
              <a:cxn ang="0">
                <a:pos x="T6" y="T7"/>
              </a:cxn>
              <a:cxn ang="0">
                <a:pos x="T8" y="T9"/>
              </a:cxn>
              <a:cxn ang="0">
                <a:pos x="T10" y="T11"/>
              </a:cxn>
            </a:cxnLst>
            <a:rect l="0" t="0" r="r" b="b"/>
            <a:pathLst>
              <a:path w="19" h="59">
                <a:moveTo>
                  <a:pt x="19" y="0"/>
                </a:moveTo>
                <a:lnTo>
                  <a:pt x="19" y="19"/>
                </a:lnTo>
                <a:lnTo>
                  <a:pt x="0" y="59"/>
                </a:lnTo>
                <a:lnTo>
                  <a:pt x="0" y="39"/>
                </a:lnTo>
                <a:lnTo>
                  <a:pt x="19" y="0"/>
                </a:lnTo>
                <a:lnTo>
                  <a:pt x="19" y="0"/>
                </a:lnTo>
                <a:close/>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34" name="Freeform 138"/>
          <p:cNvSpPr>
            <a:spLocks noChangeArrowheads="1"/>
          </p:cNvSpPr>
          <p:nvPr/>
        </p:nvSpPr>
        <p:spPr bwMode="auto">
          <a:xfrm>
            <a:off x="13337383" y="9636920"/>
            <a:ext cx="138113" cy="52388"/>
          </a:xfrm>
          <a:custGeom>
            <a:avLst/>
            <a:gdLst>
              <a:gd name="T0" fmla="*/ 110 w 110"/>
              <a:gd name="T1" fmla="*/ 21 h 41"/>
              <a:gd name="T2" fmla="*/ 110 w 110"/>
              <a:gd name="T3" fmla="*/ 41 h 41"/>
              <a:gd name="T4" fmla="*/ 0 w 110"/>
              <a:gd name="T5" fmla="*/ 19 h 41"/>
              <a:gd name="T6" fmla="*/ 0 w 110"/>
              <a:gd name="T7" fmla="*/ 0 h 41"/>
              <a:gd name="T8" fmla="*/ 110 w 110"/>
              <a:gd name="T9" fmla="*/ 21 h 41"/>
              <a:gd name="T10" fmla="*/ 110 w 110"/>
              <a:gd name="T11" fmla="*/ 21 h 41"/>
            </a:gdLst>
            <a:ahLst/>
            <a:cxnLst>
              <a:cxn ang="0">
                <a:pos x="T0" y="T1"/>
              </a:cxn>
              <a:cxn ang="0">
                <a:pos x="T2" y="T3"/>
              </a:cxn>
              <a:cxn ang="0">
                <a:pos x="T4" y="T5"/>
              </a:cxn>
              <a:cxn ang="0">
                <a:pos x="T6" y="T7"/>
              </a:cxn>
              <a:cxn ang="0">
                <a:pos x="T8" y="T9"/>
              </a:cxn>
              <a:cxn ang="0">
                <a:pos x="T10" y="T11"/>
              </a:cxn>
            </a:cxnLst>
            <a:rect l="0" t="0" r="r" b="b"/>
            <a:pathLst>
              <a:path w="110" h="41">
                <a:moveTo>
                  <a:pt x="110" y="21"/>
                </a:moveTo>
                <a:lnTo>
                  <a:pt x="110" y="41"/>
                </a:lnTo>
                <a:lnTo>
                  <a:pt x="0" y="19"/>
                </a:lnTo>
                <a:lnTo>
                  <a:pt x="0" y="0"/>
                </a:lnTo>
                <a:lnTo>
                  <a:pt x="110" y="21"/>
                </a:lnTo>
                <a:lnTo>
                  <a:pt x="110" y="21"/>
                </a:lnTo>
                <a:close/>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35" name="Freeform 139"/>
          <p:cNvSpPr>
            <a:spLocks noChangeArrowheads="1"/>
          </p:cNvSpPr>
          <p:nvPr/>
        </p:nvSpPr>
        <p:spPr bwMode="auto">
          <a:xfrm>
            <a:off x="13489783" y="9665495"/>
            <a:ext cx="30956" cy="33338"/>
          </a:xfrm>
          <a:custGeom>
            <a:avLst/>
            <a:gdLst>
              <a:gd name="T0" fmla="*/ 24 w 24"/>
              <a:gd name="T1" fmla="*/ 6 h 26"/>
              <a:gd name="T2" fmla="*/ 24 w 24"/>
              <a:gd name="T3" fmla="*/ 26 h 26"/>
              <a:gd name="T4" fmla="*/ 4 w 24"/>
              <a:gd name="T5" fmla="*/ 21 h 26"/>
              <a:gd name="T6" fmla="*/ 0 w 24"/>
              <a:gd name="T7" fmla="*/ 0 h 26"/>
              <a:gd name="T8" fmla="*/ 24 w 24"/>
              <a:gd name="T9" fmla="*/ 6 h 26"/>
              <a:gd name="T10" fmla="*/ 24 w 24"/>
              <a:gd name="T11" fmla="*/ 6 h 26"/>
            </a:gdLst>
            <a:ahLst/>
            <a:cxnLst>
              <a:cxn ang="0">
                <a:pos x="T0" y="T1"/>
              </a:cxn>
              <a:cxn ang="0">
                <a:pos x="T2" y="T3"/>
              </a:cxn>
              <a:cxn ang="0">
                <a:pos x="T4" y="T5"/>
              </a:cxn>
              <a:cxn ang="0">
                <a:pos x="T6" y="T7"/>
              </a:cxn>
              <a:cxn ang="0">
                <a:pos x="T8" y="T9"/>
              </a:cxn>
              <a:cxn ang="0">
                <a:pos x="T10" y="T11"/>
              </a:cxn>
            </a:cxnLst>
            <a:rect l="0" t="0" r="r" b="b"/>
            <a:pathLst>
              <a:path w="24" h="26">
                <a:moveTo>
                  <a:pt x="24" y="6"/>
                </a:moveTo>
                <a:lnTo>
                  <a:pt x="24" y="26"/>
                </a:lnTo>
                <a:lnTo>
                  <a:pt x="4" y="21"/>
                </a:lnTo>
                <a:lnTo>
                  <a:pt x="0" y="0"/>
                </a:lnTo>
                <a:lnTo>
                  <a:pt x="24" y="6"/>
                </a:lnTo>
                <a:lnTo>
                  <a:pt x="24" y="6"/>
                </a:lnTo>
                <a:close/>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36" name="Freeform 140"/>
          <p:cNvSpPr>
            <a:spLocks noChangeArrowheads="1"/>
          </p:cNvSpPr>
          <p:nvPr/>
        </p:nvSpPr>
        <p:spPr bwMode="auto">
          <a:xfrm>
            <a:off x="13325475" y="9665495"/>
            <a:ext cx="11907" cy="50006"/>
          </a:xfrm>
          <a:custGeom>
            <a:avLst/>
            <a:gdLst>
              <a:gd name="T0" fmla="*/ 10 w 10"/>
              <a:gd name="T1" fmla="*/ 0 h 39"/>
              <a:gd name="T2" fmla="*/ 10 w 10"/>
              <a:gd name="T3" fmla="*/ 19 h 39"/>
              <a:gd name="T4" fmla="*/ 0 w 10"/>
              <a:gd name="T5" fmla="*/ 39 h 39"/>
              <a:gd name="T6" fmla="*/ 0 w 10"/>
              <a:gd name="T7" fmla="*/ 19 h 39"/>
              <a:gd name="T8" fmla="*/ 10 w 10"/>
              <a:gd name="T9" fmla="*/ 0 h 39"/>
            </a:gdLst>
            <a:ahLst/>
            <a:cxnLst>
              <a:cxn ang="0">
                <a:pos x="T0" y="T1"/>
              </a:cxn>
              <a:cxn ang="0">
                <a:pos x="T2" y="T3"/>
              </a:cxn>
              <a:cxn ang="0">
                <a:pos x="T4" y="T5"/>
              </a:cxn>
              <a:cxn ang="0">
                <a:pos x="T6" y="T7"/>
              </a:cxn>
              <a:cxn ang="0">
                <a:pos x="T8" y="T9"/>
              </a:cxn>
            </a:cxnLst>
            <a:rect l="0" t="0" r="r" b="b"/>
            <a:pathLst>
              <a:path w="10" h="39">
                <a:moveTo>
                  <a:pt x="10" y="0"/>
                </a:moveTo>
                <a:lnTo>
                  <a:pt x="10" y="19"/>
                </a:lnTo>
                <a:cubicBezTo>
                  <a:pt x="10" y="28"/>
                  <a:pt x="7" y="35"/>
                  <a:pt x="0" y="39"/>
                </a:cubicBezTo>
                <a:lnTo>
                  <a:pt x="0" y="19"/>
                </a:lnTo>
                <a:cubicBezTo>
                  <a:pt x="7" y="15"/>
                  <a:pt x="10" y="8"/>
                  <a:pt x="10" y="0"/>
                </a:cubicBezTo>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37" name="Freeform 141"/>
          <p:cNvSpPr>
            <a:spLocks noChangeArrowheads="1"/>
          </p:cNvSpPr>
          <p:nvPr/>
        </p:nvSpPr>
        <p:spPr bwMode="auto">
          <a:xfrm>
            <a:off x="13325475" y="9679782"/>
            <a:ext cx="9525" cy="35718"/>
          </a:xfrm>
          <a:custGeom>
            <a:avLst/>
            <a:gdLst>
              <a:gd name="T0" fmla="*/ 8 w 8"/>
              <a:gd name="T1" fmla="*/ 0 h 27"/>
              <a:gd name="T2" fmla="*/ 8 w 8"/>
              <a:gd name="T3" fmla="*/ 19 h 27"/>
              <a:gd name="T4" fmla="*/ 0 w 8"/>
              <a:gd name="T5" fmla="*/ 27 h 27"/>
              <a:gd name="T6" fmla="*/ 0 w 8"/>
              <a:gd name="T7" fmla="*/ 8 h 27"/>
              <a:gd name="T8" fmla="*/ 8 w 8"/>
              <a:gd name="T9" fmla="*/ 0 h 27"/>
            </a:gdLst>
            <a:ahLst/>
            <a:cxnLst>
              <a:cxn ang="0">
                <a:pos x="T0" y="T1"/>
              </a:cxn>
              <a:cxn ang="0">
                <a:pos x="T2" y="T3"/>
              </a:cxn>
              <a:cxn ang="0">
                <a:pos x="T4" y="T5"/>
              </a:cxn>
              <a:cxn ang="0">
                <a:pos x="T6" y="T7"/>
              </a:cxn>
              <a:cxn ang="0">
                <a:pos x="T8" y="T9"/>
              </a:cxn>
            </a:cxnLst>
            <a:rect l="0" t="0" r="r" b="b"/>
            <a:pathLst>
              <a:path w="8" h="27">
                <a:moveTo>
                  <a:pt x="8" y="0"/>
                </a:moveTo>
                <a:lnTo>
                  <a:pt x="8" y="19"/>
                </a:lnTo>
                <a:cubicBezTo>
                  <a:pt x="6" y="23"/>
                  <a:pt x="3" y="25"/>
                  <a:pt x="0" y="27"/>
                </a:cubicBezTo>
                <a:lnTo>
                  <a:pt x="0" y="8"/>
                </a:lnTo>
                <a:cubicBezTo>
                  <a:pt x="3" y="6"/>
                  <a:pt x="6" y="3"/>
                  <a:pt x="8" y="0"/>
                </a:cubicBezTo>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38" name="Freeform 142"/>
          <p:cNvSpPr>
            <a:spLocks noChangeArrowheads="1"/>
          </p:cNvSpPr>
          <p:nvPr/>
        </p:nvSpPr>
        <p:spPr bwMode="auto">
          <a:xfrm>
            <a:off x="13142120" y="9665495"/>
            <a:ext cx="30956" cy="52388"/>
          </a:xfrm>
          <a:custGeom>
            <a:avLst/>
            <a:gdLst>
              <a:gd name="T0" fmla="*/ 24 w 24"/>
              <a:gd name="T1" fmla="*/ 21 h 41"/>
              <a:gd name="T2" fmla="*/ 24 w 24"/>
              <a:gd name="T3" fmla="*/ 41 h 41"/>
              <a:gd name="T4" fmla="*/ 0 w 24"/>
              <a:gd name="T5" fmla="*/ 19 h 41"/>
              <a:gd name="T6" fmla="*/ 0 w 24"/>
              <a:gd name="T7" fmla="*/ 0 h 41"/>
              <a:gd name="T8" fmla="*/ 24 w 24"/>
              <a:gd name="T9" fmla="*/ 21 h 41"/>
            </a:gdLst>
            <a:ahLst/>
            <a:cxnLst>
              <a:cxn ang="0">
                <a:pos x="T0" y="T1"/>
              </a:cxn>
              <a:cxn ang="0">
                <a:pos x="T2" y="T3"/>
              </a:cxn>
              <a:cxn ang="0">
                <a:pos x="T4" y="T5"/>
              </a:cxn>
              <a:cxn ang="0">
                <a:pos x="T6" y="T7"/>
              </a:cxn>
              <a:cxn ang="0">
                <a:pos x="T8" y="T9"/>
              </a:cxn>
            </a:cxnLst>
            <a:rect l="0" t="0" r="r" b="b"/>
            <a:pathLst>
              <a:path w="24" h="41">
                <a:moveTo>
                  <a:pt x="24" y="21"/>
                </a:moveTo>
                <a:lnTo>
                  <a:pt x="24" y="41"/>
                </a:lnTo>
                <a:cubicBezTo>
                  <a:pt x="8" y="41"/>
                  <a:pt x="0" y="34"/>
                  <a:pt x="0" y="19"/>
                </a:cubicBezTo>
                <a:lnTo>
                  <a:pt x="0" y="0"/>
                </a:lnTo>
                <a:cubicBezTo>
                  <a:pt x="0" y="14"/>
                  <a:pt x="8" y="21"/>
                  <a:pt x="24" y="21"/>
                </a:cubicBezTo>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39" name="Freeform 143"/>
          <p:cNvSpPr>
            <a:spLocks noChangeArrowheads="1"/>
          </p:cNvSpPr>
          <p:nvPr/>
        </p:nvSpPr>
        <p:spPr bwMode="auto">
          <a:xfrm>
            <a:off x="13142120" y="9665495"/>
            <a:ext cx="30956" cy="52388"/>
          </a:xfrm>
          <a:custGeom>
            <a:avLst/>
            <a:gdLst>
              <a:gd name="T0" fmla="*/ 24 w 24"/>
              <a:gd name="T1" fmla="*/ 21 h 41"/>
              <a:gd name="T2" fmla="*/ 24 w 24"/>
              <a:gd name="T3" fmla="*/ 41 h 41"/>
              <a:gd name="T4" fmla="*/ 0 w 24"/>
              <a:gd name="T5" fmla="*/ 19 h 41"/>
              <a:gd name="T6" fmla="*/ 0 w 24"/>
              <a:gd name="T7" fmla="*/ 0 h 41"/>
              <a:gd name="T8" fmla="*/ 24 w 24"/>
              <a:gd name="T9" fmla="*/ 21 h 41"/>
            </a:gdLst>
            <a:ahLst/>
            <a:cxnLst>
              <a:cxn ang="0">
                <a:pos x="T0" y="T1"/>
              </a:cxn>
              <a:cxn ang="0">
                <a:pos x="T2" y="T3"/>
              </a:cxn>
              <a:cxn ang="0">
                <a:pos x="T4" y="T5"/>
              </a:cxn>
              <a:cxn ang="0">
                <a:pos x="T6" y="T7"/>
              </a:cxn>
              <a:cxn ang="0">
                <a:pos x="T8" y="T9"/>
              </a:cxn>
            </a:cxnLst>
            <a:rect l="0" t="0" r="r" b="b"/>
            <a:pathLst>
              <a:path w="24" h="41">
                <a:moveTo>
                  <a:pt x="24" y="21"/>
                </a:moveTo>
                <a:lnTo>
                  <a:pt x="24" y="41"/>
                </a:lnTo>
                <a:cubicBezTo>
                  <a:pt x="8" y="41"/>
                  <a:pt x="0" y="34"/>
                  <a:pt x="0" y="19"/>
                </a:cubicBezTo>
                <a:lnTo>
                  <a:pt x="0" y="0"/>
                </a:lnTo>
                <a:cubicBezTo>
                  <a:pt x="0" y="14"/>
                  <a:pt x="8" y="21"/>
                  <a:pt x="24" y="21"/>
                </a:cubicBezTo>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40" name="Freeform 144"/>
          <p:cNvSpPr>
            <a:spLocks noChangeArrowheads="1"/>
          </p:cNvSpPr>
          <p:nvPr/>
        </p:nvSpPr>
        <p:spPr bwMode="auto">
          <a:xfrm>
            <a:off x="13165933" y="9686925"/>
            <a:ext cx="138113" cy="30957"/>
          </a:xfrm>
          <a:custGeom>
            <a:avLst/>
            <a:gdLst>
              <a:gd name="T0" fmla="*/ 109 w 109"/>
              <a:gd name="T1" fmla="*/ 3 h 23"/>
              <a:gd name="T2" fmla="*/ 109 w 109"/>
              <a:gd name="T3" fmla="*/ 23 h 23"/>
              <a:gd name="T4" fmla="*/ 4 w 109"/>
              <a:gd name="T5" fmla="*/ 23 h 23"/>
              <a:gd name="T6" fmla="*/ 0 w 109"/>
              <a:gd name="T7" fmla="*/ 0 h 23"/>
              <a:gd name="T8" fmla="*/ 109 w 109"/>
              <a:gd name="T9" fmla="*/ 3 h 23"/>
              <a:gd name="T10" fmla="*/ 109 w 109"/>
              <a:gd name="T11" fmla="*/ 3 h 23"/>
            </a:gdLst>
            <a:ahLst/>
            <a:cxnLst>
              <a:cxn ang="0">
                <a:pos x="T0" y="T1"/>
              </a:cxn>
              <a:cxn ang="0">
                <a:pos x="T2" y="T3"/>
              </a:cxn>
              <a:cxn ang="0">
                <a:pos x="T4" y="T5"/>
              </a:cxn>
              <a:cxn ang="0">
                <a:pos x="T6" y="T7"/>
              </a:cxn>
              <a:cxn ang="0">
                <a:pos x="T8" y="T9"/>
              </a:cxn>
              <a:cxn ang="0">
                <a:pos x="T10" y="T11"/>
              </a:cxn>
            </a:cxnLst>
            <a:rect l="0" t="0" r="r" b="b"/>
            <a:pathLst>
              <a:path w="109" h="23">
                <a:moveTo>
                  <a:pt x="109" y="3"/>
                </a:moveTo>
                <a:lnTo>
                  <a:pt x="109" y="23"/>
                </a:lnTo>
                <a:lnTo>
                  <a:pt x="4" y="23"/>
                </a:lnTo>
                <a:lnTo>
                  <a:pt x="0" y="0"/>
                </a:lnTo>
                <a:lnTo>
                  <a:pt x="109" y="3"/>
                </a:lnTo>
                <a:lnTo>
                  <a:pt x="109" y="3"/>
                </a:lnTo>
                <a:close/>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41" name="Freeform 145"/>
          <p:cNvSpPr>
            <a:spLocks noChangeArrowheads="1"/>
          </p:cNvSpPr>
          <p:nvPr/>
        </p:nvSpPr>
        <p:spPr bwMode="auto">
          <a:xfrm>
            <a:off x="13535026" y="9717882"/>
            <a:ext cx="83345" cy="26193"/>
          </a:xfrm>
          <a:custGeom>
            <a:avLst/>
            <a:gdLst>
              <a:gd name="T0" fmla="*/ 67 w 67"/>
              <a:gd name="T1" fmla="*/ 0 h 21"/>
              <a:gd name="T2" fmla="*/ 63 w 67"/>
              <a:gd name="T3" fmla="*/ 21 h 21"/>
              <a:gd name="T4" fmla="*/ 4 w 67"/>
              <a:gd name="T5" fmla="*/ 21 h 21"/>
              <a:gd name="T6" fmla="*/ 0 w 67"/>
              <a:gd name="T7" fmla="*/ 0 h 21"/>
              <a:gd name="T8" fmla="*/ 67 w 67"/>
              <a:gd name="T9" fmla="*/ 0 h 21"/>
              <a:gd name="T10" fmla="*/ 67 w 67"/>
              <a:gd name="T11" fmla="*/ 0 h 21"/>
            </a:gdLst>
            <a:ahLst/>
            <a:cxnLst>
              <a:cxn ang="0">
                <a:pos x="T0" y="T1"/>
              </a:cxn>
              <a:cxn ang="0">
                <a:pos x="T2" y="T3"/>
              </a:cxn>
              <a:cxn ang="0">
                <a:pos x="T4" y="T5"/>
              </a:cxn>
              <a:cxn ang="0">
                <a:pos x="T6" y="T7"/>
              </a:cxn>
              <a:cxn ang="0">
                <a:pos x="T8" y="T9"/>
              </a:cxn>
              <a:cxn ang="0">
                <a:pos x="T10" y="T11"/>
              </a:cxn>
            </a:cxnLst>
            <a:rect l="0" t="0" r="r" b="b"/>
            <a:pathLst>
              <a:path w="67" h="21">
                <a:moveTo>
                  <a:pt x="67" y="0"/>
                </a:moveTo>
                <a:lnTo>
                  <a:pt x="63" y="21"/>
                </a:lnTo>
                <a:lnTo>
                  <a:pt x="4" y="21"/>
                </a:lnTo>
                <a:lnTo>
                  <a:pt x="0" y="0"/>
                </a:lnTo>
                <a:lnTo>
                  <a:pt x="67" y="0"/>
                </a:lnTo>
                <a:lnTo>
                  <a:pt x="67" y="0"/>
                </a:lnTo>
                <a:close/>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42" name="Freeform 146"/>
          <p:cNvSpPr>
            <a:spLocks noChangeArrowheads="1"/>
          </p:cNvSpPr>
          <p:nvPr/>
        </p:nvSpPr>
        <p:spPr bwMode="auto">
          <a:xfrm>
            <a:off x="13611225" y="9710738"/>
            <a:ext cx="21432" cy="33338"/>
          </a:xfrm>
          <a:custGeom>
            <a:avLst/>
            <a:gdLst>
              <a:gd name="T0" fmla="*/ 16 w 16"/>
              <a:gd name="T1" fmla="*/ 0 h 27"/>
              <a:gd name="T2" fmla="*/ 16 w 16"/>
              <a:gd name="T3" fmla="*/ 19 h 27"/>
              <a:gd name="T4" fmla="*/ 4 w 16"/>
              <a:gd name="T5" fmla="*/ 27 h 27"/>
              <a:gd name="T6" fmla="*/ 2 w 16"/>
              <a:gd name="T7" fmla="*/ 27 h 27"/>
              <a:gd name="T8" fmla="*/ 0 w 16"/>
              <a:gd name="T9" fmla="*/ 27 h 27"/>
              <a:gd name="T10" fmla="*/ 0 w 16"/>
              <a:gd name="T11" fmla="*/ 7 h 27"/>
              <a:gd name="T12" fmla="*/ 2 w 16"/>
              <a:gd name="T13" fmla="*/ 7 h 27"/>
              <a:gd name="T14" fmla="*/ 4 w 16"/>
              <a:gd name="T15" fmla="*/ 7 h 27"/>
              <a:gd name="T16" fmla="*/ 16 w 16"/>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7">
                <a:moveTo>
                  <a:pt x="16" y="0"/>
                </a:moveTo>
                <a:lnTo>
                  <a:pt x="16" y="19"/>
                </a:lnTo>
                <a:cubicBezTo>
                  <a:pt x="16" y="24"/>
                  <a:pt x="12" y="27"/>
                  <a:pt x="4" y="27"/>
                </a:cubicBezTo>
                <a:cubicBezTo>
                  <a:pt x="4" y="27"/>
                  <a:pt x="3" y="27"/>
                  <a:pt x="2" y="27"/>
                </a:cubicBezTo>
                <a:cubicBezTo>
                  <a:pt x="1" y="27"/>
                  <a:pt x="0" y="27"/>
                  <a:pt x="0" y="27"/>
                </a:cubicBezTo>
                <a:lnTo>
                  <a:pt x="0" y="7"/>
                </a:lnTo>
                <a:cubicBezTo>
                  <a:pt x="0" y="7"/>
                  <a:pt x="1" y="7"/>
                  <a:pt x="2" y="7"/>
                </a:cubicBezTo>
                <a:cubicBezTo>
                  <a:pt x="3" y="7"/>
                  <a:pt x="4" y="7"/>
                  <a:pt x="4" y="7"/>
                </a:cubicBezTo>
                <a:cubicBezTo>
                  <a:pt x="12" y="7"/>
                  <a:pt x="16" y="4"/>
                  <a:pt x="16" y="0"/>
                </a:cubicBezTo>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43" name="Freeform 147"/>
          <p:cNvSpPr>
            <a:spLocks noChangeArrowheads="1"/>
          </p:cNvSpPr>
          <p:nvPr/>
        </p:nvSpPr>
        <p:spPr bwMode="auto">
          <a:xfrm>
            <a:off x="13611225" y="9715500"/>
            <a:ext cx="21432" cy="28575"/>
          </a:xfrm>
          <a:custGeom>
            <a:avLst/>
            <a:gdLst>
              <a:gd name="T0" fmla="*/ 15 w 15"/>
              <a:gd name="T1" fmla="*/ 0 h 23"/>
              <a:gd name="T2" fmla="*/ 15 w 15"/>
              <a:gd name="T3" fmla="*/ 19 h 23"/>
              <a:gd name="T4" fmla="*/ 4 w 15"/>
              <a:gd name="T5" fmla="*/ 23 h 23"/>
              <a:gd name="T6" fmla="*/ 2 w 15"/>
              <a:gd name="T7" fmla="*/ 23 h 23"/>
              <a:gd name="T8" fmla="*/ 0 w 15"/>
              <a:gd name="T9" fmla="*/ 23 h 23"/>
              <a:gd name="T10" fmla="*/ 0 w 15"/>
              <a:gd name="T11" fmla="*/ 3 h 23"/>
              <a:gd name="T12" fmla="*/ 2 w 15"/>
              <a:gd name="T13" fmla="*/ 3 h 23"/>
              <a:gd name="T14" fmla="*/ 4 w 15"/>
              <a:gd name="T15" fmla="*/ 3 h 23"/>
              <a:gd name="T16" fmla="*/ 15 w 15"/>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23">
                <a:moveTo>
                  <a:pt x="15" y="0"/>
                </a:moveTo>
                <a:lnTo>
                  <a:pt x="15" y="19"/>
                </a:lnTo>
                <a:cubicBezTo>
                  <a:pt x="14" y="22"/>
                  <a:pt x="10" y="23"/>
                  <a:pt x="4" y="23"/>
                </a:cubicBezTo>
                <a:cubicBezTo>
                  <a:pt x="4" y="23"/>
                  <a:pt x="3" y="23"/>
                  <a:pt x="2" y="23"/>
                </a:cubicBezTo>
                <a:cubicBezTo>
                  <a:pt x="1" y="23"/>
                  <a:pt x="0" y="23"/>
                  <a:pt x="0" y="23"/>
                </a:cubicBezTo>
                <a:lnTo>
                  <a:pt x="0" y="3"/>
                </a:lnTo>
                <a:cubicBezTo>
                  <a:pt x="0" y="3"/>
                  <a:pt x="1" y="3"/>
                  <a:pt x="2" y="3"/>
                </a:cubicBezTo>
                <a:cubicBezTo>
                  <a:pt x="3" y="3"/>
                  <a:pt x="4" y="3"/>
                  <a:pt x="4" y="3"/>
                </a:cubicBezTo>
                <a:cubicBezTo>
                  <a:pt x="10" y="3"/>
                  <a:pt x="14" y="2"/>
                  <a:pt x="15" y="0"/>
                </a:cubicBezTo>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44" name="Freeform 148"/>
          <p:cNvSpPr>
            <a:spLocks noChangeArrowheads="1"/>
          </p:cNvSpPr>
          <p:nvPr/>
        </p:nvSpPr>
        <p:spPr bwMode="auto">
          <a:xfrm>
            <a:off x="13525501" y="9720263"/>
            <a:ext cx="14288" cy="26195"/>
          </a:xfrm>
          <a:custGeom>
            <a:avLst/>
            <a:gdLst>
              <a:gd name="T0" fmla="*/ 11 w 11"/>
              <a:gd name="T1" fmla="*/ 0 h 21"/>
              <a:gd name="T2" fmla="*/ 11 w 11"/>
              <a:gd name="T3" fmla="*/ 19 h 21"/>
              <a:gd name="T4" fmla="*/ 6 w 11"/>
              <a:gd name="T5" fmla="*/ 20 h 21"/>
              <a:gd name="T6" fmla="*/ 2 w 11"/>
              <a:gd name="T7" fmla="*/ 21 h 21"/>
              <a:gd name="T8" fmla="*/ 0 w 11"/>
              <a:gd name="T9" fmla="*/ 20 h 21"/>
              <a:gd name="T10" fmla="*/ 0 w 11"/>
              <a:gd name="T11" fmla="*/ 1 h 21"/>
              <a:gd name="T12" fmla="*/ 2 w 11"/>
              <a:gd name="T13" fmla="*/ 1 h 21"/>
              <a:gd name="T14" fmla="*/ 6 w 11"/>
              <a:gd name="T15" fmla="*/ 0 h 21"/>
              <a:gd name="T16" fmla="*/ 11 w 11"/>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1">
                <a:moveTo>
                  <a:pt x="11" y="0"/>
                </a:moveTo>
                <a:lnTo>
                  <a:pt x="11" y="19"/>
                </a:lnTo>
                <a:cubicBezTo>
                  <a:pt x="10" y="19"/>
                  <a:pt x="8" y="20"/>
                  <a:pt x="6" y="20"/>
                </a:cubicBezTo>
                <a:cubicBezTo>
                  <a:pt x="4" y="21"/>
                  <a:pt x="3" y="21"/>
                  <a:pt x="2" y="21"/>
                </a:cubicBezTo>
                <a:cubicBezTo>
                  <a:pt x="1" y="21"/>
                  <a:pt x="0" y="21"/>
                  <a:pt x="0" y="20"/>
                </a:cubicBezTo>
                <a:lnTo>
                  <a:pt x="0" y="1"/>
                </a:lnTo>
                <a:cubicBezTo>
                  <a:pt x="0" y="1"/>
                  <a:pt x="1" y="1"/>
                  <a:pt x="2" y="1"/>
                </a:cubicBezTo>
                <a:cubicBezTo>
                  <a:pt x="3" y="1"/>
                  <a:pt x="4" y="1"/>
                  <a:pt x="6" y="0"/>
                </a:cubicBezTo>
                <a:cubicBezTo>
                  <a:pt x="8" y="0"/>
                  <a:pt x="10" y="0"/>
                  <a:pt x="11" y="0"/>
                </a:cubicBezTo>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45" name="Freeform 149"/>
          <p:cNvSpPr>
            <a:spLocks noChangeArrowheads="1"/>
          </p:cNvSpPr>
          <p:nvPr/>
        </p:nvSpPr>
        <p:spPr bwMode="auto">
          <a:xfrm>
            <a:off x="13525501" y="9720263"/>
            <a:ext cx="14288" cy="26195"/>
          </a:xfrm>
          <a:custGeom>
            <a:avLst/>
            <a:gdLst>
              <a:gd name="T0" fmla="*/ 11 w 11"/>
              <a:gd name="T1" fmla="*/ 0 h 21"/>
              <a:gd name="T2" fmla="*/ 11 w 11"/>
              <a:gd name="T3" fmla="*/ 19 h 21"/>
              <a:gd name="T4" fmla="*/ 6 w 11"/>
              <a:gd name="T5" fmla="*/ 20 h 21"/>
              <a:gd name="T6" fmla="*/ 2 w 11"/>
              <a:gd name="T7" fmla="*/ 21 h 21"/>
              <a:gd name="T8" fmla="*/ 0 w 11"/>
              <a:gd name="T9" fmla="*/ 20 h 21"/>
              <a:gd name="T10" fmla="*/ 0 w 11"/>
              <a:gd name="T11" fmla="*/ 1 h 21"/>
              <a:gd name="T12" fmla="*/ 2 w 11"/>
              <a:gd name="T13" fmla="*/ 1 h 21"/>
              <a:gd name="T14" fmla="*/ 6 w 11"/>
              <a:gd name="T15" fmla="*/ 0 h 21"/>
              <a:gd name="T16" fmla="*/ 11 w 11"/>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1">
                <a:moveTo>
                  <a:pt x="11" y="0"/>
                </a:moveTo>
                <a:lnTo>
                  <a:pt x="11" y="19"/>
                </a:lnTo>
                <a:cubicBezTo>
                  <a:pt x="10" y="19"/>
                  <a:pt x="8" y="20"/>
                  <a:pt x="6" y="20"/>
                </a:cubicBezTo>
                <a:cubicBezTo>
                  <a:pt x="4" y="21"/>
                  <a:pt x="3" y="21"/>
                  <a:pt x="2" y="21"/>
                </a:cubicBezTo>
                <a:cubicBezTo>
                  <a:pt x="1" y="21"/>
                  <a:pt x="0" y="21"/>
                  <a:pt x="0" y="20"/>
                </a:cubicBezTo>
                <a:lnTo>
                  <a:pt x="0" y="1"/>
                </a:lnTo>
                <a:cubicBezTo>
                  <a:pt x="0" y="1"/>
                  <a:pt x="1" y="1"/>
                  <a:pt x="2" y="1"/>
                </a:cubicBezTo>
                <a:cubicBezTo>
                  <a:pt x="3" y="1"/>
                  <a:pt x="4" y="1"/>
                  <a:pt x="6" y="0"/>
                </a:cubicBezTo>
                <a:cubicBezTo>
                  <a:pt x="8" y="0"/>
                  <a:pt x="10" y="0"/>
                  <a:pt x="11" y="0"/>
                </a:cubicBezTo>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46" name="Freeform 150"/>
          <p:cNvSpPr>
            <a:spLocks noChangeArrowheads="1"/>
          </p:cNvSpPr>
          <p:nvPr/>
        </p:nvSpPr>
        <p:spPr bwMode="auto">
          <a:xfrm>
            <a:off x="13463588" y="9667876"/>
            <a:ext cx="33338" cy="90488"/>
          </a:xfrm>
          <a:custGeom>
            <a:avLst/>
            <a:gdLst>
              <a:gd name="T0" fmla="*/ 26 w 26"/>
              <a:gd name="T1" fmla="*/ 0 h 72"/>
              <a:gd name="T2" fmla="*/ 26 w 26"/>
              <a:gd name="T3" fmla="*/ 19 h 72"/>
              <a:gd name="T4" fmla="*/ 0 w 26"/>
              <a:gd name="T5" fmla="*/ 72 h 72"/>
              <a:gd name="T6" fmla="*/ 0 w 26"/>
              <a:gd name="T7" fmla="*/ 52 h 72"/>
              <a:gd name="T8" fmla="*/ 26 w 26"/>
              <a:gd name="T9" fmla="*/ 0 h 72"/>
              <a:gd name="T10" fmla="*/ 26 w 26"/>
              <a:gd name="T11" fmla="*/ 0 h 72"/>
            </a:gdLst>
            <a:ahLst/>
            <a:cxnLst>
              <a:cxn ang="0">
                <a:pos x="T0" y="T1"/>
              </a:cxn>
              <a:cxn ang="0">
                <a:pos x="T2" y="T3"/>
              </a:cxn>
              <a:cxn ang="0">
                <a:pos x="T4" y="T5"/>
              </a:cxn>
              <a:cxn ang="0">
                <a:pos x="T6" y="T7"/>
              </a:cxn>
              <a:cxn ang="0">
                <a:pos x="T8" y="T9"/>
              </a:cxn>
              <a:cxn ang="0">
                <a:pos x="T10" y="T11"/>
              </a:cxn>
            </a:cxnLst>
            <a:rect l="0" t="0" r="r" b="b"/>
            <a:pathLst>
              <a:path w="26" h="72">
                <a:moveTo>
                  <a:pt x="26" y="0"/>
                </a:moveTo>
                <a:lnTo>
                  <a:pt x="26" y="19"/>
                </a:lnTo>
                <a:lnTo>
                  <a:pt x="0" y="72"/>
                </a:lnTo>
                <a:lnTo>
                  <a:pt x="0" y="52"/>
                </a:lnTo>
                <a:lnTo>
                  <a:pt x="26" y="0"/>
                </a:lnTo>
                <a:lnTo>
                  <a:pt x="26" y="0"/>
                </a:lnTo>
                <a:close/>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47" name="Freeform 151"/>
          <p:cNvSpPr>
            <a:spLocks noChangeArrowheads="1"/>
          </p:cNvSpPr>
          <p:nvPr/>
        </p:nvSpPr>
        <p:spPr bwMode="auto">
          <a:xfrm>
            <a:off x="13477876" y="9713120"/>
            <a:ext cx="52388" cy="73818"/>
          </a:xfrm>
          <a:custGeom>
            <a:avLst/>
            <a:gdLst>
              <a:gd name="T0" fmla="*/ 42 w 42"/>
              <a:gd name="T1" fmla="*/ 0 h 58"/>
              <a:gd name="T2" fmla="*/ 37 w 42"/>
              <a:gd name="T3" fmla="*/ 26 h 58"/>
              <a:gd name="T4" fmla="*/ 0 w 42"/>
              <a:gd name="T5" fmla="*/ 58 h 58"/>
              <a:gd name="T6" fmla="*/ 0 w 42"/>
              <a:gd name="T7" fmla="*/ 38 h 58"/>
              <a:gd name="T8" fmla="*/ 42 w 42"/>
              <a:gd name="T9" fmla="*/ 0 h 58"/>
              <a:gd name="T10" fmla="*/ 42 w 42"/>
              <a:gd name="T11" fmla="*/ 0 h 58"/>
            </a:gdLst>
            <a:ahLst/>
            <a:cxnLst>
              <a:cxn ang="0">
                <a:pos x="T0" y="T1"/>
              </a:cxn>
              <a:cxn ang="0">
                <a:pos x="T2" y="T3"/>
              </a:cxn>
              <a:cxn ang="0">
                <a:pos x="T4" y="T5"/>
              </a:cxn>
              <a:cxn ang="0">
                <a:pos x="T6" y="T7"/>
              </a:cxn>
              <a:cxn ang="0">
                <a:pos x="T8" y="T9"/>
              </a:cxn>
              <a:cxn ang="0">
                <a:pos x="T10" y="T11"/>
              </a:cxn>
            </a:cxnLst>
            <a:rect l="0" t="0" r="r" b="b"/>
            <a:pathLst>
              <a:path w="42" h="58">
                <a:moveTo>
                  <a:pt x="42" y="0"/>
                </a:moveTo>
                <a:lnTo>
                  <a:pt x="37" y="26"/>
                </a:lnTo>
                <a:lnTo>
                  <a:pt x="0" y="58"/>
                </a:lnTo>
                <a:lnTo>
                  <a:pt x="0" y="38"/>
                </a:lnTo>
                <a:lnTo>
                  <a:pt x="42" y="0"/>
                </a:lnTo>
                <a:lnTo>
                  <a:pt x="42" y="0"/>
                </a:lnTo>
                <a:close/>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48" name="Freeform 152"/>
          <p:cNvSpPr>
            <a:spLocks noChangeArrowheads="1"/>
          </p:cNvSpPr>
          <p:nvPr/>
        </p:nvSpPr>
        <p:spPr bwMode="auto">
          <a:xfrm>
            <a:off x="13299283" y="9684545"/>
            <a:ext cx="80963" cy="107156"/>
          </a:xfrm>
          <a:custGeom>
            <a:avLst/>
            <a:gdLst>
              <a:gd name="T0" fmla="*/ 65 w 65"/>
              <a:gd name="T1" fmla="*/ 67 h 87"/>
              <a:gd name="T2" fmla="*/ 65 w 65"/>
              <a:gd name="T3" fmla="*/ 87 h 87"/>
              <a:gd name="T4" fmla="*/ 3 w 65"/>
              <a:gd name="T5" fmla="*/ 26 h 87"/>
              <a:gd name="T6" fmla="*/ 0 w 65"/>
              <a:gd name="T7" fmla="*/ 0 h 87"/>
              <a:gd name="T8" fmla="*/ 65 w 65"/>
              <a:gd name="T9" fmla="*/ 67 h 87"/>
              <a:gd name="T10" fmla="*/ 65 w 65"/>
              <a:gd name="T11" fmla="*/ 67 h 87"/>
            </a:gdLst>
            <a:ahLst/>
            <a:cxnLst>
              <a:cxn ang="0">
                <a:pos x="T0" y="T1"/>
              </a:cxn>
              <a:cxn ang="0">
                <a:pos x="T2" y="T3"/>
              </a:cxn>
              <a:cxn ang="0">
                <a:pos x="T4" y="T5"/>
              </a:cxn>
              <a:cxn ang="0">
                <a:pos x="T6" y="T7"/>
              </a:cxn>
              <a:cxn ang="0">
                <a:pos x="T8" y="T9"/>
              </a:cxn>
              <a:cxn ang="0">
                <a:pos x="T10" y="T11"/>
              </a:cxn>
            </a:cxnLst>
            <a:rect l="0" t="0" r="r" b="b"/>
            <a:pathLst>
              <a:path w="65" h="87">
                <a:moveTo>
                  <a:pt x="65" y="67"/>
                </a:moveTo>
                <a:lnTo>
                  <a:pt x="65" y="87"/>
                </a:lnTo>
                <a:lnTo>
                  <a:pt x="3" y="26"/>
                </a:lnTo>
                <a:lnTo>
                  <a:pt x="0" y="0"/>
                </a:lnTo>
                <a:lnTo>
                  <a:pt x="65" y="67"/>
                </a:lnTo>
                <a:lnTo>
                  <a:pt x="65" y="67"/>
                </a:lnTo>
                <a:close/>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49" name="Freeform 153"/>
          <p:cNvSpPr>
            <a:spLocks noChangeArrowheads="1"/>
          </p:cNvSpPr>
          <p:nvPr/>
        </p:nvSpPr>
        <p:spPr bwMode="auto">
          <a:xfrm>
            <a:off x="13380245" y="9827420"/>
            <a:ext cx="11906" cy="42863"/>
          </a:xfrm>
          <a:custGeom>
            <a:avLst/>
            <a:gdLst>
              <a:gd name="T0" fmla="*/ 10 w 10"/>
              <a:gd name="T1" fmla="*/ 14 h 34"/>
              <a:gd name="T2" fmla="*/ 10 w 10"/>
              <a:gd name="T3" fmla="*/ 34 h 34"/>
              <a:gd name="T4" fmla="*/ 0 w 10"/>
              <a:gd name="T5" fmla="*/ 19 h 34"/>
              <a:gd name="T6" fmla="*/ 0 w 10"/>
              <a:gd name="T7" fmla="*/ 0 h 34"/>
              <a:gd name="T8" fmla="*/ 10 w 10"/>
              <a:gd name="T9" fmla="*/ 14 h 34"/>
            </a:gdLst>
            <a:ahLst/>
            <a:cxnLst>
              <a:cxn ang="0">
                <a:pos x="T0" y="T1"/>
              </a:cxn>
              <a:cxn ang="0">
                <a:pos x="T2" y="T3"/>
              </a:cxn>
              <a:cxn ang="0">
                <a:pos x="T4" y="T5"/>
              </a:cxn>
              <a:cxn ang="0">
                <a:pos x="T6" y="T7"/>
              </a:cxn>
              <a:cxn ang="0">
                <a:pos x="T8" y="T9"/>
              </a:cxn>
            </a:cxnLst>
            <a:rect l="0" t="0" r="r" b="b"/>
            <a:pathLst>
              <a:path w="10" h="34">
                <a:moveTo>
                  <a:pt x="10" y="14"/>
                </a:moveTo>
                <a:lnTo>
                  <a:pt x="10" y="34"/>
                </a:lnTo>
                <a:cubicBezTo>
                  <a:pt x="3" y="34"/>
                  <a:pt x="0" y="29"/>
                  <a:pt x="0" y="19"/>
                </a:cubicBezTo>
                <a:lnTo>
                  <a:pt x="0" y="0"/>
                </a:lnTo>
                <a:cubicBezTo>
                  <a:pt x="0" y="9"/>
                  <a:pt x="3" y="14"/>
                  <a:pt x="10" y="14"/>
                </a:cubicBezTo>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50" name="Freeform 154"/>
          <p:cNvSpPr>
            <a:spLocks noChangeArrowheads="1"/>
          </p:cNvSpPr>
          <p:nvPr/>
        </p:nvSpPr>
        <p:spPr bwMode="auto">
          <a:xfrm>
            <a:off x="13380245" y="9827420"/>
            <a:ext cx="11906" cy="42863"/>
          </a:xfrm>
          <a:custGeom>
            <a:avLst/>
            <a:gdLst>
              <a:gd name="T0" fmla="*/ 10 w 10"/>
              <a:gd name="T1" fmla="*/ 14 h 34"/>
              <a:gd name="T2" fmla="*/ 10 w 10"/>
              <a:gd name="T3" fmla="*/ 34 h 34"/>
              <a:gd name="T4" fmla="*/ 0 w 10"/>
              <a:gd name="T5" fmla="*/ 19 h 34"/>
              <a:gd name="T6" fmla="*/ 0 w 10"/>
              <a:gd name="T7" fmla="*/ 0 h 34"/>
              <a:gd name="T8" fmla="*/ 10 w 10"/>
              <a:gd name="T9" fmla="*/ 14 h 34"/>
            </a:gdLst>
            <a:ahLst/>
            <a:cxnLst>
              <a:cxn ang="0">
                <a:pos x="T0" y="T1"/>
              </a:cxn>
              <a:cxn ang="0">
                <a:pos x="T2" y="T3"/>
              </a:cxn>
              <a:cxn ang="0">
                <a:pos x="T4" y="T5"/>
              </a:cxn>
              <a:cxn ang="0">
                <a:pos x="T6" y="T7"/>
              </a:cxn>
              <a:cxn ang="0">
                <a:pos x="T8" y="T9"/>
              </a:cxn>
            </a:cxnLst>
            <a:rect l="0" t="0" r="r" b="b"/>
            <a:pathLst>
              <a:path w="10" h="34">
                <a:moveTo>
                  <a:pt x="10" y="14"/>
                </a:moveTo>
                <a:lnTo>
                  <a:pt x="10" y="34"/>
                </a:lnTo>
                <a:cubicBezTo>
                  <a:pt x="3" y="34"/>
                  <a:pt x="0" y="29"/>
                  <a:pt x="0" y="19"/>
                </a:cubicBezTo>
                <a:lnTo>
                  <a:pt x="0" y="0"/>
                </a:lnTo>
                <a:cubicBezTo>
                  <a:pt x="0" y="9"/>
                  <a:pt x="3" y="14"/>
                  <a:pt x="10" y="14"/>
                </a:cubicBezTo>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51" name="Freeform 155"/>
          <p:cNvSpPr>
            <a:spLocks noChangeArrowheads="1"/>
          </p:cNvSpPr>
          <p:nvPr/>
        </p:nvSpPr>
        <p:spPr bwMode="auto">
          <a:xfrm>
            <a:off x="13465970" y="9827420"/>
            <a:ext cx="11906" cy="42863"/>
          </a:xfrm>
          <a:custGeom>
            <a:avLst/>
            <a:gdLst>
              <a:gd name="T0" fmla="*/ 10 w 10"/>
              <a:gd name="T1" fmla="*/ 0 h 34"/>
              <a:gd name="T2" fmla="*/ 10 w 10"/>
              <a:gd name="T3" fmla="*/ 19 h 34"/>
              <a:gd name="T4" fmla="*/ 0 w 10"/>
              <a:gd name="T5" fmla="*/ 34 h 34"/>
              <a:gd name="T6" fmla="*/ 0 w 10"/>
              <a:gd name="T7" fmla="*/ 14 h 34"/>
              <a:gd name="T8" fmla="*/ 10 w 10"/>
              <a:gd name="T9" fmla="*/ 0 h 34"/>
            </a:gdLst>
            <a:ahLst/>
            <a:cxnLst>
              <a:cxn ang="0">
                <a:pos x="T0" y="T1"/>
              </a:cxn>
              <a:cxn ang="0">
                <a:pos x="T2" y="T3"/>
              </a:cxn>
              <a:cxn ang="0">
                <a:pos x="T4" y="T5"/>
              </a:cxn>
              <a:cxn ang="0">
                <a:pos x="T6" y="T7"/>
              </a:cxn>
              <a:cxn ang="0">
                <a:pos x="T8" y="T9"/>
              </a:cxn>
            </a:cxnLst>
            <a:rect l="0" t="0" r="r" b="b"/>
            <a:pathLst>
              <a:path w="10" h="34">
                <a:moveTo>
                  <a:pt x="10" y="0"/>
                </a:moveTo>
                <a:lnTo>
                  <a:pt x="10" y="19"/>
                </a:lnTo>
                <a:cubicBezTo>
                  <a:pt x="10" y="29"/>
                  <a:pt x="6" y="34"/>
                  <a:pt x="0" y="34"/>
                </a:cubicBezTo>
                <a:lnTo>
                  <a:pt x="0" y="14"/>
                </a:lnTo>
                <a:cubicBezTo>
                  <a:pt x="6" y="14"/>
                  <a:pt x="10" y="9"/>
                  <a:pt x="10" y="0"/>
                </a:cubicBezTo>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52" name="Freeform 156"/>
          <p:cNvSpPr>
            <a:spLocks noChangeArrowheads="1"/>
          </p:cNvSpPr>
          <p:nvPr/>
        </p:nvSpPr>
        <p:spPr bwMode="auto">
          <a:xfrm>
            <a:off x="13465970" y="9839325"/>
            <a:ext cx="9525" cy="30957"/>
          </a:xfrm>
          <a:custGeom>
            <a:avLst/>
            <a:gdLst>
              <a:gd name="T0" fmla="*/ 8 w 8"/>
              <a:gd name="T1" fmla="*/ 0 h 24"/>
              <a:gd name="T2" fmla="*/ 8 w 8"/>
              <a:gd name="T3" fmla="*/ 19 h 24"/>
              <a:gd name="T4" fmla="*/ 0 w 8"/>
              <a:gd name="T5" fmla="*/ 24 h 24"/>
              <a:gd name="T6" fmla="*/ 0 w 8"/>
              <a:gd name="T7" fmla="*/ 4 h 24"/>
              <a:gd name="T8" fmla="*/ 8 w 8"/>
              <a:gd name="T9" fmla="*/ 0 h 24"/>
            </a:gdLst>
            <a:ahLst/>
            <a:cxnLst>
              <a:cxn ang="0">
                <a:pos x="T0" y="T1"/>
              </a:cxn>
              <a:cxn ang="0">
                <a:pos x="T2" y="T3"/>
              </a:cxn>
              <a:cxn ang="0">
                <a:pos x="T4" y="T5"/>
              </a:cxn>
              <a:cxn ang="0">
                <a:pos x="T6" y="T7"/>
              </a:cxn>
              <a:cxn ang="0">
                <a:pos x="T8" y="T9"/>
              </a:cxn>
            </a:cxnLst>
            <a:rect l="0" t="0" r="r" b="b"/>
            <a:pathLst>
              <a:path w="8" h="24">
                <a:moveTo>
                  <a:pt x="8" y="0"/>
                </a:moveTo>
                <a:lnTo>
                  <a:pt x="8" y="19"/>
                </a:lnTo>
                <a:cubicBezTo>
                  <a:pt x="6" y="22"/>
                  <a:pt x="3" y="24"/>
                  <a:pt x="0" y="24"/>
                </a:cubicBezTo>
                <a:lnTo>
                  <a:pt x="0" y="4"/>
                </a:lnTo>
                <a:cubicBezTo>
                  <a:pt x="3" y="4"/>
                  <a:pt x="6" y="3"/>
                  <a:pt x="8" y="0"/>
                </a:cubicBezTo>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53" name="Freeform 157"/>
          <p:cNvSpPr>
            <a:spLocks noChangeArrowheads="1"/>
          </p:cNvSpPr>
          <p:nvPr/>
        </p:nvSpPr>
        <p:spPr bwMode="auto">
          <a:xfrm>
            <a:off x="13389770" y="9841707"/>
            <a:ext cx="80963" cy="28575"/>
          </a:xfrm>
          <a:custGeom>
            <a:avLst/>
            <a:gdLst>
              <a:gd name="T0" fmla="*/ 65 w 65"/>
              <a:gd name="T1" fmla="*/ 0 h 23"/>
              <a:gd name="T2" fmla="*/ 60 w 65"/>
              <a:gd name="T3" fmla="*/ 23 h 23"/>
              <a:gd name="T4" fmla="*/ 2 w 65"/>
              <a:gd name="T5" fmla="*/ 23 h 23"/>
              <a:gd name="T6" fmla="*/ 0 w 65"/>
              <a:gd name="T7" fmla="*/ 1 h 23"/>
              <a:gd name="T8" fmla="*/ 65 w 65"/>
              <a:gd name="T9" fmla="*/ 0 h 23"/>
              <a:gd name="T10" fmla="*/ 65 w 65"/>
              <a:gd name="T11" fmla="*/ 0 h 23"/>
            </a:gdLst>
            <a:ahLst/>
            <a:cxnLst>
              <a:cxn ang="0">
                <a:pos x="T0" y="T1"/>
              </a:cxn>
              <a:cxn ang="0">
                <a:pos x="T2" y="T3"/>
              </a:cxn>
              <a:cxn ang="0">
                <a:pos x="T4" y="T5"/>
              </a:cxn>
              <a:cxn ang="0">
                <a:pos x="T6" y="T7"/>
              </a:cxn>
              <a:cxn ang="0">
                <a:pos x="T8" y="T9"/>
              </a:cxn>
              <a:cxn ang="0">
                <a:pos x="T10" y="T11"/>
              </a:cxn>
            </a:cxnLst>
            <a:rect l="0" t="0" r="r" b="b"/>
            <a:pathLst>
              <a:path w="65" h="23">
                <a:moveTo>
                  <a:pt x="65" y="0"/>
                </a:moveTo>
                <a:lnTo>
                  <a:pt x="60" y="23"/>
                </a:lnTo>
                <a:lnTo>
                  <a:pt x="2" y="23"/>
                </a:lnTo>
                <a:lnTo>
                  <a:pt x="0" y="1"/>
                </a:lnTo>
                <a:lnTo>
                  <a:pt x="65" y="0"/>
                </a:lnTo>
                <a:lnTo>
                  <a:pt x="65" y="0"/>
                </a:lnTo>
                <a:close/>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54" name="Freeform 158"/>
          <p:cNvSpPr>
            <a:spLocks noChangeArrowheads="1"/>
          </p:cNvSpPr>
          <p:nvPr/>
        </p:nvSpPr>
        <p:spPr bwMode="auto">
          <a:xfrm>
            <a:off x="13142120" y="9315451"/>
            <a:ext cx="490538" cy="531020"/>
          </a:xfrm>
          <a:custGeom>
            <a:avLst/>
            <a:gdLst>
              <a:gd name="T0" fmla="*/ 378 w 395"/>
              <a:gd name="T1" fmla="*/ 179 h 426"/>
              <a:gd name="T2" fmla="*/ 361 w 395"/>
              <a:gd name="T3" fmla="*/ 179 h 426"/>
              <a:gd name="T4" fmla="*/ 361 w 395"/>
              <a:gd name="T5" fmla="*/ 246 h 426"/>
              <a:gd name="T6" fmla="*/ 378 w 395"/>
              <a:gd name="T7" fmla="*/ 246 h 426"/>
              <a:gd name="T8" fmla="*/ 395 w 395"/>
              <a:gd name="T9" fmla="*/ 259 h 426"/>
              <a:gd name="T10" fmla="*/ 395 w 395"/>
              <a:gd name="T11" fmla="*/ 318 h 426"/>
              <a:gd name="T12" fmla="*/ 383 w 395"/>
              <a:gd name="T13" fmla="*/ 325 h 426"/>
              <a:gd name="T14" fmla="*/ 381 w 395"/>
              <a:gd name="T15" fmla="*/ 325 h 426"/>
              <a:gd name="T16" fmla="*/ 378 w 395"/>
              <a:gd name="T17" fmla="*/ 325 h 426"/>
              <a:gd name="T18" fmla="*/ 320 w 395"/>
              <a:gd name="T19" fmla="*/ 325 h 426"/>
              <a:gd name="T20" fmla="*/ 315 w 395"/>
              <a:gd name="T21" fmla="*/ 326 h 426"/>
              <a:gd name="T22" fmla="*/ 311 w 395"/>
              <a:gd name="T23" fmla="*/ 327 h 426"/>
              <a:gd name="T24" fmla="*/ 308 w 395"/>
              <a:gd name="T25" fmla="*/ 326 h 426"/>
              <a:gd name="T26" fmla="*/ 271 w 395"/>
              <a:gd name="T27" fmla="*/ 358 h 426"/>
              <a:gd name="T28" fmla="*/ 271 w 395"/>
              <a:gd name="T29" fmla="*/ 411 h 426"/>
              <a:gd name="T30" fmla="*/ 260 w 395"/>
              <a:gd name="T31" fmla="*/ 426 h 426"/>
              <a:gd name="T32" fmla="*/ 202 w 395"/>
              <a:gd name="T33" fmla="*/ 426 h 426"/>
              <a:gd name="T34" fmla="*/ 192 w 395"/>
              <a:gd name="T35" fmla="*/ 411 h 426"/>
              <a:gd name="T36" fmla="*/ 192 w 395"/>
              <a:gd name="T37" fmla="*/ 363 h 426"/>
              <a:gd name="T38" fmla="*/ 130 w 395"/>
              <a:gd name="T39" fmla="*/ 302 h 426"/>
              <a:gd name="T40" fmla="*/ 24 w 395"/>
              <a:gd name="T41" fmla="*/ 302 h 426"/>
              <a:gd name="T42" fmla="*/ 0 w 395"/>
              <a:gd name="T43" fmla="*/ 281 h 426"/>
              <a:gd name="T44" fmla="*/ 0 w 395"/>
              <a:gd name="T45" fmla="*/ 169 h 426"/>
              <a:gd name="T46" fmla="*/ 24 w 395"/>
              <a:gd name="T47" fmla="*/ 145 h 426"/>
              <a:gd name="T48" fmla="*/ 137 w 395"/>
              <a:gd name="T49" fmla="*/ 145 h 426"/>
              <a:gd name="T50" fmla="*/ 140 w 395"/>
              <a:gd name="T51" fmla="*/ 146 h 426"/>
              <a:gd name="T52" fmla="*/ 191 w 395"/>
              <a:gd name="T53" fmla="*/ 89 h 426"/>
              <a:gd name="T54" fmla="*/ 191 w 395"/>
              <a:gd name="T55" fmla="*/ 86 h 426"/>
              <a:gd name="T56" fmla="*/ 192 w 395"/>
              <a:gd name="T57" fmla="*/ 81 h 426"/>
              <a:gd name="T58" fmla="*/ 192 w 395"/>
              <a:gd name="T59" fmla="*/ 23 h 426"/>
              <a:gd name="T60" fmla="*/ 202 w 395"/>
              <a:gd name="T61" fmla="*/ 0 h 426"/>
              <a:gd name="T62" fmla="*/ 260 w 395"/>
              <a:gd name="T63" fmla="*/ 0 h 426"/>
              <a:gd name="T64" fmla="*/ 271 w 395"/>
              <a:gd name="T65" fmla="*/ 23 h 426"/>
              <a:gd name="T66" fmla="*/ 271 w 395"/>
              <a:gd name="T67" fmla="*/ 75 h 426"/>
              <a:gd name="T68" fmla="*/ 305 w 395"/>
              <a:gd name="T69" fmla="*/ 96 h 426"/>
              <a:gd name="T70" fmla="*/ 320 w 395"/>
              <a:gd name="T71" fmla="*/ 89 h 426"/>
              <a:gd name="T72" fmla="*/ 378 w 395"/>
              <a:gd name="T73" fmla="*/ 89 h 426"/>
              <a:gd name="T74" fmla="*/ 395 w 395"/>
              <a:gd name="T75" fmla="*/ 107 h 426"/>
              <a:gd name="T76" fmla="*/ 395 w 395"/>
              <a:gd name="T77" fmla="*/ 165 h 426"/>
              <a:gd name="T78" fmla="*/ 378 w 395"/>
              <a:gd name="T79" fmla="*/ 179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5" h="426">
                <a:moveTo>
                  <a:pt x="378" y="179"/>
                </a:moveTo>
                <a:lnTo>
                  <a:pt x="361" y="179"/>
                </a:lnTo>
                <a:lnTo>
                  <a:pt x="361" y="246"/>
                </a:lnTo>
                <a:lnTo>
                  <a:pt x="378" y="246"/>
                </a:lnTo>
                <a:cubicBezTo>
                  <a:pt x="389" y="246"/>
                  <a:pt x="395" y="251"/>
                  <a:pt x="395" y="259"/>
                </a:cubicBezTo>
                <a:lnTo>
                  <a:pt x="395" y="318"/>
                </a:lnTo>
                <a:cubicBezTo>
                  <a:pt x="395" y="322"/>
                  <a:pt x="391" y="325"/>
                  <a:pt x="383" y="325"/>
                </a:cubicBezTo>
                <a:cubicBezTo>
                  <a:pt x="383" y="325"/>
                  <a:pt x="382" y="325"/>
                  <a:pt x="381" y="325"/>
                </a:cubicBezTo>
                <a:cubicBezTo>
                  <a:pt x="380" y="325"/>
                  <a:pt x="379" y="325"/>
                  <a:pt x="378" y="325"/>
                </a:cubicBezTo>
                <a:lnTo>
                  <a:pt x="320" y="325"/>
                </a:lnTo>
                <a:cubicBezTo>
                  <a:pt x="319" y="325"/>
                  <a:pt x="317" y="325"/>
                  <a:pt x="315" y="326"/>
                </a:cubicBezTo>
                <a:cubicBezTo>
                  <a:pt x="313" y="326"/>
                  <a:pt x="312" y="327"/>
                  <a:pt x="311" y="327"/>
                </a:cubicBezTo>
                <a:cubicBezTo>
                  <a:pt x="310" y="327"/>
                  <a:pt x="309" y="326"/>
                  <a:pt x="308" y="326"/>
                </a:cubicBezTo>
                <a:lnTo>
                  <a:pt x="271" y="358"/>
                </a:lnTo>
                <a:lnTo>
                  <a:pt x="271" y="411"/>
                </a:lnTo>
                <a:cubicBezTo>
                  <a:pt x="271" y="421"/>
                  <a:pt x="267" y="426"/>
                  <a:pt x="260" y="426"/>
                </a:cubicBezTo>
                <a:lnTo>
                  <a:pt x="202" y="426"/>
                </a:lnTo>
                <a:cubicBezTo>
                  <a:pt x="195" y="426"/>
                  <a:pt x="192" y="421"/>
                  <a:pt x="192" y="411"/>
                </a:cubicBezTo>
                <a:lnTo>
                  <a:pt x="192" y="363"/>
                </a:lnTo>
                <a:lnTo>
                  <a:pt x="130" y="302"/>
                </a:lnTo>
                <a:lnTo>
                  <a:pt x="24" y="302"/>
                </a:lnTo>
                <a:cubicBezTo>
                  <a:pt x="8" y="302"/>
                  <a:pt x="0" y="295"/>
                  <a:pt x="0" y="281"/>
                </a:cubicBezTo>
                <a:lnTo>
                  <a:pt x="0" y="169"/>
                </a:lnTo>
                <a:cubicBezTo>
                  <a:pt x="0" y="153"/>
                  <a:pt x="8" y="145"/>
                  <a:pt x="24" y="145"/>
                </a:cubicBezTo>
                <a:lnTo>
                  <a:pt x="137" y="145"/>
                </a:lnTo>
                <a:lnTo>
                  <a:pt x="140" y="146"/>
                </a:lnTo>
                <a:lnTo>
                  <a:pt x="191" y="89"/>
                </a:lnTo>
                <a:cubicBezTo>
                  <a:pt x="191" y="88"/>
                  <a:pt x="191" y="87"/>
                  <a:pt x="191" y="86"/>
                </a:cubicBezTo>
                <a:cubicBezTo>
                  <a:pt x="191" y="83"/>
                  <a:pt x="192" y="82"/>
                  <a:pt x="192" y="81"/>
                </a:cubicBezTo>
                <a:lnTo>
                  <a:pt x="192" y="23"/>
                </a:lnTo>
                <a:cubicBezTo>
                  <a:pt x="192" y="7"/>
                  <a:pt x="195" y="0"/>
                  <a:pt x="202" y="0"/>
                </a:cubicBezTo>
                <a:lnTo>
                  <a:pt x="260" y="0"/>
                </a:lnTo>
                <a:cubicBezTo>
                  <a:pt x="267" y="0"/>
                  <a:pt x="271" y="7"/>
                  <a:pt x="271" y="23"/>
                </a:cubicBezTo>
                <a:lnTo>
                  <a:pt x="271" y="75"/>
                </a:lnTo>
                <a:lnTo>
                  <a:pt x="305" y="96"/>
                </a:lnTo>
                <a:cubicBezTo>
                  <a:pt x="309" y="92"/>
                  <a:pt x="314" y="89"/>
                  <a:pt x="320" y="89"/>
                </a:cubicBezTo>
                <a:lnTo>
                  <a:pt x="378" y="89"/>
                </a:lnTo>
                <a:cubicBezTo>
                  <a:pt x="389" y="89"/>
                  <a:pt x="395" y="95"/>
                  <a:pt x="395" y="107"/>
                </a:cubicBezTo>
                <a:lnTo>
                  <a:pt x="395" y="165"/>
                </a:lnTo>
                <a:cubicBezTo>
                  <a:pt x="395" y="174"/>
                  <a:pt x="389" y="179"/>
                  <a:pt x="378" y="179"/>
                </a:cubicBezTo>
              </a:path>
            </a:pathLst>
          </a:custGeom>
          <a:solidFill>
            <a:srgbClr val="F48334"/>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55" name="Freeform 159"/>
          <p:cNvSpPr>
            <a:spLocks noChangeArrowheads="1"/>
          </p:cNvSpPr>
          <p:nvPr/>
        </p:nvSpPr>
        <p:spPr bwMode="auto">
          <a:xfrm>
            <a:off x="13337382" y="9525000"/>
            <a:ext cx="178593" cy="123825"/>
          </a:xfrm>
          <a:custGeom>
            <a:avLst/>
            <a:gdLst>
              <a:gd name="T0" fmla="*/ 143 w 143"/>
              <a:gd name="T1" fmla="*/ 44 h 98"/>
              <a:gd name="T2" fmla="*/ 121 w 143"/>
              <a:gd name="T3" fmla="*/ 0 h 98"/>
              <a:gd name="T4" fmla="*/ 0 w 143"/>
              <a:gd name="T5" fmla="*/ 42 h 98"/>
              <a:gd name="T6" fmla="*/ 0 w 143"/>
              <a:gd name="T7" fmla="*/ 75 h 98"/>
              <a:gd name="T8" fmla="*/ 117 w 143"/>
              <a:gd name="T9" fmla="*/ 98 h 98"/>
              <a:gd name="T10" fmla="*/ 143 w 143"/>
              <a:gd name="T11" fmla="*/ 44 h 98"/>
            </a:gdLst>
            <a:ahLst/>
            <a:cxnLst>
              <a:cxn ang="0">
                <a:pos x="T0" y="T1"/>
              </a:cxn>
              <a:cxn ang="0">
                <a:pos x="T2" y="T3"/>
              </a:cxn>
              <a:cxn ang="0">
                <a:pos x="T4" y="T5"/>
              </a:cxn>
              <a:cxn ang="0">
                <a:pos x="T6" y="T7"/>
              </a:cxn>
              <a:cxn ang="0">
                <a:pos x="T8" y="T9"/>
              </a:cxn>
              <a:cxn ang="0">
                <a:pos x="T10" y="T11"/>
              </a:cxn>
            </a:cxnLst>
            <a:rect l="0" t="0" r="r" b="b"/>
            <a:pathLst>
              <a:path w="143" h="98">
                <a:moveTo>
                  <a:pt x="143" y="44"/>
                </a:moveTo>
                <a:lnTo>
                  <a:pt x="121" y="0"/>
                </a:lnTo>
                <a:lnTo>
                  <a:pt x="0" y="42"/>
                </a:lnTo>
                <a:lnTo>
                  <a:pt x="0" y="75"/>
                </a:lnTo>
                <a:lnTo>
                  <a:pt x="117" y="98"/>
                </a:lnTo>
                <a:lnTo>
                  <a:pt x="143" y="44"/>
                </a:lnTo>
              </a:path>
            </a:pathLst>
          </a:custGeom>
          <a:solidFill>
            <a:srgbClr val="F48334"/>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56" name="Freeform 160"/>
          <p:cNvSpPr>
            <a:spLocks noChangeArrowheads="1"/>
          </p:cNvSpPr>
          <p:nvPr/>
        </p:nvSpPr>
        <p:spPr bwMode="auto">
          <a:xfrm>
            <a:off x="13330238" y="9427370"/>
            <a:ext cx="150020" cy="130968"/>
          </a:xfrm>
          <a:custGeom>
            <a:avLst/>
            <a:gdLst>
              <a:gd name="T0" fmla="*/ 50 w 120"/>
              <a:gd name="T1" fmla="*/ 0 h 105"/>
              <a:gd name="T2" fmla="*/ 0 w 120"/>
              <a:gd name="T3" fmla="*/ 60 h 105"/>
              <a:gd name="T4" fmla="*/ 5 w 120"/>
              <a:gd name="T5" fmla="*/ 79 h 105"/>
              <a:gd name="T6" fmla="*/ 5 w 120"/>
              <a:gd name="T7" fmla="*/ 105 h 105"/>
              <a:gd name="T8" fmla="*/ 120 w 120"/>
              <a:gd name="T9" fmla="*/ 61 h 105"/>
              <a:gd name="T10" fmla="*/ 92 w 120"/>
              <a:gd name="T11" fmla="*/ 0 h 105"/>
              <a:gd name="T12" fmla="*/ 50 w 120"/>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120" h="105">
                <a:moveTo>
                  <a:pt x="50" y="0"/>
                </a:moveTo>
                <a:lnTo>
                  <a:pt x="0" y="60"/>
                </a:lnTo>
                <a:cubicBezTo>
                  <a:pt x="3" y="63"/>
                  <a:pt x="5" y="70"/>
                  <a:pt x="5" y="79"/>
                </a:cubicBezTo>
                <a:lnTo>
                  <a:pt x="5" y="105"/>
                </a:lnTo>
                <a:lnTo>
                  <a:pt x="120" y="61"/>
                </a:lnTo>
                <a:lnTo>
                  <a:pt x="92" y="0"/>
                </a:lnTo>
                <a:lnTo>
                  <a:pt x="50" y="0"/>
                </a:lnTo>
              </a:path>
            </a:pathLst>
          </a:custGeom>
          <a:solidFill>
            <a:srgbClr val="F48334"/>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57" name="Freeform 161"/>
          <p:cNvSpPr>
            <a:spLocks noChangeArrowheads="1"/>
          </p:cNvSpPr>
          <p:nvPr/>
        </p:nvSpPr>
        <p:spPr bwMode="auto">
          <a:xfrm>
            <a:off x="13325476" y="9636920"/>
            <a:ext cx="150020" cy="104775"/>
          </a:xfrm>
          <a:custGeom>
            <a:avLst/>
            <a:gdLst>
              <a:gd name="T0" fmla="*/ 54 w 121"/>
              <a:gd name="T1" fmla="*/ 77 h 84"/>
              <a:gd name="T2" fmla="*/ 94 w 121"/>
              <a:gd name="T3" fmla="*/ 77 h 84"/>
              <a:gd name="T4" fmla="*/ 121 w 121"/>
              <a:gd name="T5" fmla="*/ 21 h 84"/>
              <a:gd name="T6" fmla="*/ 10 w 121"/>
              <a:gd name="T7" fmla="*/ 0 h 84"/>
              <a:gd name="T8" fmla="*/ 10 w 121"/>
              <a:gd name="T9" fmla="*/ 22 h 84"/>
              <a:gd name="T10" fmla="*/ 0 w 121"/>
              <a:gd name="T11" fmla="*/ 41 h 84"/>
              <a:gd name="T12" fmla="*/ 42 w 121"/>
              <a:gd name="T13" fmla="*/ 84 h 84"/>
              <a:gd name="T14" fmla="*/ 54 w 121"/>
              <a:gd name="T15" fmla="*/ 77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84">
                <a:moveTo>
                  <a:pt x="54" y="77"/>
                </a:moveTo>
                <a:lnTo>
                  <a:pt x="94" y="77"/>
                </a:lnTo>
                <a:lnTo>
                  <a:pt x="121" y="21"/>
                </a:lnTo>
                <a:lnTo>
                  <a:pt x="10" y="0"/>
                </a:lnTo>
                <a:lnTo>
                  <a:pt x="10" y="22"/>
                </a:lnTo>
                <a:cubicBezTo>
                  <a:pt x="10" y="31"/>
                  <a:pt x="7" y="37"/>
                  <a:pt x="0" y="41"/>
                </a:cubicBezTo>
                <a:lnTo>
                  <a:pt x="42" y="84"/>
                </a:lnTo>
                <a:cubicBezTo>
                  <a:pt x="45" y="79"/>
                  <a:pt x="49" y="77"/>
                  <a:pt x="54" y="77"/>
                </a:cubicBezTo>
              </a:path>
            </a:pathLst>
          </a:custGeom>
          <a:solidFill>
            <a:srgbClr val="F48334"/>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58" name="Freeform 162"/>
          <p:cNvSpPr>
            <a:spLocks noChangeArrowheads="1"/>
          </p:cNvSpPr>
          <p:nvPr/>
        </p:nvSpPr>
        <p:spPr bwMode="auto">
          <a:xfrm>
            <a:off x="13463588" y="9667876"/>
            <a:ext cx="57150" cy="73820"/>
          </a:xfrm>
          <a:custGeom>
            <a:avLst/>
            <a:gdLst>
              <a:gd name="T0" fmla="*/ 46 w 46"/>
              <a:gd name="T1" fmla="*/ 32 h 58"/>
              <a:gd name="T2" fmla="*/ 46 w 46"/>
              <a:gd name="T3" fmla="*/ 4 h 58"/>
              <a:gd name="T4" fmla="*/ 26 w 46"/>
              <a:gd name="T5" fmla="*/ 0 h 58"/>
              <a:gd name="T6" fmla="*/ 0 w 46"/>
              <a:gd name="T7" fmla="*/ 52 h 58"/>
              <a:gd name="T8" fmla="*/ 2 w 46"/>
              <a:gd name="T9" fmla="*/ 52 h 58"/>
              <a:gd name="T10" fmla="*/ 13 w 46"/>
              <a:gd name="T11" fmla="*/ 58 h 58"/>
              <a:gd name="T12" fmla="*/ 46 w 46"/>
              <a:gd name="T13" fmla="*/ 32 h 58"/>
            </a:gdLst>
            <a:ahLst/>
            <a:cxnLst>
              <a:cxn ang="0">
                <a:pos x="T0" y="T1"/>
              </a:cxn>
              <a:cxn ang="0">
                <a:pos x="T2" y="T3"/>
              </a:cxn>
              <a:cxn ang="0">
                <a:pos x="T4" y="T5"/>
              </a:cxn>
              <a:cxn ang="0">
                <a:pos x="T6" y="T7"/>
              </a:cxn>
              <a:cxn ang="0">
                <a:pos x="T8" y="T9"/>
              </a:cxn>
              <a:cxn ang="0">
                <a:pos x="T10" y="T11"/>
              </a:cxn>
              <a:cxn ang="0">
                <a:pos x="T12" y="T13"/>
              </a:cxn>
            </a:cxnLst>
            <a:rect l="0" t="0" r="r" b="b"/>
            <a:pathLst>
              <a:path w="46" h="58">
                <a:moveTo>
                  <a:pt x="46" y="32"/>
                </a:moveTo>
                <a:lnTo>
                  <a:pt x="46" y="4"/>
                </a:lnTo>
                <a:lnTo>
                  <a:pt x="26" y="0"/>
                </a:lnTo>
                <a:lnTo>
                  <a:pt x="0" y="52"/>
                </a:lnTo>
                <a:lnTo>
                  <a:pt x="2" y="52"/>
                </a:lnTo>
                <a:cubicBezTo>
                  <a:pt x="5" y="52"/>
                  <a:pt x="9" y="54"/>
                  <a:pt x="13" y="58"/>
                </a:cubicBezTo>
                <a:lnTo>
                  <a:pt x="46" y="32"/>
                </a:lnTo>
              </a:path>
            </a:pathLst>
          </a:custGeom>
          <a:solidFill>
            <a:srgbClr val="F48334"/>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59" name="Freeform 163"/>
          <p:cNvSpPr>
            <a:spLocks noChangeArrowheads="1"/>
          </p:cNvSpPr>
          <p:nvPr/>
        </p:nvSpPr>
        <p:spPr bwMode="auto">
          <a:xfrm>
            <a:off x="13465970" y="9429751"/>
            <a:ext cx="54768" cy="71438"/>
          </a:xfrm>
          <a:custGeom>
            <a:avLst/>
            <a:gdLst>
              <a:gd name="T0" fmla="*/ 10 w 43"/>
              <a:gd name="T1" fmla="*/ 0 h 58"/>
              <a:gd name="T2" fmla="*/ 0 w 43"/>
              <a:gd name="T3" fmla="*/ 5 h 58"/>
              <a:gd name="T4" fmla="*/ 26 w 43"/>
              <a:gd name="T5" fmla="*/ 58 h 58"/>
              <a:gd name="T6" fmla="*/ 43 w 43"/>
              <a:gd name="T7" fmla="*/ 52 h 58"/>
              <a:gd name="T8" fmla="*/ 43 w 43"/>
              <a:gd name="T9" fmla="*/ 22 h 58"/>
              <a:gd name="T10" fmla="*/ 10 w 43"/>
              <a:gd name="T11" fmla="*/ 0 h 58"/>
            </a:gdLst>
            <a:ahLst/>
            <a:cxnLst>
              <a:cxn ang="0">
                <a:pos x="T0" y="T1"/>
              </a:cxn>
              <a:cxn ang="0">
                <a:pos x="T2" y="T3"/>
              </a:cxn>
              <a:cxn ang="0">
                <a:pos x="T4" y="T5"/>
              </a:cxn>
              <a:cxn ang="0">
                <a:pos x="T6" y="T7"/>
              </a:cxn>
              <a:cxn ang="0">
                <a:pos x="T8" y="T9"/>
              </a:cxn>
              <a:cxn ang="0">
                <a:pos x="T10" y="T11"/>
              </a:cxn>
            </a:cxnLst>
            <a:rect l="0" t="0" r="r" b="b"/>
            <a:pathLst>
              <a:path w="43" h="58">
                <a:moveTo>
                  <a:pt x="10" y="0"/>
                </a:moveTo>
                <a:cubicBezTo>
                  <a:pt x="8" y="3"/>
                  <a:pt x="4" y="5"/>
                  <a:pt x="0" y="5"/>
                </a:cubicBezTo>
                <a:lnTo>
                  <a:pt x="26" y="58"/>
                </a:lnTo>
                <a:lnTo>
                  <a:pt x="43" y="52"/>
                </a:lnTo>
                <a:lnTo>
                  <a:pt x="43" y="22"/>
                </a:lnTo>
                <a:lnTo>
                  <a:pt x="10" y="0"/>
                </a:lnTo>
              </a:path>
            </a:pathLst>
          </a:custGeom>
          <a:solidFill>
            <a:srgbClr val="F48334"/>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60" name="Freeform 164"/>
          <p:cNvSpPr>
            <a:spLocks noChangeArrowheads="1"/>
          </p:cNvSpPr>
          <p:nvPr/>
        </p:nvSpPr>
        <p:spPr bwMode="auto">
          <a:xfrm>
            <a:off x="13539788" y="9539288"/>
            <a:ext cx="23813" cy="83345"/>
          </a:xfrm>
          <a:custGeom>
            <a:avLst/>
            <a:gdLst>
              <a:gd name="T0" fmla="*/ 19 w 19"/>
              <a:gd name="T1" fmla="*/ 67 h 67"/>
              <a:gd name="T2" fmla="*/ 19 w 19"/>
              <a:gd name="T3" fmla="*/ 0 h 67"/>
              <a:gd name="T4" fmla="*/ 16 w 19"/>
              <a:gd name="T5" fmla="*/ 0 h 67"/>
              <a:gd name="T6" fmla="*/ 0 w 19"/>
              <a:gd name="T7" fmla="*/ 34 h 67"/>
              <a:gd name="T8" fmla="*/ 15 w 19"/>
              <a:gd name="T9" fmla="*/ 67 h 67"/>
              <a:gd name="T10" fmla="*/ 19 w 19"/>
              <a:gd name="T11" fmla="*/ 67 h 67"/>
            </a:gdLst>
            <a:ahLst/>
            <a:cxnLst>
              <a:cxn ang="0">
                <a:pos x="T0" y="T1"/>
              </a:cxn>
              <a:cxn ang="0">
                <a:pos x="T2" y="T3"/>
              </a:cxn>
              <a:cxn ang="0">
                <a:pos x="T4" y="T5"/>
              </a:cxn>
              <a:cxn ang="0">
                <a:pos x="T6" y="T7"/>
              </a:cxn>
              <a:cxn ang="0">
                <a:pos x="T8" y="T9"/>
              </a:cxn>
              <a:cxn ang="0">
                <a:pos x="T10" y="T11"/>
              </a:cxn>
            </a:cxnLst>
            <a:rect l="0" t="0" r="r" b="b"/>
            <a:pathLst>
              <a:path w="19" h="67">
                <a:moveTo>
                  <a:pt x="19" y="67"/>
                </a:moveTo>
                <a:lnTo>
                  <a:pt x="19" y="0"/>
                </a:lnTo>
                <a:lnTo>
                  <a:pt x="16" y="0"/>
                </a:lnTo>
                <a:lnTo>
                  <a:pt x="0" y="34"/>
                </a:lnTo>
                <a:lnTo>
                  <a:pt x="15" y="67"/>
                </a:lnTo>
                <a:lnTo>
                  <a:pt x="19" y="67"/>
                </a:lnTo>
              </a:path>
            </a:pathLst>
          </a:custGeom>
          <a:solidFill>
            <a:srgbClr val="F48334"/>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61" name="Freeform 165"/>
          <p:cNvSpPr>
            <a:spLocks noChangeArrowheads="1"/>
          </p:cNvSpPr>
          <p:nvPr/>
        </p:nvSpPr>
        <p:spPr bwMode="auto">
          <a:xfrm>
            <a:off x="13504070" y="9601201"/>
            <a:ext cx="33338" cy="54770"/>
          </a:xfrm>
          <a:custGeom>
            <a:avLst/>
            <a:gdLst>
              <a:gd name="T0" fmla="*/ 13 w 26"/>
              <a:gd name="T1" fmla="*/ 29 h 42"/>
              <a:gd name="T2" fmla="*/ 26 w 26"/>
              <a:gd name="T3" fmla="*/ 14 h 42"/>
              <a:gd name="T4" fmla="*/ 19 w 26"/>
              <a:gd name="T5" fmla="*/ 0 h 42"/>
              <a:gd name="T6" fmla="*/ 0 w 26"/>
              <a:gd name="T7" fmla="*/ 39 h 42"/>
              <a:gd name="T8" fmla="*/ 13 w 26"/>
              <a:gd name="T9" fmla="*/ 42 h 42"/>
              <a:gd name="T10" fmla="*/ 13 w 26"/>
              <a:gd name="T11" fmla="*/ 29 h 42"/>
            </a:gdLst>
            <a:ahLst/>
            <a:cxnLst>
              <a:cxn ang="0">
                <a:pos x="T0" y="T1"/>
              </a:cxn>
              <a:cxn ang="0">
                <a:pos x="T2" y="T3"/>
              </a:cxn>
              <a:cxn ang="0">
                <a:pos x="T4" y="T5"/>
              </a:cxn>
              <a:cxn ang="0">
                <a:pos x="T6" y="T7"/>
              </a:cxn>
              <a:cxn ang="0">
                <a:pos x="T8" y="T9"/>
              </a:cxn>
              <a:cxn ang="0">
                <a:pos x="T10" y="T11"/>
              </a:cxn>
            </a:cxnLst>
            <a:rect l="0" t="0" r="r" b="b"/>
            <a:pathLst>
              <a:path w="26" h="42">
                <a:moveTo>
                  <a:pt x="13" y="29"/>
                </a:moveTo>
                <a:cubicBezTo>
                  <a:pt x="13" y="20"/>
                  <a:pt x="17" y="15"/>
                  <a:pt x="26" y="14"/>
                </a:cubicBezTo>
                <a:lnTo>
                  <a:pt x="19" y="0"/>
                </a:lnTo>
                <a:lnTo>
                  <a:pt x="0" y="39"/>
                </a:lnTo>
                <a:lnTo>
                  <a:pt x="13" y="42"/>
                </a:lnTo>
                <a:lnTo>
                  <a:pt x="13" y="29"/>
                </a:lnTo>
              </a:path>
            </a:pathLst>
          </a:custGeom>
          <a:solidFill>
            <a:srgbClr val="F48334"/>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62" name="Freeform 166"/>
          <p:cNvSpPr>
            <a:spLocks noChangeArrowheads="1"/>
          </p:cNvSpPr>
          <p:nvPr/>
        </p:nvSpPr>
        <p:spPr bwMode="auto">
          <a:xfrm>
            <a:off x="13508832" y="9515476"/>
            <a:ext cx="28575" cy="45245"/>
          </a:xfrm>
          <a:custGeom>
            <a:avLst/>
            <a:gdLst>
              <a:gd name="T0" fmla="*/ 16 w 24"/>
              <a:gd name="T1" fmla="*/ 36 h 36"/>
              <a:gd name="T2" fmla="*/ 24 w 24"/>
              <a:gd name="T3" fmla="*/ 20 h 36"/>
              <a:gd name="T4" fmla="*/ 9 w 24"/>
              <a:gd name="T5" fmla="*/ 5 h 36"/>
              <a:gd name="T6" fmla="*/ 9 w 24"/>
              <a:gd name="T7" fmla="*/ 0 h 36"/>
              <a:gd name="T8" fmla="*/ 0 w 24"/>
              <a:gd name="T9" fmla="*/ 3 h 36"/>
              <a:gd name="T10" fmla="*/ 16 w 24"/>
              <a:gd name="T11" fmla="*/ 36 h 36"/>
            </a:gdLst>
            <a:ahLst/>
            <a:cxnLst>
              <a:cxn ang="0">
                <a:pos x="T0" y="T1"/>
              </a:cxn>
              <a:cxn ang="0">
                <a:pos x="T2" y="T3"/>
              </a:cxn>
              <a:cxn ang="0">
                <a:pos x="T4" y="T5"/>
              </a:cxn>
              <a:cxn ang="0">
                <a:pos x="T6" y="T7"/>
              </a:cxn>
              <a:cxn ang="0">
                <a:pos x="T8" y="T9"/>
              </a:cxn>
              <a:cxn ang="0">
                <a:pos x="T10" y="T11"/>
              </a:cxn>
            </a:cxnLst>
            <a:rect l="0" t="0" r="r" b="b"/>
            <a:pathLst>
              <a:path w="24" h="36">
                <a:moveTo>
                  <a:pt x="16" y="36"/>
                </a:moveTo>
                <a:lnTo>
                  <a:pt x="24" y="20"/>
                </a:lnTo>
                <a:cubicBezTo>
                  <a:pt x="14" y="19"/>
                  <a:pt x="9" y="14"/>
                  <a:pt x="9" y="5"/>
                </a:cubicBezTo>
                <a:lnTo>
                  <a:pt x="9" y="0"/>
                </a:lnTo>
                <a:lnTo>
                  <a:pt x="0" y="3"/>
                </a:lnTo>
                <a:lnTo>
                  <a:pt x="16" y="36"/>
                </a:lnTo>
              </a:path>
            </a:pathLst>
          </a:custGeom>
          <a:solidFill>
            <a:srgbClr val="F48334"/>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63" name="Text Box 167"/>
          <p:cNvSpPr txBox="1">
            <a:spLocks noChangeArrowheads="1"/>
          </p:cNvSpPr>
          <p:nvPr/>
        </p:nvSpPr>
        <p:spPr bwMode="auto">
          <a:xfrm>
            <a:off x="13134975" y="9922670"/>
            <a:ext cx="504825" cy="115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eaLnBrk="1" hangingPunct="1"/>
            <a:r>
              <a:rPr lang="en-US" altLang="ko-KR" sz="750">
                <a:solidFill>
                  <a:srgbClr val="000000"/>
                </a:solidFill>
                <a:ea typeface="굴림" panose="020B0600000101010101" pitchFamily="50" charset="-127"/>
              </a:rPr>
              <a:t>Cluster</a:t>
            </a:r>
          </a:p>
        </p:txBody>
      </p:sp>
      <p:sp>
        <p:nvSpPr>
          <p:cNvPr id="4264" name="Freeform 168"/>
          <p:cNvSpPr>
            <a:spLocks noChangeArrowheads="1"/>
          </p:cNvSpPr>
          <p:nvPr/>
        </p:nvSpPr>
        <p:spPr bwMode="auto">
          <a:xfrm>
            <a:off x="14320838" y="9432133"/>
            <a:ext cx="42863" cy="23813"/>
          </a:xfrm>
          <a:custGeom>
            <a:avLst/>
            <a:gdLst>
              <a:gd name="T0" fmla="*/ 0 w 35"/>
              <a:gd name="T1" fmla="*/ 0 h 20"/>
              <a:gd name="T2" fmla="*/ 35 w 35"/>
              <a:gd name="T3" fmla="*/ 0 h 20"/>
              <a:gd name="T4" fmla="*/ 35 w 35"/>
              <a:gd name="T5" fmla="*/ 20 h 20"/>
              <a:gd name="T6" fmla="*/ 0 w 35"/>
              <a:gd name="T7" fmla="*/ 20 h 20"/>
              <a:gd name="T8" fmla="*/ 0 w 35"/>
              <a:gd name="T9" fmla="*/ 0 h 20"/>
              <a:gd name="T10" fmla="*/ 0 w 35"/>
              <a:gd name="T11" fmla="*/ 0 h 20"/>
            </a:gdLst>
            <a:ahLst/>
            <a:cxnLst>
              <a:cxn ang="0">
                <a:pos x="T0" y="T1"/>
              </a:cxn>
              <a:cxn ang="0">
                <a:pos x="T2" y="T3"/>
              </a:cxn>
              <a:cxn ang="0">
                <a:pos x="T4" y="T5"/>
              </a:cxn>
              <a:cxn ang="0">
                <a:pos x="T6" y="T7"/>
              </a:cxn>
              <a:cxn ang="0">
                <a:pos x="T8" y="T9"/>
              </a:cxn>
              <a:cxn ang="0">
                <a:pos x="T10" y="T11"/>
              </a:cxn>
            </a:cxnLst>
            <a:rect l="0" t="0" r="r" b="b"/>
            <a:pathLst>
              <a:path w="35" h="20">
                <a:moveTo>
                  <a:pt x="0" y="0"/>
                </a:moveTo>
                <a:lnTo>
                  <a:pt x="35" y="0"/>
                </a:lnTo>
                <a:lnTo>
                  <a:pt x="35" y="20"/>
                </a:lnTo>
                <a:lnTo>
                  <a:pt x="0" y="20"/>
                </a:lnTo>
                <a:lnTo>
                  <a:pt x="0" y="0"/>
                </a:lnTo>
                <a:lnTo>
                  <a:pt x="0" y="0"/>
                </a:lnTo>
                <a:close/>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65" name="Freeform 169"/>
          <p:cNvSpPr>
            <a:spLocks noChangeArrowheads="1"/>
          </p:cNvSpPr>
          <p:nvPr/>
        </p:nvSpPr>
        <p:spPr bwMode="auto">
          <a:xfrm>
            <a:off x="14513720" y="9432133"/>
            <a:ext cx="45243" cy="23813"/>
          </a:xfrm>
          <a:custGeom>
            <a:avLst/>
            <a:gdLst>
              <a:gd name="T0" fmla="*/ 0 w 35"/>
              <a:gd name="T1" fmla="*/ 0 h 20"/>
              <a:gd name="T2" fmla="*/ 35 w 35"/>
              <a:gd name="T3" fmla="*/ 0 h 20"/>
              <a:gd name="T4" fmla="*/ 35 w 35"/>
              <a:gd name="T5" fmla="*/ 20 h 20"/>
              <a:gd name="T6" fmla="*/ 0 w 35"/>
              <a:gd name="T7" fmla="*/ 20 h 20"/>
              <a:gd name="T8" fmla="*/ 0 w 35"/>
              <a:gd name="T9" fmla="*/ 0 h 20"/>
              <a:gd name="T10" fmla="*/ 0 w 35"/>
              <a:gd name="T11" fmla="*/ 0 h 20"/>
            </a:gdLst>
            <a:ahLst/>
            <a:cxnLst>
              <a:cxn ang="0">
                <a:pos x="T0" y="T1"/>
              </a:cxn>
              <a:cxn ang="0">
                <a:pos x="T2" y="T3"/>
              </a:cxn>
              <a:cxn ang="0">
                <a:pos x="T4" y="T5"/>
              </a:cxn>
              <a:cxn ang="0">
                <a:pos x="T6" y="T7"/>
              </a:cxn>
              <a:cxn ang="0">
                <a:pos x="T8" y="T9"/>
              </a:cxn>
              <a:cxn ang="0">
                <a:pos x="T10" y="T11"/>
              </a:cxn>
            </a:cxnLst>
            <a:rect l="0" t="0" r="r" b="b"/>
            <a:pathLst>
              <a:path w="35" h="20">
                <a:moveTo>
                  <a:pt x="0" y="0"/>
                </a:moveTo>
                <a:lnTo>
                  <a:pt x="35" y="0"/>
                </a:lnTo>
                <a:lnTo>
                  <a:pt x="35" y="20"/>
                </a:lnTo>
                <a:lnTo>
                  <a:pt x="0" y="20"/>
                </a:lnTo>
                <a:lnTo>
                  <a:pt x="0" y="0"/>
                </a:lnTo>
                <a:lnTo>
                  <a:pt x="0" y="0"/>
                </a:lnTo>
                <a:close/>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66" name="Freeform 170"/>
          <p:cNvSpPr>
            <a:spLocks noChangeArrowheads="1"/>
          </p:cNvSpPr>
          <p:nvPr/>
        </p:nvSpPr>
        <p:spPr bwMode="auto">
          <a:xfrm>
            <a:off x="14454188" y="9513095"/>
            <a:ext cx="59532" cy="88106"/>
          </a:xfrm>
          <a:custGeom>
            <a:avLst/>
            <a:gdLst>
              <a:gd name="T0" fmla="*/ 48 w 48"/>
              <a:gd name="T1" fmla="*/ 0 h 70"/>
              <a:gd name="T2" fmla="*/ 48 w 48"/>
              <a:gd name="T3" fmla="*/ 20 h 70"/>
              <a:gd name="T4" fmla="*/ 0 w 48"/>
              <a:gd name="T5" fmla="*/ 70 h 70"/>
              <a:gd name="T6" fmla="*/ 0 w 48"/>
              <a:gd name="T7" fmla="*/ 50 h 70"/>
              <a:gd name="T8" fmla="*/ 48 w 48"/>
              <a:gd name="T9" fmla="*/ 0 h 70"/>
              <a:gd name="T10" fmla="*/ 48 w 48"/>
              <a:gd name="T11" fmla="*/ 0 h 70"/>
            </a:gdLst>
            <a:ahLst/>
            <a:cxnLst>
              <a:cxn ang="0">
                <a:pos x="T0" y="T1"/>
              </a:cxn>
              <a:cxn ang="0">
                <a:pos x="T2" y="T3"/>
              </a:cxn>
              <a:cxn ang="0">
                <a:pos x="T4" y="T5"/>
              </a:cxn>
              <a:cxn ang="0">
                <a:pos x="T6" y="T7"/>
              </a:cxn>
              <a:cxn ang="0">
                <a:pos x="T8" y="T9"/>
              </a:cxn>
              <a:cxn ang="0">
                <a:pos x="T10" y="T11"/>
              </a:cxn>
            </a:cxnLst>
            <a:rect l="0" t="0" r="r" b="b"/>
            <a:pathLst>
              <a:path w="48" h="70">
                <a:moveTo>
                  <a:pt x="48" y="0"/>
                </a:moveTo>
                <a:lnTo>
                  <a:pt x="48" y="20"/>
                </a:lnTo>
                <a:lnTo>
                  <a:pt x="0" y="70"/>
                </a:lnTo>
                <a:lnTo>
                  <a:pt x="0" y="50"/>
                </a:lnTo>
                <a:lnTo>
                  <a:pt x="48" y="0"/>
                </a:lnTo>
                <a:lnTo>
                  <a:pt x="48" y="0"/>
                </a:lnTo>
                <a:close/>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67" name="Freeform 171"/>
          <p:cNvSpPr>
            <a:spLocks noChangeArrowheads="1"/>
          </p:cNvSpPr>
          <p:nvPr/>
        </p:nvSpPr>
        <p:spPr bwMode="auto">
          <a:xfrm>
            <a:off x="14363701" y="9510713"/>
            <a:ext cx="64295" cy="90488"/>
          </a:xfrm>
          <a:custGeom>
            <a:avLst/>
            <a:gdLst>
              <a:gd name="T0" fmla="*/ 50 w 50"/>
              <a:gd name="T1" fmla="*/ 51 h 72"/>
              <a:gd name="T2" fmla="*/ 50 w 50"/>
              <a:gd name="T3" fmla="*/ 72 h 72"/>
              <a:gd name="T4" fmla="*/ 0 w 50"/>
              <a:gd name="T5" fmla="*/ 20 h 72"/>
              <a:gd name="T6" fmla="*/ 0 w 50"/>
              <a:gd name="T7" fmla="*/ 0 h 72"/>
              <a:gd name="T8" fmla="*/ 50 w 50"/>
              <a:gd name="T9" fmla="*/ 51 h 72"/>
              <a:gd name="T10" fmla="*/ 50 w 50"/>
              <a:gd name="T11" fmla="*/ 51 h 72"/>
            </a:gdLst>
            <a:ahLst/>
            <a:cxnLst>
              <a:cxn ang="0">
                <a:pos x="T0" y="T1"/>
              </a:cxn>
              <a:cxn ang="0">
                <a:pos x="T2" y="T3"/>
              </a:cxn>
              <a:cxn ang="0">
                <a:pos x="T4" y="T5"/>
              </a:cxn>
              <a:cxn ang="0">
                <a:pos x="T6" y="T7"/>
              </a:cxn>
              <a:cxn ang="0">
                <a:pos x="T8" y="T9"/>
              </a:cxn>
              <a:cxn ang="0">
                <a:pos x="T10" y="T11"/>
              </a:cxn>
            </a:cxnLst>
            <a:rect l="0" t="0" r="r" b="b"/>
            <a:pathLst>
              <a:path w="50" h="72">
                <a:moveTo>
                  <a:pt x="50" y="51"/>
                </a:moveTo>
                <a:lnTo>
                  <a:pt x="50" y="72"/>
                </a:lnTo>
                <a:lnTo>
                  <a:pt x="0" y="20"/>
                </a:lnTo>
                <a:lnTo>
                  <a:pt x="0" y="0"/>
                </a:lnTo>
                <a:lnTo>
                  <a:pt x="50" y="51"/>
                </a:lnTo>
                <a:lnTo>
                  <a:pt x="50" y="51"/>
                </a:lnTo>
                <a:close/>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68" name="Freeform 172"/>
          <p:cNvSpPr>
            <a:spLocks noChangeArrowheads="1"/>
          </p:cNvSpPr>
          <p:nvPr/>
        </p:nvSpPr>
        <p:spPr bwMode="auto">
          <a:xfrm>
            <a:off x="14628020" y="9634538"/>
            <a:ext cx="104775" cy="23813"/>
          </a:xfrm>
          <a:custGeom>
            <a:avLst/>
            <a:gdLst>
              <a:gd name="T0" fmla="*/ 0 w 83"/>
              <a:gd name="T1" fmla="*/ 0 h 20"/>
              <a:gd name="T2" fmla="*/ 83 w 83"/>
              <a:gd name="T3" fmla="*/ 0 h 20"/>
              <a:gd name="T4" fmla="*/ 83 w 83"/>
              <a:gd name="T5" fmla="*/ 20 h 20"/>
              <a:gd name="T6" fmla="*/ 0 w 83"/>
              <a:gd name="T7" fmla="*/ 20 h 20"/>
              <a:gd name="T8" fmla="*/ 0 w 83"/>
              <a:gd name="T9" fmla="*/ 0 h 20"/>
              <a:gd name="T10" fmla="*/ 0 w 83"/>
              <a:gd name="T11" fmla="*/ 0 h 20"/>
            </a:gdLst>
            <a:ahLst/>
            <a:cxnLst>
              <a:cxn ang="0">
                <a:pos x="T0" y="T1"/>
              </a:cxn>
              <a:cxn ang="0">
                <a:pos x="T2" y="T3"/>
              </a:cxn>
              <a:cxn ang="0">
                <a:pos x="T4" y="T5"/>
              </a:cxn>
              <a:cxn ang="0">
                <a:pos x="T6" y="T7"/>
              </a:cxn>
              <a:cxn ang="0">
                <a:pos x="T8" y="T9"/>
              </a:cxn>
              <a:cxn ang="0">
                <a:pos x="T10" y="T11"/>
              </a:cxn>
            </a:cxnLst>
            <a:rect l="0" t="0" r="r" b="b"/>
            <a:pathLst>
              <a:path w="83" h="20">
                <a:moveTo>
                  <a:pt x="0" y="0"/>
                </a:moveTo>
                <a:lnTo>
                  <a:pt x="83" y="0"/>
                </a:lnTo>
                <a:lnTo>
                  <a:pt x="83" y="20"/>
                </a:lnTo>
                <a:lnTo>
                  <a:pt x="0" y="20"/>
                </a:lnTo>
                <a:lnTo>
                  <a:pt x="0" y="0"/>
                </a:lnTo>
                <a:lnTo>
                  <a:pt x="0" y="0"/>
                </a:lnTo>
                <a:close/>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69" name="Freeform 173"/>
          <p:cNvSpPr>
            <a:spLocks noChangeArrowheads="1"/>
          </p:cNvSpPr>
          <p:nvPr/>
        </p:nvSpPr>
        <p:spPr bwMode="auto">
          <a:xfrm>
            <a:off x="14149388" y="9634538"/>
            <a:ext cx="102395" cy="23813"/>
          </a:xfrm>
          <a:custGeom>
            <a:avLst/>
            <a:gdLst>
              <a:gd name="T0" fmla="*/ 0 w 83"/>
              <a:gd name="T1" fmla="*/ 0 h 20"/>
              <a:gd name="T2" fmla="*/ 83 w 83"/>
              <a:gd name="T3" fmla="*/ 0 h 20"/>
              <a:gd name="T4" fmla="*/ 83 w 83"/>
              <a:gd name="T5" fmla="*/ 20 h 20"/>
              <a:gd name="T6" fmla="*/ 0 w 83"/>
              <a:gd name="T7" fmla="*/ 20 h 20"/>
              <a:gd name="T8" fmla="*/ 0 w 83"/>
              <a:gd name="T9" fmla="*/ 0 h 20"/>
              <a:gd name="T10" fmla="*/ 0 w 83"/>
              <a:gd name="T11" fmla="*/ 0 h 20"/>
            </a:gdLst>
            <a:ahLst/>
            <a:cxnLst>
              <a:cxn ang="0">
                <a:pos x="T0" y="T1"/>
              </a:cxn>
              <a:cxn ang="0">
                <a:pos x="T2" y="T3"/>
              </a:cxn>
              <a:cxn ang="0">
                <a:pos x="T4" y="T5"/>
              </a:cxn>
              <a:cxn ang="0">
                <a:pos x="T6" y="T7"/>
              </a:cxn>
              <a:cxn ang="0">
                <a:pos x="T8" y="T9"/>
              </a:cxn>
              <a:cxn ang="0">
                <a:pos x="T10" y="T11"/>
              </a:cxn>
            </a:cxnLst>
            <a:rect l="0" t="0" r="r" b="b"/>
            <a:pathLst>
              <a:path w="83" h="20">
                <a:moveTo>
                  <a:pt x="0" y="0"/>
                </a:moveTo>
                <a:lnTo>
                  <a:pt x="83" y="0"/>
                </a:lnTo>
                <a:lnTo>
                  <a:pt x="83" y="20"/>
                </a:lnTo>
                <a:lnTo>
                  <a:pt x="0" y="20"/>
                </a:lnTo>
                <a:lnTo>
                  <a:pt x="0" y="0"/>
                </a:lnTo>
                <a:lnTo>
                  <a:pt x="0" y="0"/>
                </a:lnTo>
                <a:close/>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70" name="Freeform 174"/>
          <p:cNvSpPr>
            <a:spLocks noChangeArrowheads="1"/>
          </p:cNvSpPr>
          <p:nvPr/>
        </p:nvSpPr>
        <p:spPr bwMode="auto">
          <a:xfrm>
            <a:off x="14506576" y="9575008"/>
            <a:ext cx="121445" cy="145256"/>
          </a:xfrm>
          <a:custGeom>
            <a:avLst/>
            <a:gdLst>
              <a:gd name="T0" fmla="*/ 97 w 97"/>
              <a:gd name="T1" fmla="*/ 96 h 116"/>
              <a:gd name="T2" fmla="*/ 97 w 97"/>
              <a:gd name="T3" fmla="*/ 116 h 116"/>
              <a:gd name="T4" fmla="*/ 0 w 97"/>
              <a:gd name="T5" fmla="*/ 20 h 116"/>
              <a:gd name="T6" fmla="*/ 0 w 97"/>
              <a:gd name="T7" fmla="*/ 0 h 116"/>
              <a:gd name="T8" fmla="*/ 97 w 97"/>
              <a:gd name="T9" fmla="*/ 96 h 116"/>
              <a:gd name="T10" fmla="*/ 97 w 97"/>
              <a:gd name="T11" fmla="*/ 96 h 116"/>
            </a:gdLst>
            <a:ahLst/>
            <a:cxnLst>
              <a:cxn ang="0">
                <a:pos x="T0" y="T1"/>
              </a:cxn>
              <a:cxn ang="0">
                <a:pos x="T2" y="T3"/>
              </a:cxn>
              <a:cxn ang="0">
                <a:pos x="T4" y="T5"/>
              </a:cxn>
              <a:cxn ang="0">
                <a:pos x="T6" y="T7"/>
              </a:cxn>
              <a:cxn ang="0">
                <a:pos x="T8" y="T9"/>
              </a:cxn>
              <a:cxn ang="0">
                <a:pos x="T10" y="T11"/>
              </a:cxn>
            </a:cxnLst>
            <a:rect l="0" t="0" r="r" b="b"/>
            <a:pathLst>
              <a:path w="97" h="116">
                <a:moveTo>
                  <a:pt x="97" y="96"/>
                </a:moveTo>
                <a:lnTo>
                  <a:pt x="97" y="116"/>
                </a:lnTo>
                <a:lnTo>
                  <a:pt x="0" y="20"/>
                </a:lnTo>
                <a:lnTo>
                  <a:pt x="0" y="0"/>
                </a:lnTo>
                <a:lnTo>
                  <a:pt x="97" y="96"/>
                </a:lnTo>
                <a:lnTo>
                  <a:pt x="97" y="96"/>
                </a:lnTo>
                <a:close/>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71" name="Freeform 175"/>
          <p:cNvSpPr>
            <a:spLocks noChangeArrowheads="1"/>
          </p:cNvSpPr>
          <p:nvPr/>
        </p:nvSpPr>
        <p:spPr bwMode="auto">
          <a:xfrm>
            <a:off x="14149388" y="9455945"/>
            <a:ext cx="226220" cy="238125"/>
          </a:xfrm>
          <a:custGeom>
            <a:avLst/>
            <a:gdLst>
              <a:gd name="T0" fmla="*/ 83 w 181"/>
              <a:gd name="T1" fmla="*/ 0 h 191"/>
              <a:gd name="T2" fmla="*/ 181 w 181"/>
              <a:gd name="T3" fmla="*/ 96 h 191"/>
              <a:gd name="T4" fmla="*/ 83 w 181"/>
              <a:gd name="T5" fmla="*/ 191 h 191"/>
              <a:gd name="T6" fmla="*/ 83 w 181"/>
              <a:gd name="T7" fmla="*/ 142 h 191"/>
              <a:gd name="T8" fmla="*/ 0 w 181"/>
              <a:gd name="T9" fmla="*/ 142 h 191"/>
              <a:gd name="T10" fmla="*/ 0 w 181"/>
              <a:gd name="T11" fmla="*/ 48 h 191"/>
              <a:gd name="T12" fmla="*/ 83 w 181"/>
              <a:gd name="T13" fmla="*/ 48 h 191"/>
              <a:gd name="T14" fmla="*/ 83 w 181"/>
              <a:gd name="T15" fmla="*/ 0 h 191"/>
              <a:gd name="T16" fmla="*/ 83 w 181"/>
              <a:gd name="T1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191">
                <a:moveTo>
                  <a:pt x="83" y="0"/>
                </a:moveTo>
                <a:lnTo>
                  <a:pt x="181" y="96"/>
                </a:lnTo>
                <a:lnTo>
                  <a:pt x="83" y="191"/>
                </a:lnTo>
                <a:lnTo>
                  <a:pt x="83" y="142"/>
                </a:lnTo>
                <a:lnTo>
                  <a:pt x="0" y="142"/>
                </a:lnTo>
                <a:lnTo>
                  <a:pt x="0" y="48"/>
                </a:lnTo>
                <a:lnTo>
                  <a:pt x="83" y="48"/>
                </a:lnTo>
                <a:lnTo>
                  <a:pt x="83" y="0"/>
                </a:lnTo>
                <a:lnTo>
                  <a:pt x="83" y="0"/>
                </a:lnTo>
                <a:close/>
              </a:path>
            </a:pathLst>
          </a:custGeom>
          <a:solidFill>
            <a:srgbClr val="F48334"/>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72" name="Freeform 176"/>
          <p:cNvSpPr>
            <a:spLocks noChangeArrowheads="1"/>
          </p:cNvSpPr>
          <p:nvPr/>
        </p:nvSpPr>
        <p:spPr bwMode="auto">
          <a:xfrm>
            <a:off x="14251782" y="9575008"/>
            <a:ext cx="123825" cy="145256"/>
          </a:xfrm>
          <a:custGeom>
            <a:avLst/>
            <a:gdLst>
              <a:gd name="T0" fmla="*/ 97 w 97"/>
              <a:gd name="T1" fmla="*/ 0 h 115"/>
              <a:gd name="T2" fmla="*/ 97 w 97"/>
              <a:gd name="T3" fmla="*/ 20 h 115"/>
              <a:gd name="T4" fmla="*/ 0 w 97"/>
              <a:gd name="T5" fmla="*/ 115 h 115"/>
              <a:gd name="T6" fmla="*/ 0 w 97"/>
              <a:gd name="T7" fmla="*/ 95 h 115"/>
              <a:gd name="T8" fmla="*/ 97 w 97"/>
              <a:gd name="T9" fmla="*/ 0 h 115"/>
              <a:gd name="T10" fmla="*/ 97 w 97"/>
              <a:gd name="T11" fmla="*/ 0 h 115"/>
            </a:gdLst>
            <a:ahLst/>
            <a:cxnLst>
              <a:cxn ang="0">
                <a:pos x="T0" y="T1"/>
              </a:cxn>
              <a:cxn ang="0">
                <a:pos x="T2" y="T3"/>
              </a:cxn>
              <a:cxn ang="0">
                <a:pos x="T4" y="T5"/>
              </a:cxn>
              <a:cxn ang="0">
                <a:pos x="T6" y="T7"/>
              </a:cxn>
              <a:cxn ang="0">
                <a:pos x="T8" y="T9"/>
              </a:cxn>
              <a:cxn ang="0">
                <a:pos x="T10" y="T11"/>
              </a:cxn>
            </a:cxnLst>
            <a:rect l="0" t="0" r="r" b="b"/>
            <a:pathLst>
              <a:path w="97" h="115">
                <a:moveTo>
                  <a:pt x="97" y="0"/>
                </a:moveTo>
                <a:lnTo>
                  <a:pt x="97" y="20"/>
                </a:lnTo>
                <a:lnTo>
                  <a:pt x="0" y="115"/>
                </a:lnTo>
                <a:lnTo>
                  <a:pt x="0" y="95"/>
                </a:lnTo>
                <a:lnTo>
                  <a:pt x="97" y="0"/>
                </a:lnTo>
                <a:lnTo>
                  <a:pt x="97" y="0"/>
                </a:lnTo>
                <a:close/>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73" name="Freeform 177"/>
          <p:cNvSpPr>
            <a:spLocks noChangeArrowheads="1"/>
          </p:cNvSpPr>
          <p:nvPr/>
        </p:nvSpPr>
        <p:spPr bwMode="auto">
          <a:xfrm>
            <a:off x="14506576" y="9455945"/>
            <a:ext cx="226220" cy="238125"/>
          </a:xfrm>
          <a:custGeom>
            <a:avLst/>
            <a:gdLst>
              <a:gd name="T0" fmla="*/ 97 w 181"/>
              <a:gd name="T1" fmla="*/ 0 h 191"/>
              <a:gd name="T2" fmla="*/ 97 w 181"/>
              <a:gd name="T3" fmla="*/ 48 h 191"/>
              <a:gd name="T4" fmla="*/ 181 w 181"/>
              <a:gd name="T5" fmla="*/ 48 h 191"/>
              <a:gd name="T6" fmla="*/ 181 w 181"/>
              <a:gd name="T7" fmla="*/ 142 h 191"/>
              <a:gd name="T8" fmla="*/ 97 w 181"/>
              <a:gd name="T9" fmla="*/ 142 h 191"/>
              <a:gd name="T10" fmla="*/ 97 w 181"/>
              <a:gd name="T11" fmla="*/ 191 h 191"/>
              <a:gd name="T12" fmla="*/ 0 w 181"/>
              <a:gd name="T13" fmla="*/ 95 h 191"/>
              <a:gd name="T14" fmla="*/ 97 w 181"/>
              <a:gd name="T15" fmla="*/ 0 h 191"/>
              <a:gd name="T16" fmla="*/ 97 w 181"/>
              <a:gd name="T1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191">
                <a:moveTo>
                  <a:pt x="97" y="0"/>
                </a:moveTo>
                <a:lnTo>
                  <a:pt x="97" y="48"/>
                </a:lnTo>
                <a:lnTo>
                  <a:pt x="181" y="48"/>
                </a:lnTo>
                <a:lnTo>
                  <a:pt x="181" y="142"/>
                </a:lnTo>
                <a:lnTo>
                  <a:pt x="97" y="142"/>
                </a:lnTo>
                <a:lnTo>
                  <a:pt x="97" y="191"/>
                </a:lnTo>
                <a:lnTo>
                  <a:pt x="0" y="95"/>
                </a:lnTo>
                <a:lnTo>
                  <a:pt x="97" y="0"/>
                </a:lnTo>
                <a:lnTo>
                  <a:pt x="97" y="0"/>
                </a:lnTo>
                <a:close/>
              </a:path>
            </a:pathLst>
          </a:custGeom>
          <a:solidFill>
            <a:srgbClr val="F48334"/>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74" name="Freeform 178"/>
          <p:cNvSpPr>
            <a:spLocks noChangeArrowheads="1"/>
          </p:cNvSpPr>
          <p:nvPr/>
        </p:nvSpPr>
        <p:spPr bwMode="auto">
          <a:xfrm>
            <a:off x="14432758" y="9727408"/>
            <a:ext cx="126206" cy="145256"/>
          </a:xfrm>
          <a:custGeom>
            <a:avLst/>
            <a:gdLst>
              <a:gd name="T0" fmla="*/ 101 w 101"/>
              <a:gd name="T1" fmla="*/ 0 h 117"/>
              <a:gd name="T2" fmla="*/ 101 w 101"/>
              <a:gd name="T3" fmla="*/ 20 h 117"/>
              <a:gd name="T4" fmla="*/ 4 w 101"/>
              <a:gd name="T5" fmla="*/ 117 h 117"/>
              <a:gd name="T6" fmla="*/ 0 w 101"/>
              <a:gd name="T7" fmla="*/ 92 h 117"/>
              <a:gd name="T8" fmla="*/ 101 w 101"/>
              <a:gd name="T9" fmla="*/ 0 h 117"/>
              <a:gd name="T10" fmla="*/ 101 w 101"/>
              <a:gd name="T11" fmla="*/ 0 h 117"/>
            </a:gdLst>
            <a:ahLst/>
            <a:cxnLst>
              <a:cxn ang="0">
                <a:pos x="T0" y="T1"/>
              </a:cxn>
              <a:cxn ang="0">
                <a:pos x="T2" y="T3"/>
              </a:cxn>
              <a:cxn ang="0">
                <a:pos x="T4" y="T5"/>
              </a:cxn>
              <a:cxn ang="0">
                <a:pos x="T6" y="T7"/>
              </a:cxn>
              <a:cxn ang="0">
                <a:pos x="T8" y="T9"/>
              </a:cxn>
              <a:cxn ang="0">
                <a:pos x="T10" y="T11"/>
              </a:cxn>
            </a:cxnLst>
            <a:rect l="0" t="0" r="r" b="b"/>
            <a:pathLst>
              <a:path w="101" h="117">
                <a:moveTo>
                  <a:pt x="101" y="0"/>
                </a:moveTo>
                <a:lnTo>
                  <a:pt x="101" y="20"/>
                </a:lnTo>
                <a:lnTo>
                  <a:pt x="4" y="117"/>
                </a:lnTo>
                <a:lnTo>
                  <a:pt x="0" y="92"/>
                </a:lnTo>
                <a:lnTo>
                  <a:pt x="101" y="0"/>
                </a:lnTo>
                <a:lnTo>
                  <a:pt x="101" y="0"/>
                </a:lnTo>
                <a:close/>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75" name="Freeform 179"/>
          <p:cNvSpPr>
            <a:spLocks noChangeArrowheads="1"/>
          </p:cNvSpPr>
          <p:nvPr/>
        </p:nvSpPr>
        <p:spPr bwMode="auto">
          <a:xfrm>
            <a:off x="14320838" y="9727408"/>
            <a:ext cx="119063" cy="145256"/>
          </a:xfrm>
          <a:custGeom>
            <a:avLst/>
            <a:gdLst>
              <a:gd name="T0" fmla="*/ 95 w 95"/>
              <a:gd name="T1" fmla="*/ 97 h 117"/>
              <a:gd name="T2" fmla="*/ 95 w 95"/>
              <a:gd name="T3" fmla="*/ 117 h 117"/>
              <a:gd name="T4" fmla="*/ 0 w 95"/>
              <a:gd name="T5" fmla="*/ 20 h 117"/>
              <a:gd name="T6" fmla="*/ 0 w 95"/>
              <a:gd name="T7" fmla="*/ 0 h 117"/>
              <a:gd name="T8" fmla="*/ 95 w 95"/>
              <a:gd name="T9" fmla="*/ 97 h 117"/>
              <a:gd name="T10" fmla="*/ 95 w 95"/>
              <a:gd name="T11" fmla="*/ 97 h 117"/>
            </a:gdLst>
            <a:ahLst/>
            <a:cxnLst>
              <a:cxn ang="0">
                <a:pos x="T0" y="T1"/>
              </a:cxn>
              <a:cxn ang="0">
                <a:pos x="T2" y="T3"/>
              </a:cxn>
              <a:cxn ang="0">
                <a:pos x="T4" y="T5"/>
              </a:cxn>
              <a:cxn ang="0">
                <a:pos x="T6" y="T7"/>
              </a:cxn>
              <a:cxn ang="0">
                <a:pos x="T8" y="T9"/>
              </a:cxn>
              <a:cxn ang="0">
                <a:pos x="T10" y="T11"/>
              </a:cxn>
            </a:cxnLst>
            <a:rect l="0" t="0" r="r" b="b"/>
            <a:pathLst>
              <a:path w="95" h="117">
                <a:moveTo>
                  <a:pt x="95" y="97"/>
                </a:moveTo>
                <a:lnTo>
                  <a:pt x="95" y="117"/>
                </a:lnTo>
                <a:lnTo>
                  <a:pt x="0" y="20"/>
                </a:lnTo>
                <a:lnTo>
                  <a:pt x="0" y="0"/>
                </a:lnTo>
                <a:lnTo>
                  <a:pt x="95" y="97"/>
                </a:lnTo>
                <a:lnTo>
                  <a:pt x="95" y="97"/>
                </a:lnTo>
                <a:close/>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76" name="Freeform 180"/>
          <p:cNvSpPr>
            <a:spLocks noChangeArrowheads="1"/>
          </p:cNvSpPr>
          <p:nvPr/>
        </p:nvSpPr>
        <p:spPr bwMode="auto">
          <a:xfrm>
            <a:off x="14320838" y="9310688"/>
            <a:ext cx="238125" cy="535782"/>
          </a:xfrm>
          <a:custGeom>
            <a:avLst/>
            <a:gdLst>
              <a:gd name="T0" fmla="*/ 97 w 192"/>
              <a:gd name="T1" fmla="*/ 0 h 431"/>
              <a:gd name="T2" fmla="*/ 192 w 192"/>
              <a:gd name="T3" fmla="*/ 97 h 431"/>
              <a:gd name="T4" fmla="*/ 157 w 192"/>
              <a:gd name="T5" fmla="*/ 97 h 431"/>
              <a:gd name="T6" fmla="*/ 157 w 192"/>
              <a:gd name="T7" fmla="*/ 162 h 431"/>
              <a:gd name="T8" fmla="*/ 108 w 192"/>
              <a:gd name="T9" fmla="*/ 212 h 431"/>
              <a:gd name="T10" fmla="*/ 157 w 192"/>
              <a:gd name="T11" fmla="*/ 264 h 431"/>
              <a:gd name="T12" fmla="*/ 157 w 192"/>
              <a:gd name="T13" fmla="*/ 334 h 431"/>
              <a:gd name="T14" fmla="*/ 192 w 192"/>
              <a:gd name="T15" fmla="*/ 334 h 431"/>
              <a:gd name="T16" fmla="*/ 95 w 192"/>
              <a:gd name="T17" fmla="*/ 431 h 431"/>
              <a:gd name="T18" fmla="*/ 0 w 192"/>
              <a:gd name="T19" fmla="*/ 334 h 431"/>
              <a:gd name="T20" fmla="*/ 35 w 192"/>
              <a:gd name="T21" fmla="*/ 334 h 431"/>
              <a:gd name="T22" fmla="*/ 35 w 192"/>
              <a:gd name="T23" fmla="*/ 264 h 431"/>
              <a:gd name="T24" fmla="*/ 86 w 192"/>
              <a:gd name="T25" fmla="*/ 212 h 431"/>
              <a:gd name="T26" fmla="*/ 35 w 192"/>
              <a:gd name="T27" fmla="*/ 160 h 431"/>
              <a:gd name="T28" fmla="*/ 35 w 192"/>
              <a:gd name="T29" fmla="*/ 97 h 431"/>
              <a:gd name="T30" fmla="*/ 0 w 192"/>
              <a:gd name="T31" fmla="*/ 97 h 431"/>
              <a:gd name="T32" fmla="*/ 97 w 192"/>
              <a:gd name="T33" fmla="*/ 0 h 431"/>
              <a:gd name="T34" fmla="*/ 97 w 192"/>
              <a:gd name="T35" fmla="*/ 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431">
                <a:moveTo>
                  <a:pt x="97" y="0"/>
                </a:moveTo>
                <a:lnTo>
                  <a:pt x="192" y="97"/>
                </a:lnTo>
                <a:lnTo>
                  <a:pt x="157" y="97"/>
                </a:lnTo>
                <a:lnTo>
                  <a:pt x="157" y="162"/>
                </a:lnTo>
                <a:lnTo>
                  <a:pt x="108" y="212"/>
                </a:lnTo>
                <a:lnTo>
                  <a:pt x="157" y="264"/>
                </a:lnTo>
                <a:lnTo>
                  <a:pt x="157" y="334"/>
                </a:lnTo>
                <a:lnTo>
                  <a:pt x="192" y="334"/>
                </a:lnTo>
                <a:lnTo>
                  <a:pt x="95" y="431"/>
                </a:lnTo>
                <a:lnTo>
                  <a:pt x="0" y="334"/>
                </a:lnTo>
                <a:lnTo>
                  <a:pt x="35" y="334"/>
                </a:lnTo>
                <a:lnTo>
                  <a:pt x="35" y="264"/>
                </a:lnTo>
                <a:lnTo>
                  <a:pt x="86" y="212"/>
                </a:lnTo>
                <a:lnTo>
                  <a:pt x="35" y="160"/>
                </a:lnTo>
                <a:lnTo>
                  <a:pt x="35" y="97"/>
                </a:lnTo>
                <a:lnTo>
                  <a:pt x="0" y="97"/>
                </a:lnTo>
                <a:lnTo>
                  <a:pt x="97" y="0"/>
                </a:lnTo>
                <a:lnTo>
                  <a:pt x="97" y="0"/>
                </a:lnTo>
                <a:close/>
              </a:path>
            </a:pathLst>
          </a:custGeom>
          <a:solidFill>
            <a:srgbClr val="F48334"/>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77" name="Text Box 181"/>
          <p:cNvSpPr txBox="1">
            <a:spLocks noChangeArrowheads="1"/>
          </p:cNvSpPr>
          <p:nvPr/>
        </p:nvSpPr>
        <p:spPr bwMode="auto">
          <a:xfrm>
            <a:off x="14087475" y="9927432"/>
            <a:ext cx="704850" cy="115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eaLnBrk="1" hangingPunct="1"/>
            <a:r>
              <a:rPr lang="en-US" altLang="ko-KR" sz="750">
                <a:solidFill>
                  <a:srgbClr val="000000"/>
                </a:solidFill>
                <a:ea typeface="굴림" panose="020B0600000101010101" pitchFamily="50" charset="-127"/>
              </a:rPr>
              <a:t>Auto Scaling</a:t>
            </a:r>
          </a:p>
        </p:txBody>
      </p:sp>
      <p:sp>
        <p:nvSpPr>
          <p:cNvPr id="4278" name="Freeform 182"/>
          <p:cNvSpPr>
            <a:spLocks noChangeArrowheads="1"/>
          </p:cNvSpPr>
          <p:nvPr/>
        </p:nvSpPr>
        <p:spPr bwMode="auto">
          <a:xfrm>
            <a:off x="15297150" y="9339263"/>
            <a:ext cx="371475" cy="369095"/>
          </a:xfrm>
          <a:custGeom>
            <a:avLst/>
            <a:gdLst>
              <a:gd name="T0" fmla="*/ 150 w 300"/>
              <a:gd name="T1" fmla="*/ 0 h 298"/>
              <a:gd name="T2" fmla="*/ 256 w 300"/>
              <a:gd name="T3" fmla="*/ 43 h 298"/>
              <a:gd name="T4" fmla="*/ 300 w 300"/>
              <a:gd name="T5" fmla="*/ 148 h 298"/>
              <a:gd name="T6" fmla="*/ 256 w 300"/>
              <a:gd name="T7" fmla="*/ 254 h 298"/>
              <a:gd name="T8" fmla="*/ 150 w 300"/>
              <a:gd name="T9" fmla="*/ 298 h 298"/>
              <a:gd name="T10" fmla="*/ 44 w 300"/>
              <a:gd name="T11" fmla="*/ 254 h 298"/>
              <a:gd name="T12" fmla="*/ 0 w 300"/>
              <a:gd name="T13" fmla="*/ 148 h 298"/>
              <a:gd name="T14" fmla="*/ 43 w 300"/>
              <a:gd name="T15" fmla="*/ 43 h 298"/>
              <a:gd name="T16" fmla="*/ 150 w 300"/>
              <a:gd name="T17"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298">
                <a:moveTo>
                  <a:pt x="150" y="0"/>
                </a:moveTo>
                <a:cubicBezTo>
                  <a:pt x="191" y="0"/>
                  <a:pt x="227" y="14"/>
                  <a:pt x="256" y="43"/>
                </a:cubicBezTo>
                <a:cubicBezTo>
                  <a:pt x="285" y="72"/>
                  <a:pt x="300" y="107"/>
                  <a:pt x="300" y="148"/>
                </a:cubicBezTo>
                <a:cubicBezTo>
                  <a:pt x="300" y="190"/>
                  <a:pt x="285" y="225"/>
                  <a:pt x="256" y="254"/>
                </a:cubicBezTo>
                <a:cubicBezTo>
                  <a:pt x="227" y="283"/>
                  <a:pt x="191" y="298"/>
                  <a:pt x="150" y="298"/>
                </a:cubicBezTo>
                <a:cubicBezTo>
                  <a:pt x="108" y="298"/>
                  <a:pt x="73" y="283"/>
                  <a:pt x="44" y="254"/>
                </a:cubicBezTo>
                <a:cubicBezTo>
                  <a:pt x="14" y="225"/>
                  <a:pt x="0" y="190"/>
                  <a:pt x="0" y="148"/>
                </a:cubicBezTo>
                <a:cubicBezTo>
                  <a:pt x="0" y="107"/>
                  <a:pt x="14" y="72"/>
                  <a:pt x="43" y="43"/>
                </a:cubicBezTo>
                <a:cubicBezTo>
                  <a:pt x="73" y="14"/>
                  <a:pt x="108" y="0"/>
                  <a:pt x="150" y="0"/>
                </a:cubicBezTo>
              </a:path>
            </a:pathLst>
          </a:custGeom>
          <a:solidFill>
            <a:srgbClr val="E1534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79" name="Freeform 183"/>
          <p:cNvSpPr>
            <a:spLocks noChangeArrowheads="1"/>
          </p:cNvSpPr>
          <p:nvPr/>
        </p:nvSpPr>
        <p:spPr bwMode="auto">
          <a:xfrm>
            <a:off x="15297150" y="9522620"/>
            <a:ext cx="371475" cy="221456"/>
          </a:xfrm>
          <a:custGeom>
            <a:avLst/>
            <a:gdLst>
              <a:gd name="T0" fmla="*/ 300 w 300"/>
              <a:gd name="T1" fmla="*/ 0 h 177"/>
              <a:gd name="T2" fmla="*/ 300 w 300"/>
              <a:gd name="T3" fmla="*/ 28 h 177"/>
              <a:gd name="T4" fmla="*/ 256 w 300"/>
              <a:gd name="T5" fmla="*/ 133 h 177"/>
              <a:gd name="T6" fmla="*/ 150 w 300"/>
              <a:gd name="T7" fmla="*/ 177 h 177"/>
              <a:gd name="T8" fmla="*/ 44 w 300"/>
              <a:gd name="T9" fmla="*/ 133 h 177"/>
              <a:gd name="T10" fmla="*/ 0 w 300"/>
              <a:gd name="T11" fmla="*/ 28 h 177"/>
              <a:gd name="T12" fmla="*/ 0 w 300"/>
              <a:gd name="T13" fmla="*/ 0 h 177"/>
              <a:gd name="T14" fmla="*/ 44 w 300"/>
              <a:gd name="T15" fmla="*/ 105 h 177"/>
              <a:gd name="T16" fmla="*/ 150 w 300"/>
              <a:gd name="T17" fmla="*/ 149 h 177"/>
              <a:gd name="T18" fmla="*/ 256 w 300"/>
              <a:gd name="T19" fmla="*/ 105 h 177"/>
              <a:gd name="T20" fmla="*/ 300 w 300"/>
              <a:gd name="T21"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0" h="177">
                <a:moveTo>
                  <a:pt x="300" y="0"/>
                </a:moveTo>
                <a:lnTo>
                  <a:pt x="300" y="28"/>
                </a:lnTo>
                <a:cubicBezTo>
                  <a:pt x="300" y="69"/>
                  <a:pt x="285" y="104"/>
                  <a:pt x="256" y="133"/>
                </a:cubicBezTo>
                <a:cubicBezTo>
                  <a:pt x="227" y="162"/>
                  <a:pt x="191" y="177"/>
                  <a:pt x="150" y="177"/>
                </a:cubicBezTo>
                <a:cubicBezTo>
                  <a:pt x="108" y="177"/>
                  <a:pt x="73" y="162"/>
                  <a:pt x="44" y="133"/>
                </a:cubicBezTo>
                <a:cubicBezTo>
                  <a:pt x="14" y="104"/>
                  <a:pt x="0" y="69"/>
                  <a:pt x="0" y="28"/>
                </a:cubicBezTo>
                <a:lnTo>
                  <a:pt x="0" y="0"/>
                </a:lnTo>
                <a:cubicBezTo>
                  <a:pt x="0" y="41"/>
                  <a:pt x="14" y="76"/>
                  <a:pt x="44" y="105"/>
                </a:cubicBezTo>
                <a:cubicBezTo>
                  <a:pt x="73" y="134"/>
                  <a:pt x="108" y="149"/>
                  <a:pt x="150" y="149"/>
                </a:cubicBezTo>
                <a:cubicBezTo>
                  <a:pt x="191" y="149"/>
                  <a:pt x="227" y="134"/>
                  <a:pt x="256" y="105"/>
                </a:cubicBezTo>
                <a:cubicBezTo>
                  <a:pt x="285" y="76"/>
                  <a:pt x="300" y="41"/>
                  <a:pt x="300" y="0"/>
                </a:cubicBezTo>
              </a:path>
            </a:pathLst>
          </a:custGeom>
          <a:solidFill>
            <a:srgbClr val="8C332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80" name="Freeform 184"/>
          <p:cNvSpPr>
            <a:spLocks noChangeArrowheads="1"/>
          </p:cNvSpPr>
          <p:nvPr/>
        </p:nvSpPr>
        <p:spPr bwMode="auto">
          <a:xfrm>
            <a:off x="15647195" y="9579770"/>
            <a:ext cx="14288" cy="69056"/>
          </a:xfrm>
          <a:custGeom>
            <a:avLst/>
            <a:gdLst>
              <a:gd name="T0" fmla="*/ 11 w 11"/>
              <a:gd name="T1" fmla="*/ 0 h 54"/>
              <a:gd name="T2" fmla="*/ 11 w 11"/>
              <a:gd name="T3" fmla="*/ 28 h 54"/>
              <a:gd name="T4" fmla="*/ 0 w 11"/>
              <a:gd name="T5" fmla="*/ 54 h 54"/>
              <a:gd name="T6" fmla="*/ 0 w 11"/>
              <a:gd name="T7" fmla="*/ 26 h 54"/>
              <a:gd name="T8" fmla="*/ 11 w 11"/>
              <a:gd name="T9" fmla="*/ 0 h 54"/>
            </a:gdLst>
            <a:ahLst/>
            <a:cxnLst>
              <a:cxn ang="0">
                <a:pos x="T0" y="T1"/>
              </a:cxn>
              <a:cxn ang="0">
                <a:pos x="T2" y="T3"/>
              </a:cxn>
              <a:cxn ang="0">
                <a:pos x="T4" y="T5"/>
              </a:cxn>
              <a:cxn ang="0">
                <a:pos x="T6" y="T7"/>
              </a:cxn>
              <a:cxn ang="0">
                <a:pos x="T8" y="T9"/>
              </a:cxn>
            </a:cxnLst>
            <a:rect l="0" t="0" r="r" b="b"/>
            <a:pathLst>
              <a:path w="11" h="54">
                <a:moveTo>
                  <a:pt x="11" y="0"/>
                </a:moveTo>
                <a:lnTo>
                  <a:pt x="11" y="28"/>
                </a:lnTo>
                <a:cubicBezTo>
                  <a:pt x="8" y="37"/>
                  <a:pt x="4" y="45"/>
                  <a:pt x="0" y="54"/>
                </a:cubicBezTo>
                <a:lnTo>
                  <a:pt x="0" y="26"/>
                </a:lnTo>
                <a:cubicBezTo>
                  <a:pt x="4" y="17"/>
                  <a:pt x="8" y="9"/>
                  <a:pt x="11" y="0"/>
                </a:cubicBezTo>
              </a:path>
            </a:pathLst>
          </a:custGeom>
          <a:solidFill>
            <a:srgbClr val="8C332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81" name="Freeform 185"/>
          <p:cNvSpPr>
            <a:spLocks noChangeArrowheads="1"/>
          </p:cNvSpPr>
          <p:nvPr/>
        </p:nvSpPr>
        <p:spPr bwMode="auto">
          <a:xfrm>
            <a:off x="15297151" y="9522620"/>
            <a:ext cx="350045" cy="221456"/>
          </a:xfrm>
          <a:custGeom>
            <a:avLst/>
            <a:gdLst>
              <a:gd name="T0" fmla="*/ 281 w 281"/>
              <a:gd name="T1" fmla="*/ 71 h 177"/>
              <a:gd name="T2" fmla="*/ 281 w 281"/>
              <a:gd name="T3" fmla="*/ 99 h 177"/>
              <a:gd name="T4" fmla="*/ 150 w 281"/>
              <a:gd name="T5" fmla="*/ 177 h 177"/>
              <a:gd name="T6" fmla="*/ 43 w 281"/>
              <a:gd name="T7" fmla="*/ 133 h 177"/>
              <a:gd name="T8" fmla="*/ 0 w 281"/>
              <a:gd name="T9" fmla="*/ 28 h 177"/>
              <a:gd name="T10" fmla="*/ 0 w 281"/>
              <a:gd name="T11" fmla="*/ 0 h 177"/>
              <a:gd name="T12" fmla="*/ 43 w 281"/>
              <a:gd name="T13" fmla="*/ 105 h 177"/>
              <a:gd name="T14" fmla="*/ 150 w 281"/>
              <a:gd name="T15" fmla="*/ 149 h 177"/>
              <a:gd name="T16" fmla="*/ 281 w 281"/>
              <a:gd name="T17" fmla="*/ 71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177">
                <a:moveTo>
                  <a:pt x="281" y="71"/>
                </a:moveTo>
                <a:lnTo>
                  <a:pt x="281" y="99"/>
                </a:lnTo>
                <a:cubicBezTo>
                  <a:pt x="253" y="151"/>
                  <a:pt x="209" y="177"/>
                  <a:pt x="150" y="177"/>
                </a:cubicBezTo>
                <a:cubicBezTo>
                  <a:pt x="108" y="177"/>
                  <a:pt x="73" y="162"/>
                  <a:pt x="43" y="133"/>
                </a:cubicBezTo>
                <a:cubicBezTo>
                  <a:pt x="14" y="104"/>
                  <a:pt x="0" y="69"/>
                  <a:pt x="0" y="28"/>
                </a:cubicBezTo>
                <a:lnTo>
                  <a:pt x="0" y="0"/>
                </a:lnTo>
                <a:cubicBezTo>
                  <a:pt x="0" y="41"/>
                  <a:pt x="14" y="76"/>
                  <a:pt x="43" y="105"/>
                </a:cubicBezTo>
                <a:cubicBezTo>
                  <a:pt x="73" y="134"/>
                  <a:pt x="108" y="149"/>
                  <a:pt x="150" y="149"/>
                </a:cubicBezTo>
                <a:cubicBezTo>
                  <a:pt x="209" y="149"/>
                  <a:pt x="253" y="123"/>
                  <a:pt x="281" y="71"/>
                </a:cubicBezTo>
              </a:path>
            </a:pathLst>
          </a:custGeom>
          <a:solidFill>
            <a:srgbClr val="8C332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82" name="Text Box 186"/>
          <p:cNvSpPr txBox="1">
            <a:spLocks noChangeArrowheads="1"/>
          </p:cNvSpPr>
          <p:nvPr/>
        </p:nvSpPr>
        <p:spPr bwMode="auto">
          <a:xfrm>
            <a:off x="15209045" y="9813132"/>
            <a:ext cx="547688" cy="115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eaLnBrk="1" hangingPunct="1"/>
            <a:r>
              <a:rPr lang="en-US" altLang="ko-KR" sz="750">
                <a:solidFill>
                  <a:srgbClr val="000000"/>
                </a:solidFill>
                <a:ea typeface="굴림" panose="020B0600000101010101" pitchFamily="50" charset="-127"/>
              </a:rPr>
              <a:t>Object</a:t>
            </a:r>
          </a:p>
        </p:txBody>
      </p:sp>
      <p:sp>
        <p:nvSpPr>
          <p:cNvPr id="4283" name="Text Box 187"/>
          <p:cNvSpPr txBox="1">
            <a:spLocks noChangeArrowheads="1"/>
          </p:cNvSpPr>
          <p:nvPr/>
        </p:nvSpPr>
        <p:spPr bwMode="auto">
          <a:xfrm>
            <a:off x="7712870" y="10998995"/>
            <a:ext cx="616743" cy="115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eaLnBrk="1" hangingPunct="1"/>
            <a:r>
              <a:rPr lang="en-US" altLang="ko-KR" sz="750">
                <a:solidFill>
                  <a:srgbClr val="000000"/>
                </a:solidFill>
                <a:ea typeface="굴림" panose="020B0600000101010101" pitchFamily="50" charset="-127"/>
              </a:rPr>
              <a:t>Snapshot</a:t>
            </a:r>
          </a:p>
        </p:txBody>
      </p:sp>
      <p:sp>
        <p:nvSpPr>
          <p:cNvPr id="4284" name="Freeform 188"/>
          <p:cNvSpPr>
            <a:spLocks noChangeArrowheads="1"/>
          </p:cNvSpPr>
          <p:nvPr/>
        </p:nvSpPr>
        <p:spPr bwMode="auto">
          <a:xfrm>
            <a:off x="8086725" y="10546558"/>
            <a:ext cx="107157" cy="14288"/>
          </a:xfrm>
          <a:custGeom>
            <a:avLst/>
            <a:gdLst>
              <a:gd name="T0" fmla="*/ 0 w 86"/>
              <a:gd name="T1" fmla="*/ 11 h 11"/>
              <a:gd name="T2" fmla="*/ 86 w 86"/>
              <a:gd name="T3" fmla="*/ 0 h 11"/>
              <a:gd name="T4" fmla="*/ 0 w 86"/>
              <a:gd name="T5" fmla="*/ 11 h 11"/>
            </a:gdLst>
            <a:ahLst/>
            <a:cxnLst>
              <a:cxn ang="0">
                <a:pos x="T0" y="T1"/>
              </a:cxn>
              <a:cxn ang="0">
                <a:pos x="T2" y="T3"/>
              </a:cxn>
              <a:cxn ang="0">
                <a:pos x="T4" y="T5"/>
              </a:cxn>
            </a:cxnLst>
            <a:rect l="0" t="0" r="r" b="b"/>
            <a:pathLst>
              <a:path w="86" h="11">
                <a:moveTo>
                  <a:pt x="0" y="11"/>
                </a:moveTo>
                <a:cubicBezTo>
                  <a:pt x="32" y="9"/>
                  <a:pt x="60" y="5"/>
                  <a:pt x="86" y="0"/>
                </a:cubicBezTo>
                <a:cubicBezTo>
                  <a:pt x="60" y="5"/>
                  <a:pt x="31" y="9"/>
                  <a:pt x="0" y="11"/>
                </a:cubicBez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85" name="Freeform 189"/>
          <p:cNvSpPr>
            <a:spLocks noChangeArrowheads="1"/>
          </p:cNvSpPr>
          <p:nvPr/>
        </p:nvSpPr>
        <p:spPr bwMode="auto">
          <a:xfrm>
            <a:off x="8089108" y="10515601"/>
            <a:ext cx="109538" cy="14288"/>
          </a:xfrm>
          <a:custGeom>
            <a:avLst/>
            <a:gdLst>
              <a:gd name="T0" fmla="*/ 87 w 87"/>
              <a:gd name="T1" fmla="*/ 0 h 11"/>
              <a:gd name="T2" fmla="*/ 0 w 87"/>
              <a:gd name="T3" fmla="*/ 11 h 11"/>
              <a:gd name="T4" fmla="*/ 87 w 87"/>
              <a:gd name="T5" fmla="*/ 0 h 11"/>
            </a:gdLst>
            <a:ahLst/>
            <a:cxnLst>
              <a:cxn ang="0">
                <a:pos x="T0" y="T1"/>
              </a:cxn>
              <a:cxn ang="0">
                <a:pos x="T2" y="T3"/>
              </a:cxn>
              <a:cxn ang="0">
                <a:pos x="T4" y="T5"/>
              </a:cxn>
            </a:cxnLst>
            <a:rect l="0" t="0" r="r" b="b"/>
            <a:pathLst>
              <a:path w="87" h="11">
                <a:moveTo>
                  <a:pt x="87" y="0"/>
                </a:moveTo>
                <a:cubicBezTo>
                  <a:pt x="62" y="5"/>
                  <a:pt x="33" y="9"/>
                  <a:pt x="0" y="11"/>
                </a:cubicBezTo>
                <a:cubicBezTo>
                  <a:pt x="34" y="9"/>
                  <a:pt x="63" y="5"/>
                  <a:pt x="87" y="0"/>
                </a:cubicBez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86" name="Freeform 190"/>
          <p:cNvSpPr>
            <a:spLocks noChangeArrowheads="1"/>
          </p:cNvSpPr>
          <p:nvPr/>
        </p:nvSpPr>
        <p:spPr bwMode="auto">
          <a:xfrm>
            <a:off x="7850982" y="10517983"/>
            <a:ext cx="169068" cy="14288"/>
          </a:xfrm>
          <a:custGeom>
            <a:avLst/>
            <a:gdLst>
              <a:gd name="T0" fmla="*/ 136 w 136"/>
              <a:gd name="T1" fmla="*/ 11 h 12"/>
              <a:gd name="T2" fmla="*/ 0 w 136"/>
              <a:gd name="T3" fmla="*/ 0 h 12"/>
              <a:gd name="T4" fmla="*/ 136 w 136"/>
              <a:gd name="T5" fmla="*/ 11 h 12"/>
            </a:gdLst>
            <a:ahLst/>
            <a:cxnLst>
              <a:cxn ang="0">
                <a:pos x="T0" y="T1"/>
              </a:cxn>
              <a:cxn ang="0">
                <a:pos x="T2" y="T3"/>
              </a:cxn>
              <a:cxn ang="0">
                <a:pos x="T4" y="T5"/>
              </a:cxn>
            </a:cxnLst>
            <a:rect l="0" t="0" r="r" b="b"/>
            <a:pathLst>
              <a:path w="136" h="12">
                <a:moveTo>
                  <a:pt x="136" y="11"/>
                </a:moveTo>
                <a:cubicBezTo>
                  <a:pt x="84" y="11"/>
                  <a:pt x="39" y="7"/>
                  <a:pt x="0" y="0"/>
                </a:cubicBezTo>
                <a:cubicBezTo>
                  <a:pt x="38" y="8"/>
                  <a:pt x="83" y="12"/>
                  <a:pt x="136" y="11"/>
                </a:cubicBez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87" name="Freeform 191"/>
          <p:cNvSpPr>
            <a:spLocks noChangeArrowheads="1"/>
          </p:cNvSpPr>
          <p:nvPr/>
        </p:nvSpPr>
        <p:spPr bwMode="auto">
          <a:xfrm>
            <a:off x="7758113" y="10501313"/>
            <a:ext cx="261938" cy="61913"/>
          </a:xfrm>
          <a:custGeom>
            <a:avLst/>
            <a:gdLst>
              <a:gd name="T0" fmla="*/ 212 w 212"/>
              <a:gd name="T1" fmla="*/ 48 h 48"/>
              <a:gd name="T2" fmla="*/ 0 w 212"/>
              <a:gd name="T3" fmla="*/ 0 h 48"/>
              <a:gd name="T4" fmla="*/ 0 w 212"/>
              <a:gd name="T5" fmla="*/ 0 h 48"/>
              <a:gd name="T6" fmla="*/ 69 w 212"/>
              <a:gd name="T7" fmla="*/ 34 h 48"/>
              <a:gd name="T8" fmla="*/ 212 w 212"/>
              <a:gd name="T9" fmla="*/ 48 h 48"/>
            </a:gdLst>
            <a:ahLst/>
            <a:cxnLst>
              <a:cxn ang="0">
                <a:pos x="T0" y="T1"/>
              </a:cxn>
              <a:cxn ang="0">
                <a:pos x="T2" y="T3"/>
              </a:cxn>
              <a:cxn ang="0">
                <a:pos x="T4" y="T5"/>
              </a:cxn>
              <a:cxn ang="0">
                <a:pos x="T6" y="T7"/>
              </a:cxn>
              <a:cxn ang="0">
                <a:pos x="T8" y="T9"/>
              </a:cxn>
            </a:cxnLst>
            <a:rect l="0" t="0" r="r" b="b"/>
            <a:pathLst>
              <a:path w="212" h="48">
                <a:moveTo>
                  <a:pt x="212" y="48"/>
                </a:moveTo>
                <a:cubicBezTo>
                  <a:pt x="83" y="46"/>
                  <a:pt x="12" y="30"/>
                  <a:pt x="0" y="0"/>
                </a:cubicBezTo>
                <a:lnTo>
                  <a:pt x="0" y="0"/>
                </a:lnTo>
                <a:cubicBezTo>
                  <a:pt x="5" y="13"/>
                  <a:pt x="29" y="25"/>
                  <a:pt x="69" y="34"/>
                </a:cubicBezTo>
                <a:cubicBezTo>
                  <a:pt x="109" y="43"/>
                  <a:pt x="157" y="48"/>
                  <a:pt x="212" y="48"/>
                </a:cubicBez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88" name="Freeform 192"/>
          <p:cNvSpPr>
            <a:spLocks noChangeArrowheads="1"/>
          </p:cNvSpPr>
          <p:nvPr/>
        </p:nvSpPr>
        <p:spPr bwMode="auto">
          <a:xfrm>
            <a:off x="7877175" y="10360820"/>
            <a:ext cx="288132" cy="45243"/>
          </a:xfrm>
          <a:custGeom>
            <a:avLst/>
            <a:gdLst>
              <a:gd name="T0" fmla="*/ 227 w 231"/>
              <a:gd name="T1" fmla="*/ 0 h 37"/>
              <a:gd name="T2" fmla="*/ 227 w 231"/>
              <a:gd name="T3" fmla="*/ 1 h 37"/>
              <a:gd name="T4" fmla="*/ 3 w 231"/>
              <a:gd name="T5" fmla="*/ 1 h 37"/>
              <a:gd name="T6" fmla="*/ 3 w 231"/>
              <a:gd name="T7" fmla="*/ 0 h 37"/>
              <a:gd name="T8" fmla="*/ 0 w 231"/>
              <a:gd name="T9" fmla="*/ 0 h 37"/>
              <a:gd name="T10" fmla="*/ 0 w 231"/>
              <a:gd name="T11" fmla="*/ 37 h 37"/>
              <a:gd name="T12" fmla="*/ 231 w 231"/>
              <a:gd name="T13" fmla="*/ 37 h 37"/>
              <a:gd name="T14" fmla="*/ 231 w 231"/>
              <a:gd name="T15" fmla="*/ 0 h 37"/>
              <a:gd name="T16" fmla="*/ 227 w 231"/>
              <a:gd name="T17" fmla="*/ 0 h 37"/>
              <a:gd name="T18" fmla="*/ 227 w 231"/>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37">
                <a:moveTo>
                  <a:pt x="227" y="0"/>
                </a:moveTo>
                <a:lnTo>
                  <a:pt x="227" y="1"/>
                </a:lnTo>
                <a:lnTo>
                  <a:pt x="3" y="1"/>
                </a:lnTo>
                <a:lnTo>
                  <a:pt x="3" y="0"/>
                </a:lnTo>
                <a:lnTo>
                  <a:pt x="0" y="0"/>
                </a:lnTo>
                <a:lnTo>
                  <a:pt x="0" y="37"/>
                </a:lnTo>
                <a:lnTo>
                  <a:pt x="231" y="37"/>
                </a:lnTo>
                <a:lnTo>
                  <a:pt x="231" y="0"/>
                </a:lnTo>
                <a:lnTo>
                  <a:pt x="227" y="0"/>
                </a:lnTo>
                <a:lnTo>
                  <a:pt x="227" y="0"/>
                </a:lnTo>
                <a:close/>
              </a:path>
            </a:pathLst>
          </a:custGeom>
          <a:solidFill>
            <a:srgbClr val="E1534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89" name="Freeform 193"/>
          <p:cNvSpPr>
            <a:spLocks noChangeArrowheads="1"/>
          </p:cNvSpPr>
          <p:nvPr/>
        </p:nvSpPr>
        <p:spPr bwMode="auto">
          <a:xfrm>
            <a:off x="7881938" y="10294145"/>
            <a:ext cx="278607" cy="28575"/>
          </a:xfrm>
          <a:custGeom>
            <a:avLst/>
            <a:gdLst>
              <a:gd name="T0" fmla="*/ 200 w 223"/>
              <a:gd name="T1" fmla="*/ 0 h 24"/>
              <a:gd name="T2" fmla="*/ 24 w 223"/>
              <a:gd name="T3" fmla="*/ 0 h 24"/>
              <a:gd name="T4" fmla="*/ 0 w 223"/>
              <a:gd name="T5" fmla="*/ 24 h 24"/>
              <a:gd name="T6" fmla="*/ 223 w 223"/>
              <a:gd name="T7" fmla="*/ 24 h 24"/>
              <a:gd name="T8" fmla="*/ 200 w 223"/>
              <a:gd name="T9" fmla="*/ 0 h 24"/>
              <a:gd name="T10" fmla="*/ 200 w 223"/>
              <a:gd name="T11" fmla="*/ 0 h 24"/>
            </a:gdLst>
            <a:ahLst/>
            <a:cxnLst>
              <a:cxn ang="0">
                <a:pos x="T0" y="T1"/>
              </a:cxn>
              <a:cxn ang="0">
                <a:pos x="T2" y="T3"/>
              </a:cxn>
              <a:cxn ang="0">
                <a:pos x="T4" y="T5"/>
              </a:cxn>
              <a:cxn ang="0">
                <a:pos x="T6" y="T7"/>
              </a:cxn>
              <a:cxn ang="0">
                <a:pos x="T8" y="T9"/>
              </a:cxn>
              <a:cxn ang="0">
                <a:pos x="T10" y="T11"/>
              </a:cxn>
            </a:cxnLst>
            <a:rect l="0" t="0" r="r" b="b"/>
            <a:pathLst>
              <a:path w="223" h="24">
                <a:moveTo>
                  <a:pt x="200" y="0"/>
                </a:moveTo>
                <a:lnTo>
                  <a:pt x="24" y="0"/>
                </a:lnTo>
                <a:lnTo>
                  <a:pt x="0" y="24"/>
                </a:lnTo>
                <a:lnTo>
                  <a:pt x="223" y="24"/>
                </a:lnTo>
                <a:lnTo>
                  <a:pt x="200" y="0"/>
                </a:lnTo>
                <a:lnTo>
                  <a:pt x="200" y="0"/>
                </a:lnTo>
                <a:close/>
              </a:path>
            </a:pathLst>
          </a:custGeom>
          <a:solidFill>
            <a:srgbClr val="E1534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90" name="Freeform 194"/>
          <p:cNvSpPr>
            <a:spLocks noChangeArrowheads="1"/>
          </p:cNvSpPr>
          <p:nvPr/>
        </p:nvSpPr>
        <p:spPr bwMode="auto">
          <a:xfrm>
            <a:off x="7881938" y="10322720"/>
            <a:ext cx="278607" cy="19050"/>
          </a:xfrm>
          <a:custGeom>
            <a:avLst/>
            <a:gdLst>
              <a:gd name="T0" fmla="*/ 0 w 224"/>
              <a:gd name="T1" fmla="*/ 0 h 14"/>
              <a:gd name="T2" fmla="*/ 224 w 224"/>
              <a:gd name="T3" fmla="*/ 0 h 14"/>
              <a:gd name="T4" fmla="*/ 224 w 224"/>
              <a:gd name="T5" fmla="*/ 14 h 14"/>
              <a:gd name="T6" fmla="*/ 0 w 224"/>
              <a:gd name="T7" fmla="*/ 14 h 14"/>
              <a:gd name="T8" fmla="*/ 0 w 224"/>
              <a:gd name="T9" fmla="*/ 0 h 14"/>
              <a:gd name="T10" fmla="*/ 0 w 224"/>
              <a:gd name="T11" fmla="*/ 0 h 14"/>
            </a:gdLst>
            <a:ahLst/>
            <a:cxnLst>
              <a:cxn ang="0">
                <a:pos x="T0" y="T1"/>
              </a:cxn>
              <a:cxn ang="0">
                <a:pos x="T2" y="T3"/>
              </a:cxn>
              <a:cxn ang="0">
                <a:pos x="T4" y="T5"/>
              </a:cxn>
              <a:cxn ang="0">
                <a:pos x="T6" y="T7"/>
              </a:cxn>
              <a:cxn ang="0">
                <a:pos x="T8" y="T9"/>
              </a:cxn>
              <a:cxn ang="0">
                <a:pos x="T10" y="T11"/>
              </a:cxn>
            </a:cxnLst>
            <a:rect l="0" t="0" r="r" b="b"/>
            <a:pathLst>
              <a:path w="224" h="14">
                <a:moveTo>
                  <a:pt x="0" y="0"/>
                </a:moveTo>
                <a:lnTo>
                  <a:pt x="224" y="0"/>
                </a:lnTo>
                <a:lnTo>
                  <a:pt x="224" y="14"/>
                </a:lnTo>
                <a:lnTo>
                  <a:pt x="0" y="14"/>
                </a:lnTo>
                <a:lnTo>
                  <a:pt x="0" y="0"/>
                </a:lnTo>
                <a:lnTo>
                  <a:pt x="0" y="0"/>
                </a:lnTo>
                <a:close/>
              </a:path>
            </a:pathLst>
          </a:custGeom>
          <a:solidFill>
            <a:srgbClr val="8C332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91" name="Freeform 195"/>
          <p:cNvSpPr>
            <a:spLocks noChangeArrowheads="1"/>
          </p:cNvSpPr>
          <p:nvPr/>
        </p:nvSpPr>
        <p:spPr bwMode="auto">
          <a:xfrm>
            <a:off x="7758113" y="10458450"/>
            <a:ext cx="526257" cy="85725"/>
          </a:xfrm>
          <a:custGeom>
            <a:avLst/>
            <a:gdLst>
              <a:gd name="T0" fmla="*/ 424 w 424"/>
              <a:gd name="T1" fmla="*/ 0 h 67"/>
              <a:gd name="T2" fmla="*/ 424 w 424"/>
              <a:gd name="T3" fmla="*/ 18 h 67"/>
              <a:gd name="T4" fmla="*/ 361 w 424"/>
              <a:gd name="T5" fmla="*/ 53 h 67"/>
              <a:gd name="T6" fmla="*/ 211 w 424"/>
              <a:gd name="T7" fmla="*/ 67 h 67"/>
              <a:gd name="T8" fmla="*/ 62 w 424"/>
              <a:gd name="T9" fmla="*/ 53 h 67"/>
              <a:gd name="T10" fmla="*/ 0 w 424"/>
              <a:gd name="T11" fmla="*/ 18 h 67"/>
              <a:gd name="T12" fmla="*/ 0 w 424"/>
              <a:gd name="T13" fmla="*/ 0 h 67"/>
              <a:gd name="T14" fmla="*/ 62 w 424"/>
              <a:gd name="T15" fmla="*/ 35 h 67"/>
              <a:gd name="T16" fmla="*/ 211 w 424"/>
              <a:gd name="T17" fmla="*/ 49 h 67"/>
              <a:gd name="T18" fmla="*/ 361 w 424"/>
              <a:gd name="T19" fmla="*/ 35 h 67"/>
              <a:gd name="T20" fmla="*/ 424 w 424"/>
              <a:gd name="T2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4" h="67">
                <a:moveTo>
                  <a:pt x="424" y="0"/>
                </a:moveTo>
                <a:lnTo>
                  <a:pt x="424" y="18"/>
                </a:lnTo>
                <a:cubicBezTo>
                  <a:pt x="424" y="31"/>
                  <a:pt x="403" y="43"/>
                  <a:pt x="361" y="53"/>
                </a:cubicBezTo>
                <a:cubicBezTo>
                  <a:pt x="320" y="63"/>
                  <a:pt x="270" y="67"/>
                  <a:pt x="211" y="67"/>
                </a:cubicBezTo>
                <a:cubicBezTo>
                  <a:pt x="153" y="67"/>
                  <a:pt x="103" y="63"/>
                  <a:pt x="62" y="53"/>
                </a:cubicBezTo>
                <a:cubicBezTo>
                  <a:pt x="20" y="43"/>
                  <a:pt x="0" y="31"/>
                  <a:pt x="0" y="18"/>
                </a:cubicBezTo>
                <a:lnTo>
                  <a:pt x="0" y="0"/>
                </a:lnTo>
                <a:cubicBezTo>
                  <a:pt x="0" y="13"/>
                  <a:pt x="20" y="25"/>
                  <a:pt x="62" y="35"/>
                </a:cubicBezTo>
                <a:cubicBezTo>
                  <a:pt x="103" y="44"/>
                  <a:pt x="153" y="49"/>
                  <a:pt x="211" y="49"/>
                </a:cubicBezTo>
                <a:cubicBezTo>
                  <a:pt x="270" y="49"/>
                  <a:pt x="320" y="44"/>
                  <a:pt x="361" y="35"/>
                </a:cubicBezTo>
                <a:cubicBezTo>
                  <a:pt x="403" y="25"/>
                  <a:pt x="424" y="13"/>
                  <a:pt x="424" y="0"/>
                </a:cubicBezTo>
              </a:path>
            </a:pathLst>
          </a:custGeom>
          <a:solidFill>
            <a:srgbClr val="8C332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92" name="Freeform 196"/>
          <p:cNvSpPr>
            <a:spLocks noChangeArrowheads="1"/>
          </p:cNvSpPr>
          <p:nvPr/>
        </p:nvSpPr>
        <p:spPr bwMode="auto">
          <a:xfrm>
            <a:off x="7758113" y="10458450"/>
            <a:ext cx="523875" cy="85725"/>
          </a:xfrm>
          <a:custGeom>
            <a:avLst/>
            <a:gdLst>
              <a:gd name="T0" fmla="*/ 421 w 421"/>
              <a:gd name="T1" fmla="*/ 7 h 67"/>
              <a:gd name="T2" fmla="*/ 421 w 421"/>
              <a:gd name="T3" fmla="*/ 25 h 67"/>
              <a:gd name="T4" fmla="*/ 351 w 421"/>
              <a:gd name="T5" fmla="*/ 55 h 67"/>
              <a:gd name="T6" fmla="*/ 211 w 421"/>
              <a:gd name="T7" fmla="*/ 67 h 67"/>
              <a:gd name="T8" fmla="*/ 62 w 421"/>
              <a:gd name="T9" fmla="*/ 53 h 67"/>
              <a:gd name="T10" fmla="*/ 0 w 421"/>
              <a:gd name="T11" fmla="*/ 18 h 67"/>
              <a:gd name="T12" fmla="*/ 0 w 421"/>
              <a:gd name="T13" fmla="*/ 0 h 67"/>
              <a:gd name="T14" fmla="*/ 62 w 421"/>
              <a:gd name="T15" fmla="*/ 35 h 67"/>
              <a:gd name="T16" fmla="*/ 211 w 421"/>
              <a:gd name="T17" fmla="*/ 49 h 67"/>
              <a:gd name="T18" fmla="*/ 351 w 421"/>
              <a:gd name="T19" fmla="*/ 37 h 67"/>
              <a:gd name="T20" fmla="*/ 421 w 421"/>
              <a:gd name="T21"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1" h="67">
                <a:moveTo>
                  <a:pt x="421" y="7"/>
                </a:moveTo>
                <a:lnTo>
                  <a:pt x="421" y="25"/>
                </a:lnTo>
                <a:cubicBezTo>
                  <a:pt x="414" y="37"/>
                  <a:pt x="390" y="47"/>
                  <a:pt x="351" y="55"/>
                </a:cubicBezTo>
                <a:cubicBezTo>
                  <a:pt x="311" y="63"/>
                  <a:pt x="264" y="67"/>
                  <a:pt x="211" y="67"/>
                </a:cubicBezTo>
                <a:cubicBezTo>
                  <a:pt x="153" y="67"/>
                  <a:pt x="103" y="63"/>
                  <a:pt x="62" y="53"/>
                </a:cubicBezTo>
                <a:cubicBezTo>
                  <a:pt x="20" y="43"/>
                  <a:pt x="0" y="31"/>
                  <a:pt x="0" y="18"/>
                </a:cubicBezTo>
                <a:lnTo>
                  <a:pt x="0" y="0"/>
                </a:lnTo>
                <a:cubicBezTo>
                  <a:pt x="0" y="13"/>
                  <a:pt x="20" y="25"/>
                  <a:pt x="62" y="35"/>
                </a:cubicBezTo>
                <a:cubicBezTo>
                  <a:pt x="103" y="44"/>
                  <a:pt x="153" y="49"/>
                  <a:pt x="211" y="49"/>
                </a:cubicBezTo>
                <a:cubicBezTo>
                  <a:pt x="264" y="49"/>
                  <a:pt x="311" y="45"/>
                  <a:pt x="351" y="37"/>
                </a:cubicBezTo>
                <a:cubicBezTo>
                  <a:pt x="390" y="29"/>
                  <a:pt x="414" y="19"/>
                  <a:pt x="421" y="7"/>
                </a:cubicBezTo>
              </a:path>
            </a:pathLst>
          </a:custGeom>
          <a:solidFill>
            <a:srgbClr val="8C332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93" name="Freeform 197"/>
          <p:cNvSpPr>
            <a:spLocks noChangeArrowheads="1"/>
          </p:cNvSpPr>
          <p:nvPr/>
        </p:nvSpPr>
        <p:spPr bwMode="auto">
          <a:xfrm>
            <a:off x="7758113" y="10396538"/>
            <a:ext cx="526257" cy="123825"/>
          </a:xfrm>
          <a:custGeom>
            <a:avLst/>
            <a:gdLst>
              <a:gd name="T0" fmla="*/ 211 w 424"/>
              <a:gd name="T1" fmla="*/ 0 h 99"/>
              <a:gd name="T2" fmla="*/ 361 w 424"/>
              <a:gd name="T3" fmla="*/ 14 h 99"/>
              <a:gd name="T4" fmla="*/ 424 w 424"/>
              <a:gd name="T5" fmla="*/ 49 h 99"/>
              <a:gd name="T6" fmla="*/ 361 w 424"/>
              <a:gd name="T7" fmla="*/ 85 h 99"/>
              <a:gd name="T8" fmla="*/ 211 w 424"/>
              <a:gd name="T9" fmla="*/ 99 h 99"/>
              <a:gd name="T10" fmla="*/ 62 w 424"/>
              <a:gd name="T11" fmla="*/ 85 h 99"/>
              <a:gd name="T12" fmla="*/ 0 w 424"/>
              <a:gd name="T13" fmla="*/ 49 h 99"/>
              <a:gd name="T14" fmla="*/ 62 w 424"/>
              <a:gd name="T15" fmla="*/ 14 h 99"/>
              <a:gd name="T16" fmla="*/ 211 w 424"/>
              <a:gd name="T1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4" h="99">
                <a:moveTo>
                  <a:pt x="211" y="0"/>
                </a:moveTo>
                <a:cubicBezTo>
                  <a:pt x="270" y="0"/>
                  <a:pt x="320" y="4"/>
                  <a:pt x="361" y="14"/>
                </a:cubicBezTo>
                <a:cubicBezTo>
                  <a:pt x="403" y="24"/>
                  <a:pt x="424" y="36"/>
                  <a:pt x="424" y="49"/>
                </a:cubicBezTo>
                <a:cubicBezTo>
                  <a:pt x="424" y="63"/>
                  <a:pt x="403" y="75"/>
                  <a:pt x="361" y="85"/>
                </a:cubicBezTo>
                <a:cubicBezTo>
                  <a:pt x="320" y="94"/>
                  <a:pt x="270" y="99"/>
                  <a:pt x="211" y="99"/>
                </a:cubicBezTo>
                <a:cubicBezTo>
                  <a:pt x="153" y="99"/>
                  <a:pt x="103" y="94"/>
                  <a:pt x="62" y="85"/>
                </a:cubicBezTo>
                <a:cubicBezTo>
                  <a:pt x="20" y="75"/>
                  <a:pt x="0" y="63"/>
                  <a:pt x="0" y="49"/>
                </a:cubicBezTo>
                <a:cubicBezTo>
                  <a:pt x="0" y="36"/>
                  <a:pt x="20" y="24"/>
                  <a:pt x="62" y="14"/>
                </a:cubicBezTo>
                <a:cubicBezTo>
                  <a:pt x="103" y="4"/>
                  <a:pt x="153" y="0"/>
                  <a:pt x="211" y="0"/>
                </a:cubicBezTo>
              </a:path>
            </a:pathLst>
          </a:custGeom>
          <a:solidFill>
            <a:srgbClr val="E1534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94" name="Freeform 198"/>
          <p:cNvSpPr>
            <a:spLocks noChangeArrowheads="1"/>
          </p:cNvSpPr>
          <p:nvPr/>
        </p:nvSpPr>
        <p:spPr bwMode="auto">
          <a:xfrm>
            <a:off x="8196263" y="10508457"/>
            <a:ext cx="85725" cy="390525"/>
          </a:xfrm>
          <a:custGeom>
            <a:avLst/>
            <a:gdLst>
              <a:gd name="T0" fmla="*/ 69 w 69"/>
              <a:gd name="T1" fmla="*/ 0 h 314"/>
              <a:gd name="T2" fmla="*/ 69 w 69"/>
              <a:gd name="T3" fmla="*/ 18 h 314"/>
              <a:gd name="T4" fmla="*/ 0 w 69"/>
              <a:gd name="T5" fmla="*/ 314 h 314"/>
              <a:gd name="T6" fmla="*/ 0 w 69"/>
              <a:gd name="T7" fmla="*/ 296 h 314"/>
              <a:gd name="T8" fmla="*/ 69 w 69"/>
              <a:gd name="T9" fmla="*/ 0 h 314"/>
              <a:gd name="T10" fmla="*/ 69 w 69"/>
              <a:gd name="T11" fmla="*/ 0 h 314"/>
            </a:gdLst>
            <a:ahLst/>
            <a:cxnLst>
              <a:cxn ang="0">
                <a:pos x="T0" y="T1"/>
              </a:cxn>
              <a:cxn ang="0">
                <a:pos x="T2" y="T3"/>
              </a:cxn>
              <a:cxn ang="0">
                <a:pos x="T4" y="T5"/>
              </a:cxn>
              <a:cxn ang="0">
                <a:pos x="T6" y="T7"/>
              </a:cxn>
              <a:cxn ang="0">
                <a:pos x="T8" y="T9"/>
              </a:cxn>
              <a:cxn ang="0">
                <a:pos x="T10" y="T11"/>
              </a:cxn>
            </a:cxnLst>
            <a:rect l="0" t="0" r="r" b="b"/>
            <a:pathLst>
              <a:path w="69" h="314">
                <a:moveTo>
                  <a:pt x="69" y="0"/>
                </a:moveTo>
                <a:lnTo>
                  <a:pt x="69" y="18"/>
                </a:lnTo>
                <a:lnTo>
                  <a:pt x="0" y="314"/>
                </a:lnTo>
                <a:lnTo>
                  <a:pt x="0" y="296"/>
                </a:lnTo>
                <a:lnTo>
                  <a:pt x="69" y="0"/>
                </a:lnTo>
                <a:lnTo>
                  <a:pt x="69" y="0"/>
                </a:lnTo>
                <a:close/>
              </a:path>
            </a:pathLst>
          </a:custGeom>
          <a:solidFill>
            <a:srgbClr val="8C332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95" name="Freeform 199"/>
          <p:cNvSpPr>
            <a:spLocks noChangeArrowheads="1"/>
          </p:cNvSpPr>
          <p:nvPr/>
        </p:nvSpPr>
        <p:spPr bwMode="auto">
          <a:xfrm>
            <a:off x="7760495" y="10508457"/>
            <a:ext cx="85725" cy="390525"/>
          </a:xfrm>
          <a:custGeom>
            <a:avLst/>
            <a:gdLst>
              <a:gd name="T0" fmla="*/ 69 w 69"/>
              <a:gd name="T1" fmla="*/ 296 h 314"/>
              <a:gd name="T2" fmla="*/ 69 w 69"/>
              <a:gd name="T3" fmla="*/ 314 h 314"/>
              <a:gd name="T4" fmla="*/ 0 w 69"/>
              <a:gd name="T5" fmla="*/ 18 h 314"/>
              <a:gd name="T6" fmla="*/ 0 w 69"/>
              <a:gd name="T7" fmla="*/ 0 h 314"/>
              <a:gd name="T8" fmla="*/ 69 w 69"/>
              <a:gd name="T9" fmla="*/ 296 h 314"/>
              <a:gd name="T10" fmla="*/ 69 w 69"/>
              <a:gd name="T11" fmla="*/ 296 h 314"/>
            </a:gdLst>
            <a:ahLst/>
            <a:cxnLst>
              <a:cxn ang="0">
                <a:pos x="T0" y="T1"/>
              </a:cxn>
              <a:cxn ang="0">
                <a:pos x="T2" y="T3"/>
              </a:cxn>
              <a:cxn ang="0">
                <a:pos x="T4" y="T5"/>
              </a:cxn>
              <a:cxn ang="0">
                <a:pos x="T6" y="T7"/>
              </a:cxn>
              <a:cxn ang="0">
                <a:pos x="T8" y="T9"/>
              </a:cxn>
              <a:cxn ang="0">
                <a:pos x="T10" y="T11"/>
              </a:cxn>
            </a:cxnLst>
            <a:rect l="0" t="0" r="r" b="b"/>
            <a:pathLst>
              <a:path w="69" h="314">
                <a:moveTo>
                  <a:pt x="69" y="296"/>
                </a:moveTo>
                <a:lnTo>
                  <a:pt x="69" y="314"/>
                </a:lnTo>
                <a:lnTo>
                  <a:pt x="0" y="18"/>
                </a:lnTo>
                <a:lnTo>
                  <a:pt x="0" y="0"/>
                </a:lnTo>
                <a:lnTo>
                  <a:pt x="69" y="296"/>
                </a:lnTo>
                <a:lnTo>
                  <a:pt x="69" y="296"/>
                </a:lnTo>
                <a:close/>
              </a:path>
            </a:pathLst>
          </a:custGeom>
          <a:solidFill>
            <a:srgbClr val="8C332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96" name="Freeform 200"/>
          <p:cNvSpPr>
            <a:spLocks noChangeArrowheads="1"/>
          </p:cNvSpPr>
          <p:nvPr/>
        </p:nvSpPr>
        <p:spPr bwMode="auto">
          <a:xfrm>
            <a:off x="7846220" y="10875170"/>
            <a:ext cx="350043" cy="64293"/>
          </a:xfrm>
          <a:custGeom>
            <a:avLst/>
            <a:gdLst>
              <a:gd name="T0" fmla="*/ 282 w 282"/>
              <a:gd name="T1" fmla="*/ 0 h 51"/>
              <a:gd name="T2" fmla="*/ 282 w 282"/>
              <a:gd name="T3" fmla="*/ 17 h 51"/>
              <a:gd name="T4" fmla="*/ 241 w 282"/>
              <a:gd name="T5" fmla="*/ 41 h 51"/>
              <a:gd name="T6" fmla="*/ 141 w 282"/>
              <a:gd name="T7" fmla="*/ 51 h 51"/>
              <a:gd name="T8" fmla="*/ 41 w 282"/>
              <a:gd name="T9" fmla="*/ 41 h 51"/>
              <a:gd name="T10" fmla="*/ 0 w 282"/>
              <a:gd name="T11" fmla="*/ 17 h 51"/>
              <a:gd name="T12" fmla="*/ 0 w 282"/>
              <a:gd name="T13" fmla="*/ 0 h 51"/>
              <a:gd name="T14" fmla="*/ 41 w 282"/>
              <a:gd name="T15" fmla="*/ 23 h 51"/>
              <a:gd name="T16" fmla="*/ 141 w 282"/>
              <a:gd name="T17" fmla="*/ 33 h 51"/>
              <a:gd name="T18" fmla="*/ 241 w 282"/>
              <a:gd name="T19" fmla="*/ 23 h 51"/>
              <a:gd name="T20" fmla="*/ 282 w 282"/>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2" h="51">
                <a:moveTo>
                  <a:pt x="282" y="0"/>
                </a:moveTo>
                <a:lnTo>
                  <a:pt x="282" y="17"/>
                </a:lnTo>
                <a:cubicBezTo>
                  <a:pt x="282" y="27"/>
                  <a:pt x="268" y="35"/>
                  <a:pt x="241" y="41"/>
                </a:cubicBezTo>
                <a:cubicBezTo>
                  <a:pt x="213" y="47"/>
                  <a:pt x="180" y="51"/>
                  <a:pt x="141" y="51"/>
                </a:cubicBezTo>
                <a:cubicBezTo>
                  <a:pt x="102" y="51"/>
                  <a:pt x="68" y="47"/>
                  <a:pt x="41" y="41"/>
                </a:cubicBezTo>
                <a:cubicBezTo>
                  <a:pt x="13" y="35"/>
                  <a:pt x="0" y="27"/>
                  <a:pt x="0" y="17"/>
                </a:cubicBezTo>
                <a:lnTo>
                  <a:pt x="0" y="0"/>
                </a:lnTo>
                <a:cubicBezTo>
                  <a:pt x="0" y="9"/>
                  <a:pt x="13" y="17"/>
                  <a:pt x="41" y="23"/>
                </a:cubicBezTo>
                <a:cubicBezTo>
                  <a:pt x="68" y="29"/>
                  <a:pt x="102" y="33"/>
                  <a:pt x="141" y="33"/>
                </a:cubicBezTo>
                <a:cubicBezTo>
                  <a:pt x="180" y="33"/>
                  <a:pt x="213" y="29"/>
                  <a:pt x="241" y="23"/>
                </a:cubicBezTo>
                <a:cubicBezTo>
                  <a:pt x="268" y="17"/>
                  <a:pt x="282" y="9"/>
                  <a:pt x="282" y="0"/>
                </a:cubicBezTo>
              </a:path>
            </a:pathLst>
          </a:custGeom>
          <a:solidFill>
            <a:srgbClr val="8C332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97" name="Freeform 201"/>
          <p:cNvSpPr>
            <a:spLocks noChangeArrowheads="1"/>
          </p:cNvSpPr>
          <p:nvPr/>
        </p:nvSpPr>
        <p:spPr bwMode="auto">
          <a:xfrm>
            <a:off x="7846220" y="10875170"/>
            <a:ext cx="347663" cy="64293"/>
          </a:xfrm>
          <a:custGeom>
            <a:avLst/>
            <a:gdLst>
              <a:gd name="T0" fmla="*/ 281 w 281"/>
              <a:gd name="T1" fmla="*/ 4 h 51"/>
              <a:gd name="T2" fmla="*/ 281 w 281"/>
              <a:gd name="T3" fmla="*/ 22 h 51"/>
              <a:gd name="T4" fmla="*/ 141 w 281"/>
              <a:gd name="T5" fmla="*/ 51 h 51"/>
              <a:gd name="T6" fmla="*/ 41 w 281"/>
              <a:gd name="T7" fmla="*/ 41 h 51"/>
              <a:gd name="T8" fmla="*/ 0 w 281"/>
              <a:gd name="T9" fmla="*/ 17 h 51"/>
              <a:gd name="T10" fmla="*/ 0 w 281"/>
              <a:gd name="T11" fmla="*/ 0 h 51"/>
              <a:gd name="T12" fmla="*/ 41 w 281"/>
              <a:gd name="T13" fmla="*/ 23 h 51"/>
              <a:gd name="T14" fmla="*/ 141 w 281"/>
              <a:gd name="T15" fmla="*/ 33 h 51"/>
              <a:gd name="T16" fmla="*/ 281 w 281"/>
              <a:gd name="T17" fmla="*/ 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51">
                <a:moveTo>
                  <a:pt x="281" y="4"/>
                </a:moveTo>
                <a:lnTo>
                  <a:pt x="281" y="22"/>
                </a:lnTo>
                <a:cubicBezTo>
                  <a:pt x="269" y="41"/>
                  <a:pt x="222" y="51"/>
                  <a:pt x="141" y="51"/>
                </a:cubicBezTo>
                <a:cubicBezTo>
                  <a:pt x="102" y="51"/>
                  <a:pt x="68" y="47"/>
                  <a:pt x="41" y="41"/>
                </a:cubicBezTo>
                <a:cubicBezTo>
                  <a:pt x="13" y="35"/>
                  <a:pt x="0" y="27"/>
                  <a:pt x="0" y="17"/>
                </a:cubicBezTo>
                <a:lnTo>
                  <a:pt x="0" y="0"/>
                </a:lnTo>
                <a:cubicBezTo>
                  <a:pt x="0" y="9"/>
                  <a:pt x="13" y="17"/>
                  <a:pt x="41" y="23"/>
                </a:cubicBezTo>
                <a:cubicBezTo>
                  <a:pt x="68" y="29"/>
                  <a:pt x="102" y="33"/>
                  <a:pt x="141" y="33"/>
                </a:cubicBezTo>
                <a:cubicBezTo>
                  <a:pt x="222" y="33"/>
                  <a:pt x="269" y="23"/>
                  <a:pt x="281" y="4"/>
                </a:cubicBezTo>
              </a:path>
            </a:pathLst>
          </a:custGeom>
          <a:solidFill>
            <a:srgbClr val="8C332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98" name="Freeform 202"/>
          <p:cNvSpPr>
            <a:spLocks noChangeArrowheads="1"/>
          </p:cNvSpPr>
          <p:nvPr/>
        </p:nvSpPr>
        <p:spPr bwMode="auto">
          <a:xfrm>
            <a:off x="7760495" y="10508457"/>
            <a:ext cx="521493" cy="409575"/>
          </a:xfrm>
          <a:custGeom>
            <a:avLst/>
            <a:gdLst>
              <a:gd name="T0" fmla="*/ 210 w 421"/>
              <a:gd name="T1" fmla="*/ 44 h 329"/>
              <a:gd name="T2" fmla="*/ 352 w 421"/>
              <a:gd name="T3" fmla="*/ 31 h 329"/>
              <a:gd name="T4" fmla="*/ 421 w 421"/>
              <a:gd name="T5" fmla="*/ 0 h 329"/>
              <a:gd name="T6" fmla="*/ 352 w 421"/>
              <a:gd name="T7" fmla="*/ 296 h 329"/>
              <a:gd name="T8" fmla="*/ 310 w 421"/>
              <a:gd name="T9" fmla="*/ 319 h 329"/>
              <a:gd name="T10" fmla="*/ 210 w 421"/>
              <a:gd name="T11" fmla="*/ 329 h 329"/>
              <a:gd name="T12" fmla="*/ 110 w 421"/>
              <a:gd name="T13" fmla="*/ 319 h 329"/>
              <a:gd name="T14" fmla="*/ 69 w 421"/>
              <a:gd name="T15" fmla="*/ 296 h 329"/>
              <a:gd name="T16" fmla="*/ 0 w 421"/>
              <a:gd name="T17" fmla="*/ 0 h 329"/>
              <a:gd name="T18" fmla="*/ 68 w 421"/>
              <a:gd name="T19" fmla="*/ 31 h 329"/>
              <a:gd name="T20" fmla="*/ 210 w 421"/>
              <a:gd name="T21" fmla="*/ 44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1" h="329">
                <a:moveTo>
                  <a:pt x="210" y="44"/>
                </a:moveTo>
                <a:cubicBezTo>
                  <a:pt x="264" y="44"/>
                  <a:pt x="312" y="39"/>
                  <a:pt x="352" y="31"/>
                </a:cubicBezTo>
                <a:cubicBezTo>
                  <a:pt x="392" y="23"/>
                  <a:pt x="415" y="12"/>
                  <a:pt x="421" y="0"/>
                </a:cubicBezTo>
                <a:lnTo>
                  <a:pt x="352" y="296"/>
                </a:lnTo>
                <a:cubicBezTo>
                  <a:pt x="352" y="305"/>
                  <a:pt x="338" y="313"/>
                  <a:pt x="310" y="319"/>
                </a:cubicBezTo>
                <a:cubicBezTo>
                  <a:pt x="283" y="325"/>
                  <a:pt x="249" y="329"/>
                  <a:pt x="210" y="329"/>
                </a:cubicBezTo>
                <a:cubicBezTo>
                  <a:pt x="171" y="329"/>
                  <a:pt x="138" y="325"/>
                  <a:pt x="110" y="319"/>
                </a:cubicBezTo>
                <a:cubicBezTo>
                  <a:pt x="83" y="313"/>
                  <a:pt x="69" y="305"/>
                  <a:pt x="69" y="296"/>
                </a:cubicBezTo>
                <a:lnTo>
                  <a:pt x="0" y="0"/>
                </a:lnTo>
                <a:cubicBezTo>
                  <a:pt x="5" y="12"/>
                  <a:pt x="28" y="23"/>
                  <a:pt x="68" y="31"/>
                </a:cubicBezTo>
                <a:cubicBezTo>
                  <a:pt x="109" y="39"/>
                  <a:pt x="156" y="44"/>
                  <a:pt x="210" y="44"/>
                </a:cubicBezTo>
              </a:path>
            </a:pathLst>
          </a:custGeom>
          <a:solidFill>
            <a:srgbClr val="E1534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299" name="Freeform 203"/>
          <p:cNvSpPr>
            <a:spLocks noChangeArrowheads="1"/>
          </p:cNvSpPr>
          <p:nvPr/>
        </p:nvSpPr>
        <p:spPr bwMode="auto">
          <a:xfrm>
            <a:off x="9036845" y="10498933"/>
            <a:ext cx="154781" cy="30956"/>
          </a:xfrm>
          <a:custGeom>
            <a:avLst/>
            <a:gdLst>
              <a:gd name="T0" fmla="*/ 0 w 123"/>
              <a:gd name="T1" fmla="*/ 0 h 25"/>
              <a:gd name="T2" fmla="*/ 123 w 123"/>
              <a:gd name="T3" fmla="*/ 0 h 25"/>
              <a:gd name="T4" fmla="*/ 123 w 123"/>
              <a:gd name="T5" fmla="*/ 25 h 25"/>
              <a:gd name="T6" fmla="*/ 0 w 123"/>
              <a:gd name="T7" fmla="*/ 25 h 25"/>
              <a:gd name="T8" fmla="*/ 0 w 123"/>
              <a:gd name="T9" fmla="*/ 0 h 25"/>
              <a:gd name="T10" fmla="*/ 0 w 123"/>
              <a:gd name="T11" fmla="*/ 0 h 25"/>
            </a:gdLst>
            <a:ahLst/>
            <a:cxnLst>
              <a:cxn ang="0">
                <a:pos x="T0" y="T1"/>
              </a:cxn>
              <a:cxn ang="0">
                <a:pos x="T2" y="T3"/>
              </a:cxn>
              <a:cxn ang="0">
                <a:pos x="T4" y="T5"/>
              </a:cxn>
              <a:cxn ang="0">
                <a:pos x="T6" y="T7"/>
              </a:cxn>
              <a:cxn ang="0">
                <a:pos x="T8" y="T9"/>
              </a:cxn>
              <a:cxn ang="0">
                <a:pos x="T10" y="T11"/>
              </a:cxn>
            </a:cxnLst>
            <a:rect l="0" t="0" r="r" b="b"/>
            <a:pathLst>
              <a:path w="123" h="25">
                <a:moveTo>
                  <a:pt x="0" y="0"/>
                </a:moveTo>
                <a:lnTo>
                  <a:pt x="123" y="0"/>
                </a:lnTo>
                <a:lnTo>
                  <a:pt x="123" y="25"/>
                </a:lnTo>
                <a:lnTo>
                  <a:pt x="0" y="25"/>
                </a:lnTo>
                <a:lnTo>
                  <a:pt x="0" y="0"/>
                </a:lnTo>
                <a:lnTo>
                  <a:pt x="0" y="0"/>
                </a:lnTo>
                <a:close/>
              </a:path>
            </a:pathLst>
          </a:custGeom>
          <a:solidFill>
            <a:srgbClr val="8C312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00" name="Freeform 204"/>
          <p:cNvSpPr>
            <a:spLocks noChangeArrowheads="1"/>
          </p:cNvSpPr>
          <p:nvPr/>
        </p:nvSpPr>
        <p:spPr bwMode="auto">
          <a:xfrm>
            <a:off x="9191626" y="10548938"/>
            <a:ext cx="185738" cy="78582"/>
          </a:xfrm>
          <a:custGeom>
            <a:avLst/>
            <a:gdLst>
              <a:gd name="T0" fmla="*/ 149 w 149"/>
              <a:gd name="T1" fmla="*/ 37 h 63"/>
              <a:gd name="T2" fmla="*/ 149 w 149"/>
              <a:gd name="T3" fmla="*/ 63 h 63"/>
              <a:gd name="T4" fmla="*/ 84 w 149"/>
              <a:gd name="T5" fmla="*/ 40 h 63"/>
              <a:gd name="T6" fmla="*/ 0 w 149"/>
              <a:gd name="T7" fmla="*/ 25 h 63"/>
              <a:gd name="T8" fmla="*/ 0 w 149"/>
              <a:gd name="T9" fmla="*/ 0 h 63"/>
              <a:gd name="T10" fmla="*/ 84 w 149"/>
              <a:gd name="T11" fmla="*/ 14 h 63"/>
              <a:gd name="T12" fmla="*/ 149 w 149"/>
              <a:gd name="T13" fmla="*/ 37 h 63"/>
            </a:gdLst>
            <a:ahLst/>
            <a:cxnLst>
              <a:cxn ang="0">
                <a:pos x="T0" y="T1"/>
              </a:cxn>
              <a:cxn ang="0">
                <a:pos x="T2" y="T3"/>
              </a:cxn>
              <a:cxn ang="0">
                <a:pos x="T4" y="T5"/>
              </a:cxn>
              <a:cxn ang="0">
                <a:pos x="T6" y="T7"/>
              </a:cxn>
              <a:cxn ang="0">
                <a:pos x="T8" y="T9"/>
              </a:cxn>
              <a:cxn ang="0">
                <a:pos x="T10" y="T11"/>
              </a:cxn>
              <a:cxn ang="0">
                <a:pos x="T12" y="T13"/>
              </a:cxn>
            </a:cxnLst>
            <a:rect l="0" t="0" r="r" b="b"/>
            <a:pathLst>
              <a:path w="149" h="63">
                <a:moveTo>
                  <a:pt x="149" y="37"/>
                </a:moveTo>
                <a:lnTo>
                  <a:pt x="149" y="63"/>
                </a:lnTo>
                <a:cubicBezTo>
                  <a:pt x="129" y="54"/>
                  <a:pt x="107" y="46"/>
                  <a:pt x="84" y="40"/>
                </a:cubicBezTo>
                <a:cubicBezTo>
                  <a:pt x="57" y="32"/>
                  <a:pt x="29" y="27"/>
                  <a:pt x="0" y="25"/>
                </a:cubicBezTo>
                <a:lnTo>
                  <a:pt x="0" y="0"/>
                </a:lnTo>
                <a:cubicBezTo>
                  <a:pt x="29" y="2"/>
                  <a:pt x="57" y="7"/>
                  <a:pt x="84" y="14"/>
                </a:cubicBezTo>
                <a:cubicBezTo>
                  <a:pt x="107" y="20"/>
                  <a:pt x="129" y="28"/>
                  <a:pt x="149" y="37"/>
                </a:cubicBezTo>
              </a:path>
            </a:pathLst>
          </a:custGeom>
          <a:solidFill>
            <a:srgbClr val="8C312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01" name="Freeform 205"/>
          <p:cNvSpPr>
            <a:spLocks noChangeArrowheads="1"/>
          </p:cNvSpPr>
          <p:nvPr/>
        </p:nvSpPr>
        <p:spPr bwMode="auto">
          <a:xfrm>
            <a:off x="9191626" y="10548938"/>
            <a:ext cx="185738" cy="78582"/>
          </a:xfrm>
          <a:custGeom>
            <a:avLst/>
            <a:gdLst>
              <a:gd name="T0" fmla="*/ 149 w 149"/>
              <a:gd name="T1" fmla="*/ 37 h 63"/>
              <a:gd name="T2" fmla="*/ 149 w 149"/>
              <a:gd name="T3" fmla="*/ 63 h 63"/>
              <a:gd name="T4" fmla="*/ 84 w 149"/>
              <a:gd name="T5" fmla="*/ 40 h 63"/>
              <a:gd name="T6" fmla="*/ 0 w 149"/>
              <a:gd name="T7" fmla="*/ 25 h 63"/>
              <a:gd name="T8" fmla="*/ 0 w 149"/>
              <a:gd name="T9" fmla="*/ 0 h 63"/>
              <a:gd name="T10" fmla="*/ 84 w 149"/>
              <a:gd name="T11" fmla="*/ 14 h 63"/>
              <a:gd name="T12" fmla="*/ 149 w 149"/>
              <a:gd name="T13" fmla="*/ 37 h 63"/>
            </a:gdLst>
            <a:ahLst/>
            <a:cxnLst>
              <a:cxn ang="0">
                <a:pos x="T0" y="T1"/>
              </a:cxn>
              <a:cxn ang="0">
                <a:pos x="T2" y="T3"/>
              </a:cxn>
              <a:cxn ang="0">
                <a:pos x="T4" y="T5"/>
              </a:cxn>
              <a:cxn ang="0">
                <a:pos x="T6" y="T7"/>
              </a:cxn>
              <a:cxn ang="0">
                <a:pos x="T8" y="T9"/>
              </a:cxn>
              <a:cxn ang="0">
                <a:pos x="T10" y="T11"/>
              </a:cxn>
              <a:cxn ang="0">
                <a:pos x="T12" y="T13"/>
              </a:cxn>
            </a:cxnLst>
            <a:rect l="0" t="0" r="r" b="b"/>
            <a:pathLst>
              <a:path w="149" h="63">
                <a:moveTo>
                  <a:pt x="149" y="37"/>
                </a:moveTo>
                <a:lnTo>
                  <a:pt x="149" y="63"/>
                </a:lnTo>
                <a:cubicBezTo>
                  <a:pt x="129" y="54"/>
                  <a:pt x="107" y="46"/>
                  <a:pt x="84" y="40"/>
                </a:cubicBezTo>
                <a:cubicBezTo>
                  <a:pt x="57" y="32"/>
                  <a:pt x="29" y="27"/>
                  <a:pt x="0" y="25"/>
                </a:cubicBezTo>
                <a:lnTo>
                  <a:pt x="0" y="0"/>
                </a:lnTo>
                <a:cubicBezTo>
                  <a:pt x="29" y="2"/>
                  <a:pt x="57" y="7"/>
                  <a:pt x="84" y="14"/>
                </a:cubicBezTo>
                <a:cubicBezTo>
                  <a:pt x="107" y="20"/>
                  <a:pt x="129" y="28"/>
                  <a:pt x="149" y="37"/>
                </a:cubicBezTo>
              </a:path>
            </a:pathLst>
          </a:custGeom>
          <a:solidFill>
            <a:srgbClr val="8C312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02" name="Freeform 206"/>
          <p:cNvSpPr>
            <a:spLocks noChangeArrowheads="1"/>
          </p:cNvSpPr>
          <p:nvPr/>
        </p:nvSpPr>
        <p:spPr bwMode="auto">
          <a:xfrm>
            <a:off x="8858251" y="10553701"/>
            <a:ext cx="178595" cy="92870"/>
          </a:xfrm>
          <a:custGeom>
            <a:avLst/>
            <a:gdLst>
              <a:gd name="T0" fmla="*/ 144 w 144"/>
              <a:gd name="T1" fmla="*/ 0 h 73"/>
              <a:gd name="T2" fmla="*/ 144 w 144"/>
              <a:gd name="T3" fmla="*/ 25 h 73"/>
              <a:gd name="T4" fmla="*/ 62 w 144"/>
              <a:gd name="T5" fmla="*/ 46 h 73"/>
              <a:gd name="T6" fmla="*/ 0 w 144"/>
              <a:gd name="T7" fmla="*/ 73 h 73"/>
              <a:gd name="T8" fmla="*/ 0 w 144"/>
              <a:gd name="T9" fmla="*/ 48 h 73"/>
              <a:gd name="T10" fmla="*/ 62 w 144"/>
              <a:gd name="T11" fmla="*/ 20 h 73"/>
              <a:gd name="T12" fmla="*/ 144 w 144"/>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44" h="73">
                <a:moveTo>
                  <a:pt x="144" y="0"/>
                </a:moveTo>
                <a:lnTo>
                  <a:pt x="144" y="25"/>
                </a:lnTo>
                <a:cubicBezTo>
                  <a:pt x="116" y="29"/>
                  <a:pt x="89" y="36"/>
                  <a:pt x="62" y="46"/>
                </a:cubicBezTo>
                <a:cubicBezTo>
                  <a:pt x="40" y="53"/>
                  <a:pt x="20" y="63"/>
                  <a:pt x="0" y="73"/>
                </a:cubicBezTo>
                <a:lnTo>
                  <a:pt x="0" y="48"/>
                </a:lnTo>
                <a:cubicBezTo>
                  <a:pt x="20" y="37"/>
                  <a:pt x="40" y="28"/>
                  <a:pt x="62" y="20"/>
                </a:cubicBezTo>
                <a:cubicBezTo>
                  <a:pt x="89" y="11"/>
                  <a:pt x="116" y="4"/>
                  <a:pt x="144" y="0"/>
                </a:cubicBezTo>
              </a:path>
            </a:pathLst>
          </a:custGeom>
          <a:solidFill>
            <a:srgbClr val="8C312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03" name="Freeform 207"/>
          <p:cNvSpPr>
            <a:spLocks noChangeArrowheads="1"/>
          </p:cNvSpPr>
          <p:nvPr/>
        </p:nvSpPr>
        <p:spPr bwMode="auto">
          <a:xfrm>
            <a:off x="8858251" y="10553701"/>
            <a:ext cx="178595" cy="92870"/>
          </a:xfrm>
          <a:custGeom>
            <a:avLst/>
            <a:gdLst>
              <a:gd name="T0" fmla="*/ 144 w 144"/>
              <a:gd name="T1" fmla="*/ 0 h 73"/>
              <a:gd name="T2" fmla="*/ 144 w 144"/>
              <a:gd name="T3" fmla="*/ 25 h 73"/>
              <a:gd name="T4" fmla="*/ 62 w 144"/>
              <a:gd name="T5" fmla="*/ 46 h 73"/>
              <a:gd name="T6" fmla="*/ 0 w 144"/>
              <a:gd name="T7" fmla="*/ 73 h 73"/>
              <a:gd name="T8" fmla="*/ 0 w 144"/>
              <a:gd name="T9" fmla="*/ 48 h 73"/>
              <a:gd name="T10" fmla="*/ 62 w 144"/>
              <a:gd name="T11" fmla="*/ 20 h 73"/>
              <a:gd name="T12" fmla="*/ 144 w 144"/>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44" h="73">
                <a:moveTo>
                  <a:pt x="144" y="0"/>
                </a:moveTo>
                <a:lnTo>
                  <a:pt x="144" y="25"/>
                </a:lnTo>
                <a:cubicBezTo>
                  <a:pt x="116" y="29"/>
                  <a:pt x="89" y="36"/>
                  <a:pt x="62" y="46"/>
                </a:cubicBezTo>
                <a:cubicBezTo>
                  <a:pt x="40" y="53"/>
                  <a:pt x="20" y="63"/>
                  <a:pt x="0" y="73"/>
                </a:cubicBezTo>
                <a:lnTo>
                  <a:pt x="0" y="48"/>
                </a:lnTo>
                <a:cubicBezTo>
                  <a:pt x="20" y="37"/>
                  <a:pt x="40" y="28"/>
                  <a:pt x="62" y="20"/>
                </a:cubicBezTo>
                <a:cubicBezTo>
                  <a:pt x="89" y="11"/>
                  <a:pt x="116" y="4"/>
                  <a:pt x="144" y="0"/>
                </a:cubicBezTo>
              </a:path>
            </a:pathLst>
          </a:custGeom>
          <a:solidFill>
            <a:srgbClr val="8C312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04" name="Freeform 208"/>
          <p:cNvSpPr>
            <a:spLocks noChangeArrowheads="1"/>
          </p:cNvSpPr>
          <p:nvPr/>
        </p:nvSpPr>
        <p:spPr bwMode="auto">
          <a:xfrm>
            <a:off x="8858251" y="10332245"/>
            <a:ext cx="519113" cy="283368"/>
          </a:xfrm>
          <a:custGeom>
            <a:avLst/>
            <a:gdLst>
              <a:gd name="T0" fmla="*/ 417 w 417"/>
              <a:gd name="T1" fmla="*/ 0 h 227"/>
              <a:gd name="T2" fmla="*/ 417 w 417"/>
              <a:gd name="T3" fmla="*/ 227 h 227"/>
              <a:gd name="T4" fmla="*/ 417 w 417"/>
              <a:gd name="T5" fmla="*/ 213 h 227"/>
              <a:gd name="T6" fmla="*/ 352 w 417"/>
              <a:gd name="T7" fmla="*/ 190 h 227"/>
              <a:gd name="T8" fmla="*/ 267 w 417"/>
              <a:gd name="T9" fmla="*/ 175 h 227"/>
              <a:gd name="T10" fmla="*/ 267 w 417"/>
              <a:gd name="T11" fmla="*/ 134 h 227"/>
              <a:gd name="T12" fmla="*/ 144 w 417"/>
              <a:gd name="T13" fmla="*/ 134 h 227"/>
              <a:gd name="T14" fmla="*/ 144 w 417"/>
              <a:gd name="T15" fmla="*/ 179 h 227"/>
              <a:gd name="T16" fmla="*/ 62 w 417"/>
              <a:gd name="T17" fmla="*/ 200 h 227"/>
              <a:gd name="T18" fmla="*/ 0 w 417"/>
              <a:gd name="T19" fmla="*/ 227 h 227"/>
              <a:gd name="T20" fmla="*/ 0 w 417"/>
              <a:gd name="T21" fmla="*/ 0 h 227"/>
              <a:gd name="T22" fmla="*/ 417 w 417"/>
              <a:gd name="T23"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7" h="227">
                <a:moveTo>
                  <a:pt x="417" y="0"/>
                </a:moveTo>
                <a:lnTo>
                  <a:pt x="417" y="227"/>
                </a:lnTo>
                <a:lnTo>
                  <a:pt x="417" y="213"/>
                </a:lnTo>
                <a:cubicBezTo>
                  <a:pt x="397" y="203"/>
                  <a:pt x="375" y="196"/>
                  <a:pt x="352" y="190"/>
                </a:cubicBezTo>
                <a:cubicBezTo>
                  <a:pt x="325" y="182"/>
                  <a:pt x="297" y="177"/>
                  <a:pt x="267" y="175"/>
                </a:cubicBezTo>
                <a:lnTo>
                  <a:pt x="267" y="134"/>
                </a:lnTo>
                <a:lnTo>
                  <a:pt x="144" y="134"/>
                </a:lnTo>
                <a:lnTo>
                  <a:pt x="144" y="179"/>
                </a:lnTo>
                <a:cubicBezTo>
                  <a:pt x="116" y="183"/>
                  <a:pt x="89" y="190"/>
                  <a:pt x="62" y="200"/>
                </a:cubicBezTo>
                <a:cubicBezTo>
                  <a:pt x="40" y="207"/>
                  <a:pt x="20" y="217"/>
                  <a:pt x="0" y="227"/>
                </a:cubicBezTo>
                <a:lnTo>
                  <a:pt x="0" y="0"/>
                </a:lnTo>
                <a:lnTo>
                  <a:pt x="417" y="0"/>
                </a:lnTo>
              </a:path>
            </a:pathLst>
          </a:custGeom>
          <a:solidFill>
            <a:srgbClr val="E0524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05" name="Freeform 209"/>
          <p:cNvSpPr>
            <a:spLocks noChangeArrowheads="1"/>
          </p:cNvSpPr>
          <p:nvPr/>
        </p:nvSpPr>
        <p:spPr bwMode="auto">
          <a:xfrm>
            <a:off x="8858251" y="10603708"/>
            <a:ext cx="519113" cy="261938"/>
          </a:xfrm>
          <a:custGeom>
            <a:avLst/>
            <a:gdLst>
              <a:gd name="T0" fmla="*/ 267 w 417"/>
              <a:gd name="T1" fmla="*/ 0 h 210"/>
              <a:gd name="T2" fmla="*/ 352 w 417"/>
              <a:gd name="T3" fmla="*/ 14 h 210"/>
              <a:gd name="T4" fmla="*/ 417 w 417"/>
              <a:gd name="T5" fmla="*/ 38 h 210"/>
              <a:gd name="T6" fmla="*/ 417 w 417"/>
              <a:gd name="T7" fmla="*/ 210 h 210"/>
              <a:gd name="T8" fmla="*/ 0 w 417"/>
              <a:gd name="T9" fmla="*/ 210 h 210"/>
              <a:gd name="T10" fmla="*/ 0 w 417"/>
              <a:gd name="T11" fmla="*/ 50 h 210"/>
              <a:gd name="T12" fmla="*/ 62 w 417"/>
              <a:gd name="T13" fmla="*/ 23 h 210"/>
              <a:gd name="T14" fmla="*/ 144 w 417"/>
              <a:gd name="T15" fmla="*/ 3 h 210"/>
              <a:gd name="T16" fmla="*/ 144 w 417"/>
              <a:gd name="T17" fmla="*/ 53 h 210"/>
              <a:gd name="T18" fmla="*/ 267 w 417"/>
              <a:gd name="T19" fmla="*/ 53 h 210"/>
              <a:gd name="T20" fmla="*/ 267 w 417"/>
              <a:gd name="T21"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7" h="210">
                <a:moveTo>
                  <a:pt x="267" y="0"/>
                </a:moveTo>
                <a:cubicBezTo>
                  <a:pt x="297" y="2"/>
                  <a:pt x="325" y="7"/>
                  <a:pt x="352" y="14"/>
                </a:cubicBezTo>
                <a:cubicBezTo>
                  <a:pt x="375" y="21"/>
                  <a:pt x="397" y="29"/>
                  <a:pt x="417" y="38"/>
                </a:cubicBezTo>
                <a:lnTo>
                  <a:pt x="417" y="210"/>
                </a:lnTo>
                <a:lnTo>
                  <a:pt x="0" y="210"/>
                </a:lnTo>
                <a:lnTo>
                  <a:pt x="0" y="50"/>
                </a:lnTo>
                <a:cubicBezTo>
                  <a:pt x="19" y="40"/>
                  <a:pt x="40" y="31"/>
                  <a:pt x="62" y="23"/>
                </a:cubicBezTo>
                <a:cubicBezTo>
                  <a:pt x="88" y="14"/>
                  <a:pt x="115" y="7"/>
                  <a:pt x="144" y="3"/>
                </a:cubicBezTo>
                <a:lnTo>
                  <a:pt x="144" y="53"/>
                </a:lnTo>
                <a:lnTo>
                  <a:pt x="267" y="53"/>
                </a:lnTo>
                <a:lnTo>
                  <a:pt x="267" y="0"/>
                </a:lnTo>
              </a:path>
            </a:pathLst>
          </a:custGeom>
          <a:solidFill>
            <a:srgbClr val="E0524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06" name="Freeform 210"/>
          <p:cNvSpPr>
            <a:spLocks noChangeArrowheads="1"/>
          </p:cNvSpPr>
          <p:nvPr/>
        </p:nvSpPr>
        <p:spPr bwMode="auto">
          <a:xfrm>
            <a:off x="8858251" y="10865645"/>
            <a:ext cx="519113" cy="30956"/>
          </a:xfrm>
          <a:custGeom>
            <a:avLst/>
            <a:gdLst>
              <a:gd name="T0" fmla="*/ 0 w 417"/>
              <a:gd name="T1" fmla="*/ 0 h 25"/>
              <a:gd name="T2" fmla="*/ 417 w 417"/>
              <a:gd name="T3" fmla="*/ 0 h 25"/>
              <a:gd name="T4" fmla="*/ 417 w 417"/>
              <a:gd name="T5" fmla="*/ 25 h 25"/>
              <a:gd name="T6" fmla="*/ 0 w 417"/>
              <a:gd name="T7" fmla="*/ 25 h 25"/>
              <a:gd name="T8" fmla="*/ 0 w 417"/>
              <a:gd name="T9" fmla="*/ 0 h 25"/>
              <a:gd name="T10" fmla="*/ 0 w 417"/>
              <a:gd name="T11" fmla="*/ 0 h 25"/>
            </a:gdLst>
            <a:ahLst/>
            <a:cxnLst>
              <a:cxn ang="0">
                <a:pos x="T0" y="T1"/>
              </a:cxn>
              <a:cxn ang="0">
                <a:pos x="T2" y="T3"/>
              </a:cxn>
              <a:cxn ang="0">
                <a:pos x="T4" y="T5"/>
              </a:cxn>
              <a:cxn ang="0">
                <a:pos x="T6" y="T7"/>
              </a:cxn>
              <a:cxn ang="0">
                <a:pos x="T8" y="T9"/>
              </a:cxn>
              <a:cxn ang="0">
                <a:pos x="T10" y="T11"/>
              </a:cxn>
            </a:cxnLst>
            <a:rect l="0" t="0" r="r" b="b"/>
            <a:pathLst>
              <a:path w="417" h="25">
                <a:moveTo>
                  <a:pt x="0" y="0"/>
                </a:moveTo>
                <a:lnTo>
                  <a:pt x="417" y="0"/>
                </a:lnTo>
                <a:lnTo>
                  <a:pt x="417" y="25"/>
                </a:lnTo>
                <a:lnTo>
                  <a:pt x="0" y="25"/>
                </a:lnTo>
                <a:lnTo>
                  <a:pt x="0" y="0"/>
                </a:lnTo>
                <a:lnTo>
                  <a:pt x="0" y="0"/>
                </a:lnTo>
                <a:close/>
              </a:path>
            </a:pathLst>
          </a:custGeom>
          <a:solidFill>
            <a:srgbClr val="8C312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07" name="Text Box 211"/>
          <p:cNvSpPr txBox="1">
            <a:spLocks noChangeArrowheads="1"/>
          </p:cNvSpPr>
          <p:nvPr/>
        </p:nvSpPr>
        <p:spPr bwMode="auto">
          <a:xfrm>
            <a:off x="8693945" y="10956132"/>
            <a:ext cx="845343" cy="115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eaLnBrk="1" hangingPunct="1"/>
            <a:r>
              <a:rPr lang="en-US" altLang="ko-KR" sz="750">
                <a:solidFill>
                  <a:srgbClr val="000000"/>
                </a:solidFill>
                <a:ea typeface="굴림" panose="020B0600000101010101" pitchFamily="50" charset="-127"/>
              </a:rPr>
              <a:t>Edge Location</a:t>
            </a:r>
          </a:p>
        </p:txBody>
      </p:sp>
      <p:sp>
        <p:nvSpPr>
          <p:cNvPr id="4308" name="Freeform 212"/>
          <p:cNvSpPr>
            <a:spLocks noChangeArrowheads="1"/>
          </p:cNvSpPr>
          <p:nvPr/>
        </p:nvSpPr>
        <p:spPr bwMode="auto">
          <a:xfrm>
            <a:off x="9948863" y="10594183"/>
            <a:ext cx="107157" cy="261938"/>
          </a:xfrm>
          <a:custGeom>
            <a:avLst/>
            <a:gdLst>
              <a:gd name="T0" fmla="*/ 0 w 85"/>
              <a:gd name="T1" fmla="*/ 0 h 211"/>
              <a:gd name="T2" fmla="*/ 85 w 85"/>
              <a:gd name="T3" fmla="*/ 0 h 211"/>
              <a:gd name="T4" fmla="*/ 85 w 85"/>
              <a:gd name="T5" fmla="*/ 211 h 211"/>
              <a:gd name="T6" fmla="*/ 0 w 85"/>
              <a:gd name="T7" fmla="*/ 211 h 211"/>
              <a:gd name="T8" fmla="*/ 0 w 85"/>
              <a:gd name="T9" fmla="*/ 0 h 211"/>
              <a:gd name="T10" fmla="*/ 0 w 85"/>
              <a:gd name="T11" fmla="*/ 0 h 211"/>
            </a:gdLst>
            <a:ahLst/>
            <a:cxnLst>
              <a:cxn ang="0">
                <a:pos x="T0" y="T1"/>
              </a:cxn>
              <a:cxn ang="0">
                <a:pos x="T2" y="T3"/>
              </a:cxn>
              <a:cxn ang="0">
                <a:pos x="T4" y="T5"/>
              </a:cxn>
              <a:cxn ang="0">
                <a:pos x="T6" y="T7"/>
              </a:cxn>
              <a:cxn ang="0">
                <a:pos x="T8" y="T9"/>
              </a:cxn>
              <a:cxn ang="0">
                <a:pos x="T10" y="T11"/>
              </a:cxn>
            </a:cxnLst>
            <a:rect l="0" t="0" r="r" b="b"/>
            <a:pathLst>
              <a:path w="85" h="211">
                <a:moveTo>
                  <a:pt x="0" y="0"/>
                </a:moveTo>
                <a:lnTo>
                  <a:pt x="85" y="0"/>
                </a:lnTo>
                <a:lnTo>
                  <a:pt x="85" y="211"/>
                </a:lnTo>
                <a:lnTo>
                  <a:pt x="0" y="211"/>
                </a:lnTo>
                <a:lnTo>
                  <a:pt x="0" y="0"/>
                </a:lnTo>
                <a:lnTo>
                  <a:pt x="0" y="0"/>
                </a:lnTo>
                <a:close/>
              </a:path>
            </a:pathLst>
          </a:custGeom>
          <a:solidFill>
            <a:srgbClr val="769B3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09" name="Freeform 213"/>
          <p:cNvSpPr>
            <a:spLocks noChangeArrowheads="1"/>
          </p:cNvSpPr>
          <p:nvPr/>
        </p:nvSpPr>
        <p:spPr bwMode="auto">
          <a:xfrm>
            <a:off x="9948863" y="10856120"/>
            <a:ext cx="107157" cy="26193"/>
          </a:xfrm>
          <a:custGeom>
            <a:avLst/>
            <a:gdLst>
              <a:gd name="T0" fmla="*/ 0 w 85"/>
              <a:gd name="T1" fmla="*/ 0 h 20"/>
              <a:gd name="T2" fmla="*/ 85 w 85"/>
              <a:gd name="T3" fmla="*/ 0 h 20"/>
              <a:gd name="T4" fmla="*/ 85 w 85"/>
              <a:gd name="T5" fmla="*/ 20 h 20"/>
              <a:gd name="T6" fmla="*/ 0 w 85"/>
              <a:gd name="T7" fmla="*/ 20 h 20"/>
              <a:gd name="T8" fmla="*/ 0 w 85"/>
              <a:gd name="T9" fmla="*/ 0 h 20"/>
              <a:gd name="T10" fmla="*/ 0 w 85"/>
              <a:gd name="T11" fmla="*/ 0 h 20"/>
            </a:gdLst>
            <a:ahLst/>
            <a:cxnLst>
              <a:cxn ang="0">
                <a:pos x="T0" y="T1"/>
              </a:cxn>
              <a:cxn ang="0">
                <a:pos x="T2" y="T3"/>
              </a:cxn>
              <a:cxn ang="0">
                <a:pos x="T4" y="T5"/>
              </a:cxn>
              <a:cxn ang="0">
                <a:pos x="T6" y="T7"/>
              </a:cxn>
              <a:cxn ang="0">
                <a:pos x="T8" y="T9"/>
              </a:cxn>
              <a:cxn ang="0">
                <a:pos x="T10" y="T11"/>
              </a:cxn>
            </a:cxnLst>
            <a:rect l="0" t="0" r="r" b="b"/>
            <a:pathLst>
              <a:path w="85" h="20">
                <a:moveTo>
                  <a:pt x="0" y="0"/>
                </a:moveTo>
                <a:lnTo>
                  <a:pt x="85" y="0"/>
                </a:lnTo>
                <a:lnTo>
                  <a:pt x="85" y="20"/>
                </a:lnTo>
                <a:lnTo>
                  <a:pt x="0" y="20"/>
                </a:lnTo>
                <a:lnTo>
                  <a:pt x="0" y="0"/>
                </a:lnTo>
                <a:lnTo>
                  <a:pt x="0" y="0"/>
                </a:lnTo>
                <a:close/>
              </a:path>
            </a:pathLst>
          </a:custGeom>
          <a:solidFill>
            <a:srgbClr val="4D622C"/>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10" name="Freeform 214"/>
          <p:cNvSpPr>
            <a:spLocks noChangeArrowheads="1"/>
          </p:cNvSpPr>
          <p:nvPr/>
        </p:nvSpPr>
        <p:spPr bwMode="auto">
          <a:xfrm>
            <a:off x="10117933" y="10646570"/>
            <a:ext cx="109538" cy="209550"/>
          </a:xfrm>
          <a:custGeom>
            <a:avLst/>
            <a:gdLst>
              <a:gd name="T0" fmla="*/ 0 w 88"/>
              <a:gd name="T1" fmla="*/ 0 h 170"/>
              <a:gd name="T2" fmla="*/ 88 w 88"/>
              <a:gd name="T3" fmla="*/ 0 h 170"/>
              <a:gd name="T4" fmla="*/ 88 w 88"/>
              <a:gd name="T5" fmla="*/ 170 h 170"/>
              <a:gd name="T6" fmla="*/ 0 w 88"/>
              <a:gd name="T7" fmla="*/ 170 h 170"/>
              <a:gd name="T8" fmla="*/ 0 w 88"/>
              <a:gd name="T9" fmla="*/ 0 h 170"/>
              <a:gd name="T10" fmla="*/ 0 w 88"/>
              <a:gd name="T11" fmla="*/ 0 h 170"/>
            </a:gdLst>
            <a:ahLst/>
            <a:cxnLst>
              <a:cxn ang="0">
                <a:pos x="T0" y="T1"/>
              </a:cxn>
              <a:cxn ang="0">
                <a:pos x="T2" y="T3"/>
              </a:cxn>
              <a:cxn ang="0">
                <a:pos x="T4" y="T5"/>
              </a:cxn>
              <a:cxn ang="0">
                <a:pos x="T6" y="T7"/>
              </a:cxn>
              <a:cxn ang="0">
                <a:pos x="T8" y="T9"/>
              </a:cxn>
              <a:cxn ang="0">
                <a:pos x="T10" y="T11"/>
              </a:cxn>
            </a:cxnLst>
            <a:rect l="0" t="0" r="r" b="b"/>
            <a:pathLst>
              <a:path w="88" h="170">
                <a:moveTo>
                  <a:pt x="0" y="0"/>
                </a:moveTo>
                <a:lnTo>
                  <a:pt x="88" y="0"/>
                </a:lnTo>
                <a:lnTo>
                  <a:pt x="88" y="170"/>
                </a:lnTo>
                <a:lnTo>
                  <a:pt x="0" y="170"/>
                </a:lnTo>
                <a:lnTo>
                  <a:pt x="0" y="0"/>
                </a:lnTo>
                <a:lnTo>
                  <a:pt x="0" y="0"/>
                </a:lnTo>
                <a:close/>
              </a:path>
            </a:pathLst>
          </a:custGeom>
          <a:solidFill>
            <a:srgbClr val="769B3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11" name="Freeform 215"/>
          <p:cNvSpPr>
            <a:spLocks noChangeArrowheads="1"/>
          </p:cNvSpPr>
          <p:nvPr/>
        </p:nvSpPr>
        <p:spPr bwMode="auto">
          <a:xfrm>
            <a:off x="10117933" y="10856120"/>
            <a:ext cx="109538" cy="26193"/>
          </a:xfrm>
          <a:custGeom>
            <a:avLst/>
            <a:gdLst>
              <a:gd name="T0" fmla="*/ 0 w 88"/>
              <a:gd name="T1" fmla="*/ 0 h 20"/>
              <a:gd name="T2" fmla="*/ 88 w 88"/>
              <a:gd name="T3" fmla="*/ 0 h 20"/>
              <a:gd name="T4" fmla="*/ 88 w 88"/>
              <a:gd name="T5" fmla="*/ 20 h 20"/>
              <a:gd name="T6" fmla="*/ 0 w 88"/>
              <a:gd name="T7" fmla="*/ 20 h 20"/>
              <a:gd name="T8" fmla="*/ 0 w 88"/>
              <a:gd name="T9" fmla="*/ 0 h 20"/>
              <a:gd name="T10" fmla="*/ 0 w 88"/>
              <a:gd name="T11" fmla="*/ 0 h 20"/>
            </a:gdLst>
            <a:ahLst/>
            <a:cxnLst>
              <a:cxn ang="0">
                <a:pos x="T0" y="T1"/>
              </a:cxn>
              <a:cxn ang="0">
                <a:pos x="T2" y="T3"/>
              </a:cxn>
              <a:cxn ang="0">
                <a:pos x="T4" y="T5"/>
              </a:cxn>
              <a:cxn ang="0">
                <a:pos x="T6" y="T7"/>
              </a:cxn>
              <a:cxn ang="0">
                <a:pos x="T8" y="T9"/>
              </a:cxn>
              <a:cxn ang="0">
                <a:pos x="T10" y="T11"/>
              </a:cxn>
            </a:cxnLst>
            <a:rect l="0" t="0" r="r" b="b"/>
            <a:pathLst>
              <a:path w="88" h="20">
                <a:moveTo>
                  <a:pt x="0" y="0"/>
                </a:moveTo>
                <a:lnTo>
                  <a:pt x="88" y="0"/>
                </a:lnTo>
                <a:lnTo>
                  <a:pt x="88" y="20"/>
                </a:lnTo>
                <a:lnTo>
                  <a:pt x="0" y="20"/>
                </a:lnTo>
                <a:lnTo>
                  <a:pt x="0" y="0"/>
                </a:lnTo>
                <a:lnTo>
                  <a:pt x="0" y="0"/>
                </a:lnTo>
                <a:close/>
              </a:path>
            </a:pathLst>
          </a:custGeom>
          <a:solidFill>
            <a:srgbClr val="4D622C"/>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12" name="Freeform 216"/>
          <p:cNvSpPr>
            <a:spLocks noChangeArrowheads="1"/>
          </p:cNvSpPr>
          <p:nvPr/>
        </p:nvSpPr>
        <p:spPr bwMode="auto">
          <a:xfrm>
            <a:off x="10289383" y="10563226"/>
            <a:ext cx="97631" cy="292895"/>
          </a:xfrm>
          <a:custGeom>
            <a:avLst/>
            <a:gdLst>
              <a:gd name="T0" fmla="*/ 78 w 78"/>
              <a:gd name="T1" fmla="*/ 0 h 236"/>
              <a:gd name="T2" fmla="*/ 78 w 78"/>
              <a:gd name="T3" fmla="*/ 236 h 236"/>
              <a:gd name="T4" fmla="*/ 0 w 78"/>
              <a:gd name="T5" fmla="*/ 236 h 236"/>
              <a:gd name="T6" fmla="*/ 0 w 78"/>
              <a:gd name="T7" fmla="*/ 0 h 236"/>
              <a:gd name="T8" fmla="*/ 10 w 78"/>
              <a:gd name="T9" fmla="*/ 5 h 236"/>
              <a:gd name="T10" fmla="*/ 38 w 78"/>
              <a:gd name="T11" fmla="*/ 10 h 236"/>
              <a:gd name="T12" fmla="*/ 78 w 78"/>
              <a:gd name="T13" fmla="*/ 0 h 236"/>
            </a:gdLst>
            <a:ahLst/>
            <a:cxnLst>
              <a:cxn ang="0">
                <a:pos x="T0" y="T1"/>
              </a:cxn>
              <a:cxn ang="0">
                <a:pos x="T2" y="T3"/>
              </a:cxn>
              <a:cxn ang="0">
                <a:pos x="T4" y="T5"/>
              </a:cxn>
              <a:cxn ang="0">
                <a:pos x="T6" y="T7"/>
              </a:cxn>
              <a:cxn ang="0">
                <a:pos x="T8" y="T9"/>
              </a:cxn>
              <a:cxn ang="0">
                <a:pos x="T10" y="T11"/>
              </a:cxn>
              <a:cxn ang="0">
                <a:pos x="T12" y="T13"/>
              </a:cxn>
            </a:cxnLst>
            <a:rect l="0" t="0" r="r" b="b"/>
            <a:pathLst>
              <a:path w="78" h="236">
                <a:moveTo>
                  <a:pt x="78" y="0"/>
                </a:moveTo>
                <a:lnTo>
                  <a:pt x="78" y="236"/>
                </a:lnTo>
                <a:lnTo>
                  <a:pt x="0" y="236"/>
                </a:lnTo>
                <a:lnTo>
                  <a:pt x="0" y="0"/>
                </a:lnTo>
                <a:cubicBezTo>
                  <a:pt x="2" y="2"/>
                  <a:pt x="6" y="4"/>
                  <a:pt x="10" y="5"/>
                </a:cubicBezTo>
                <a:cubicBezTo>
                  <a:pt x="19" y="9"/>
                  <a:pt x="28" y="10"/>
                  <a:pt x="38" y="10"/>
                </a:cubicBezTo>
                <a:cubicBezTo>
                  <a:pt x="52" y="10"/>
                  <a:pt x="65" y="7"/>
                  <a:pt x="78" y="0"/>
                </a:cubicBezTo>
              </a:path>
            </a:pathLst>
          </a:custGeom>
          <a:solidFill>
            <a:srgbClr val="769B3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13" name="Freeform 217"/>
          <p:cNvSpPr>
            <a:spLocks noChangeArrowheads="1"/>
          </p:cNvSpPr>
          <p:nvPr/>
        </p:nvSpPr>
        <p:spPr bwMode="auto">
          <a:xfrm>
            <a:off x="10289383" y="10856120"/>
            <a:ext cx="97631" cy="26193"/>
          </a:xfrm>
          <a:custGeom>
            <a:avLst/>
            <a:gdLst>
              <a:gd name="T0" fmla="*/ 0 w 78"/>
              <a:gd name="T1" fmla="*/ 0 h 20"/>
              <a:gd name="T2" fmla="*/ 78 w 78"/>
              <a:gd name="T3" fmla="*/ 0 h 20"/>
              <a:gd name="T4" fmla="*/ 78 w 78"/>
              <a:gd name="T5" fmla="*/ 20 h 20"/>
              <a:gd name="T6" fmla="*/ 0 w 78"/>
              <a:gd name="T7" fmla="*/ 20 h 20"/>
              <a:gd name="T8" fmla="*/ 0 w 78"/>
              <a:gd name="T9" fmla="*/ 0 h 20"/>
              <a:gd name="T10" fmla="*/ 0 w 78"/>
              <a:gd name="T11" fmla="*/ 0 h 20"/>
            </a:gdLst>
            <a:ahLst/>
            <a:cxnLst>
              <a:cxn ang="0">
                <a:pos x="T0" y="T1"/>
              </a:cxn>
              <a:cxn ang="0">
                <a:pos x="T2" y="T3"/>
              </a:cxn>
              <a:cxn ang="0">
                <a:pos x="T4" y="T5"/>
              </a:cxn>
              <a:cxn ang="0">
                <a:pos x="T6" y="T7"/>
              </a:cxn>
              <a:cxn ang="0">
                <a:pos x="T8" y="T9"/>
              </a:cxn>
              <a:cxn ang="0">
                <a:pos x="T10" y="T11"/>
              </a:cxn>
            </a:cxnLst>
            <a:rect l="0" t="0" r="r" b="b"/>
            <a:pathLst>
              <a:path w="78" h="20">
                <a:moveTo>
                  <a:pt x="0" y="0"/>
                </a:moveTo>
                <a:lnTo>
                  <a:pt x="78" y="0"/>
                </a:lnTo>
                <a:lnTo>
                  <a:pt x="78" y="20"/>
                </a:lnTo>
                <a:lnTo>
                  <a:pt x="0" y="20"/>
                </a:lnTo>
                <a:lnTo>
                  <a:pt x="0" y="0"/>
                </a:lnTo>
                <a:lnTo>
                  <a:pt x="0" y="0"/>
                </a:lnTo>
                <a:close/>
              </a:path>
            </a:pathLst>
          </a:custGeom>
          <a:solidFill>
            <a:srgbClr val="4D622C"/>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14" name="Freeform 218"/>
          <p:cNvSpPr>
            <a:spLocks noChangeArrowheads="1"/>
          </p:cNvSpPr>
          <p:nvPr/>
        </p:nvSpPr>
        <p:spPr bwMode="auto">
          <a:xfrm>
            <a:off x="9929813" y="10898982"/>
            <a:ext cx="481013" cy="57150"/>
          </a:xfrm>
          <a:custGeom>
            <a:avLst/>
            <a:gdLst>
              <a:gd name="T0" fmla="*/ 0 w 387"/>
              <a:gd name="T1" fmla="*/ 0 h 45"/>
              <a:gd name="T2" fmla="*/ 387 w 387"/>
              <a:gd name="T3" fmla="*/ 0 h 45"/>
              <a:gd name="T4" fmla="*/ 387 w 387"/>
              <a:gd name="T5" fmla="*/ 45 h 45"/>
              <a:gd name="T6" fmla="*/ 0 w 387"/>
              <a:gd name="T7" fmla="*/ 45 h 45"/>
              <a:gd name="T8" fmla="*/ 0 w 387"/>
              <a:gd name="T9" fmla="*/ 0 h 45"/>
              <a:gd name="T10" fmla="*/ 0 w 387"/>
              <a:gd name="T11" fmla="*/ 0 h 45"/>
            </a:gdLst>
            <a:ahLst/>
            <a:cxnLst>
              <a:cxn ang="0">
                <a:pos x="T0" y="T1"/>
              </a:cxn>
              <a:cxn ang="0">
                <a:pos x="T2" y="T3"/>
              </a:cxn>
              <a:cxn ang="0">
                <a:pos x="T4" y="T5"/>
              </a:cxn>
              <a:cxn ang="0">
                <a:pos x="T6" y="T7"/>
              </a:cxn>
              <a:cxn ang="0">
                <a:pos x="T8" y="T9"/>
              </a:cxn>
              <a:cxn ang="0">
                <a:pos x="T10" y="T11"/>
              </a:cxn>
            </a:cxnLst>
            <a:rect l="0" t="0" r="r" b="b"/>
            <a:pathLst>
              <a:path w="387" h="45">
                <a:moveTo>
                  <a:pt x="0" y="0"/>
                </a:moveTo>
                <a:lnTo>
                  <a:pt x="387" y="0"/>
                </a:lnTo>
                <a:lnTo>
                  <a:pt x="387" y="45"/>
                </a:lnTo>
                <a:lnTo>
                  <a:pt x="0" y="45"/>
                </a:lnTo>
                <a:lnTo>
                  <a:pt x="0" y="0"/>
                </a:lnTo>
                <a:lnTo>
                  <a:pt x="0" y="0"/>
                </a:lnTo>
                <a:close/>
              </a:path>
            </a:pathLst>
          </a:custGeom>
          <a:solidFill>
            <a:srgbClr val="769B3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15" name="Freeform 219"/>
          <p:cNvSpPr>
            <a:spLocks noChangeArrowheads="1"/>
          </p:cNvSpPr>
          <p:nvPr/>
        </p:nvSpPr>
        <p:spPr bwMode="auto">
          <a:xfrm>
            <a:off x="9929813" y="10956132"/>
            <a:ext cx="481013" cy="26193"/>
          </a:xfrm>
          <a:custGeom>
            <a:avLst/>
            <a:gdLst>
              <a:gd name="T0" fmla="*/ 0 w 387"/>
              <a:gd name="T1" fmla="*/ 0 h 20"/>
              <a:gd name="T2" fmla="*/ 387 w 387"/>
              <a:gd name="T3" fmla="*/ 0 h 20"/>
              <a:gd name="T4" fmla="*/ 387 w 387"/>
              <a:gd name="T5" fmla="*/ 20 h 20"/>
              <a:gd name="T6" fmla="*/ 0 w 387"/>
              <a:gd name="T7" fmla="*/ 20 h 20"/>
              <a:gd name="T8" fmla="*/ 0 w 387"/>
              <a:gd name="T9" fmla="*/ 0 h 20"/>
              <a:gd name="T10" fmla="*/ 0 w 387"/>
              <a:gd name="T11" fmla="*/ 0 h 20"/>
            </a:gdLst>
            <a:ahLst/>
            <a:cxnLst>
              <a:cxn ang="0">
                <a:pos x="T0" y="T1"/>
              </a:cxn>
              <a:cxn ang="0">
                <a:pos x="T2" y="T3"/>
              </a:cxn>
              <a:cxn ang="0">
                <a:pos x="T4" y="T5"/>
              </a:cxn>
              <a:cxn ang="0">
                <a:pos x="T6" y="T7"/>
              </a:cxn>
              <a:cxn ang="0">
                <a:pos x="T8" y="T9"/>
              </a:cxn>
              <a:cxn ang="0">
                <a:pos x="T10" y="T11"/>
              </a:cxn>
            </a:cxnLst>
            <a:rect l="0" t="0" r="r" b="b"/>
            <a:pathLst>
              <a:path w="387" h="20">
                <a:moveTo>
                  <a:pt x="0" y="0"/>
                </a:moveTo>
                <a:lnTo>
                  <a:pt x="387" y="0"/>
                </a:lnTo>
                <a:lnTo>
                  <a:pt x="387" y="20"/>
                </a:lnTo>
                <a:lnTo>
                  <a:pt x="0" y="20"/>
                </a:lnTo>
                <a:lnTo>
                  <a:pt x="0" y="0"/>
                </a:lnTo>
                <a:lnTo>
                  <a:pt x="0" y="0"/>
                </a:lnTo>
                <a:close/>
              </a:path>
            </a:pathLst>
          </a:custGeom>
          <a:solidFill>
            <a:srgbClr val="4D622C"/>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16" name="Freeform 220"/>
          <p:cNvSpPr>
            <a:spLocks noChangeArrowheads="1"/>
          </p:cNvSpPr>
          <p:nvPr/>
        </p:nvSpPr>
        <p:spPr bwMode="auto">
          <a:xfrm>
            <a:off x="10272713" y="10401301"/>
            <a:ext cx="128588" cy="128588"/>
          </a:xfrm>
          <a:custGeom>
            <a:avLst/>
            <a:gdLst>
              <a:gd name="T0" fmla="*/ 52 w 104"/>
              <a:gd name="T1" fmla="*/ 0 h 103"/>
              <a:gd name="T2" fmla="*/ 104 w 104"/>
              <a:gd name="T3" fmla="*/ 51 h 103"/>
              <a:gd name="T4" fmla="*/ 52 w 104"/>
              <a:gd name="T5" fmla="*/ 103 h 103"/>
              <a:gd name="T6" fmla="*/ 0 w 104"/>
              <a:gd name="T7" fmla="*/ 51 h 103"/>
              <a:gd name="T8" fmla="*/ 52 w 104"/>
              <a:gd name="T9" fmla="*/ 0 h 103"/>
            </a:gdLst>
            <a:ahLst/>
            <a:cxnLst>
              <a:cxn ang="0">
                <a:pos x="T0" y="T1"/>
              </a:cxn>
              <a:cxn ang="0">
                <a:pos x="T2" y="T3"/>
              </a:cxn>
              <a:cxn ang="0">
                <a:pos x="T4" y="T5"/>
              </a:cxn>
              <a:cxn ang="0">
                <a:pos x="T6" y="T7"/>
              </a:cxn>
              <a:cxn ang="0">
                <a:pos x="T8" y="T9"/>
              </a:cxn>
            </a:cxnLst>
            <a:rect l="0" t="0" r="r" b="b"/>
            <a:pathLst>
              <a:path w="104" h="103">
                <a:moveTo>
                  <a:pt x="52" y="0"/>
                </a:moveTo>
                <a:cubicBezTo>
                  <a:pt x="86" y="0"/>
                  <a:pt x="104" y="17"/>
                  <a:pt x="104" y="51"/>
                </a:cubicBezTo>
                <a:cubicBezTo>
                  <a:pt x="104" y="86"/>
                  <a:pt x="86" y="103"/>
                  <a:pt x="52" y="103"/>
                </a:cubicBezTo>
                <a:cubicBezTo>
                  <a:pt x="17" y="103"/>
                  <a:pt x="0" y="86"/>
                  <a:pt x="0" y="51"/>
                </a:cubicBezTo>
                <a:cubicBezTo>
                  <a:pt x="0" y="17"/>
                  <a:pt x="17" y="0"/>
                  <a:pt x="52" y="0"/>
                </a:cubicBezTo>
              </a:path>
            </a:pathLst>
          </a:custGeom>
          <a:solidFill>
            <a:srgbClr val="EA2227"/>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17" name="Freeform 221"/>
          <p:cNvSpPr>
            <a:spLocks noChangeArrowheads="1"/>
          </p:cNvSpPr>
          <p:nvPr/>
        </p:nvSpPr>
        <p:spPr bwMode="auto">
          <a:xfrm>
            <a:off x="10272713" y="10465595"/>
            <a:ext cx="128588" cy="90488"/>
          </a:xfrm>
          <a:custGeom>
            <a:avLst/>
            <a:gdLst>
              <a:gd name="T0" fmla="*/ 104 w 104"/>
              <a:gd name="T1" fmla="*/ 0 h 72"/>
              <a:gd name="T2" fmla="*/ 104 w 104"/>
              <a:gd name="T3" fmla="*/ 20 h 72"/>
              <a:gd name="T4" fmla="*/ 52 w 104"/>
              <a:gd name="T5" fmla="*/ 72 h 72"/>
              <a:gd name="T6" fmla="*/ 0 w 104"/>
              <a:gd name="T7" fmla="*/ 20 h 72"/>
              <a:gd name="T8" fmla="*/ 0 w 104"/>
              <a:gd name="T9" fmla="*/ 0 h 72"/>
              <a:gd name="T10" fmla="*/ 52 w 104"/>
              <a:gd name="T11" fmla="*/ 51 h 72"/>
              <a:gd name="T12" fmla="*/ 104 w 104"/>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04" h="72">
                <a:moveTo>
                  <a:pt x="104" y="0"/>
                </a:moveTo>
                <a:lnTo>
                  <a:pt x="104" y="20"/>
                </a:lnTo>
                <a:cubicBezTo>
                  <a:pt x="104" y="55"/>
                  <a:pt x="86" y="72"/>
                  <a:pt x="52" y="72"/>
                </a:cubicBezTo>
                <a:cubicBezTo>
                  <a:pt x="17" y="72"/>
                  <a:pt x="0" y="55"/>
                  <a:pt x="0" y="20"/>
                </a:cubicBezTo>
                <a:lnTo>
                  <a:pt x="0" y="0"/>
                </a:lnTo>
                <a:cubicBezTo>
                  <a:pt x="0" y="34"/>
                  <a:pt x="17" y="51"/>
                  <a:pt x="52" y="51"/>
                </a:cubicBezTo>
                <a:cubicBezTo>
                  <a:pt x="86" y="51"/>
                  <a:pt x="104" y="34"/>
                  <a:pt x="104" y="0"/>
                </a:cubicBezTo>
              </a:path>
            </a:pathLst>
          </a:custGeom>
          <a:solidFill>
            <a:srgbClr val="8D090A"/>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18" name="Freeform 222"/>
          <p:cNvSpPr>
            <a:spLocks noChangeArrowheads="1"/>
          </p:cNvSpPr>
          <p:nvPr/>
        </p:nvSpPr>
        <p:spPr bwMode="auto">
          <a:xfrm>
            <a:off x="10272713" y="10465595"/>
            <a:ext cx="121445" cy="90488"/>
          </a:xfrm>
          <a:custGeom>
            <a:avLst/>
            <a:gdLst>
              <a:gd name="T0" fmla="*/ 97 w 97"/>
              <a:gd name="T1" fmla="*/ 24 h 72"/>
              <a:gd name="T2" fmla="*/ 97 w 97"/>
              <a:gd name="T3" fmla="*/ 45 h 72"/>
              <a:gd name="T4" fmla="*/ 52 w 97"/>
              <a:gd name="T5" fmla="*/ 72 h 72"/>
              <a:gd name="T6" fmla="*/ 0 w 97"/>
              <a:gd name="T7" fmla="*/ 20 h 72"/>
              <a:gd name="T8" fmla="*/ 0 w 97"/>
              <a:gd name="T9" fmla="*/ 0 h 72"/>
              <a:gd name="T10" fmla="*/ 52 w 97"/>
              <a:gd name="T11" fmla="*/ 51 h 72"/>
              <a:gd name="T12" fmla="*/ 97 w 97"/>
              <a:gd name="T13" fmla="*/ 24 h 72"/>
            </a:gdLst>
            <a:ahLst/>
            <a:cxnLst>
              <a:cxn ang="0">
                <a:pos x="T0" y="T1"/>
              </a:cxn>
              <a:cxn ang="0">
                <a:pos x="T2" y="T3"/>
              </a:cxn>
              <a:cxn ang="0">
                <a:pos x="T4" y="T5"/>
              </a:cxn>
              <a:cxn ang="0">
                <a:pos x="T6" y="T7"/>
              </a:cxn>
              <a:cxn ang="0">
                <a:pos x="T8" y="T9"/>
              </a:cxn>
              <a:cxn ang="0">
                <a:pos x="T10" y="T11"/>
              </a:cxn>
              <a:cxn ang="0">
                <a:pos x="T12" y="T13"/>
              </a:cxn>
            </a:cxnLst>
            <a:rect l="0" t="0" r="r" b="b"/>
            <a:pathLst>
              <a:path w="97" h="72">
                <a:moveTo>
                  <a:pt x="97" y="24"/>
                </a:moveTo>
                <a:lnTo>
                  <a:pt x="97" y="45"/>
                </a:lnTo>
                <a:cubicBezTo>
                  <a:pt x="87" y="63"/>
                  <a:pt x="72" y="72"/>
                  <a:pt x="52" y="72"/>
                </a:cubicBezTo>
                <a:cubicBezTo>
                  <a:pt x="17" y="72"/>
                  <a:pt x="0" y="55"/>
                  <a:pt x="0" y="20"/>
                </a:cubicBezTo>
                <a:lnTo>
                  <a:pt x="0" y="0"/>
                </a:lnTo>
                <a:cubicBezTo>
                  <a:pt x="0" y="34"/>
                  <a:pt x="17" y="51"/>
                  <a:pt x="52" y="51"/>
                </a:cubicBezTo>
                <a:cubicBezTo>
                  <a:pt x="72" y="51"/>
                  <a:pt x="87" y="42"/>
                  <a:pt x="97" y="24"/>
                </a:cubicBezTo>
              </a:path>
            </a:pathLst>
          </a:custGeom>
          <a:solidFill>
            <a:srgbClr val="8D090A"/>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19" name="Text Box 223"/>
          <p:cNvSpPr txBox="1">
            <a:spLocks noChangeArrowheads="1"/>
          </p:cNvSpPr>
          <p:nvPr/>
        </p:nvSpPr>
        <p:spPr bwMode="auto">
          <a:xfrm>
            <a:off x="9929813" y="11037095"/>
            <a:ext cx="481013" cy="115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eaLnBrk="1" hangingPunct="1"/>
            <a:r>
              <a:rPr lang="en-US" altLang="ko-KR" sz="750">
                <a:solidFill>
                  <a:srgbClr val="000000"/>
                </a:solidFill>
                <a:ea typeface="굴림" panose="020B0600000101010101" pitchFamily="50" charset="-127"/>
              </a:rPr>
              <a:t>Alarm</a:t>
            </a:r>
          </a:p>
        </p:txBody>
      </p:sp>
      <p:sp>
        <p:nvSpPr>
          <p:cNvPr id="4320" name="Freeform 224"/>
          <p:cNvSpPr>
            <a:spLocks noChangeArrowheads="1"/>
          </p:cNvSpPr>
          <p:nvPr/>
        </p:nvSpPr>
        <p:spPr bwMode="auto">
          <a:xfrm>
            <a:off x="11982451" y="10306051"/>
            <a:ext cx="664370" cy="159545"/>
          </a:xfrm>
          <a:custGeom>
            <a:avLst/>
            <a:gdLst>
              <a:gd name="T0" fmla="*/ 0 w 535"/>
              <a:gd name="T1" fmla="*/ 0 h 127"/>
              <a:gd name="T2" fmla="*/ 535 w 535"/>
              <a:gd name="T3" fmla="*/ 0 h 127"/>
              <a:gd name="T4" fmla="*/ 535 w 535"/>
              <a:gd name="T5" fmla="*/ 127 h 127"/>
              <a:gd name="T6" fmla="*/ 0 w 535"/>
              <a:gd name="T7" fmla="*/ 127 h 127"/>
              <a:gd name="T8" fmla="*/ 0 w 535"/>
              <a:gd name="T9" fmla="*/ 0 h 127"/>
              <a:gd name="T10" fmla="*/ 0 w 535"/>
              <a:gd name="T11" fmla="*/ 0 h 127"/>
            </a:gdLst>
            <a:ahLst/>
            <a:cxnLst>
              <a:cxn ang="0">
                <a:pos x="T0" y="T1"/>
              </a:cxn>
              <a:cxn ang="0">
                <a:pos x="T2" y="T3"/>
              </a:cxn>
              <a:cxn ang="0">
                <a:pos x="T4" y="T5"/>
              </a:cxn>
              <a:cxn ang="0">
                <a:pos x="T6" y="T7"/>
              </a:cxn>
              <a:cxn ang="0">
                <a:pos x="T8" y="T9"/>
              </a:cxn>
              <a:cxn ang="0">
                <a:pos x="T10" y="T11"/>
              </a:cxn>
            </a:cxnLst>
            <a:rect l="0" t="0" r="r" b="b"/>
            <a:pathLst>
              <a:path w="535" h="127">
                <a:moveTo>
                  <a:pt x="0" y="0"/>
                </a:moveTo>
                <a:lnTo>
                  <a:pt x="535" y="0"/>
                </a:lnTo>
                <a:lnTo>
                  <a:pt x="535" y="127"/>
                </a:lnTo>
                <a:lnTo>
                  <a:pt x="0" y="127"/>
                </a:lnTo>
                <a:lnTo>
                  <a:pt x="0" y="0"/>
                </a:lnTo>
                <a:lnTo>
                  <a:pt x="0" y="0"/>
                </a:lnTo>
                <a:close/>
              </a:path>
            </a:pathLst>
          </a:custGeom>
          <a:solidFill>
            <a:srgbClr val="F58536"/>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21" name="Freeform 225"/>
          <p:cNvSpPr>
            <a:spLocks noChangeArrowheads="1"/>
          </p:cNvSpPr>
          <p:nvPr/>
        </p:nvSpPr>
        <p:spPr bwMode="auto">
          <a:xfrm>
            <a:off x="11982451" y="10465595"/>
            <a:ext cx="664370" cy="23813"/>
          </a:xfrm>
          <a:custGeom>
            <a:avLst/>
            <a:gdLst>
              <a:gd name="T0" fmla="*/ 0 w 535"/>
              <a:gd name="T1" fmla="*/ 0 h 20"/>
              <a:gd name="T2" fmla="*/ 535 w 535"/>
              <a:gd name="T3" fmla="*/ 0 h 20"/>
              <a:gd name="T4" fmla="*/ 535 w 535"/>
              <a:gd name="T5" fmla="*/ 20 h 20"/>
              <a:gd name="T6" fmla="*/ 0 w 535"/>
              <a:gd name="T7" fmla="*/ 20 h 20"/>
              <a:gd name="T8" fmla="*/ 0 w 535"/>
              <a:gd name="T9" fmla="*/ 0 h 20"/>
              <a:gd name="T10" fmla="*/ 0 w 535"/>
              <a:gd name="T11" fmla="*/ 0 h 20"/>
            </a:gdLst>
            <a:ahLst/>
            <a:cxnLst>
              <a:cxn ang="0">
                <a:pos x="T0" y="T1"/>
              </a:cxn>
              <a:cxn ang="0">
                <a:pos x="T2" y="T3"/>
              </a:cxn>
              <a:cxn ang="0">
                <a:pos x="T4" y="T5"/>
              </a:cxn>
              <a:cxn ang="0">
                <a:pos x="T6" y="T7"/>
              </a:cxn>
              <a:cxn ang="0">
                <a:pos x="T8" y="T9"/>
              </a:cxn>
              <a:cxn ang="0">
                <a:pos x="T10" y="T11"/>
              </a:cxn>
            </a:cxnLst>
            <a:rect l="0" t="0" r="r" b="b"/>
            <a:pathLst>
              <a:path w="535" h="20">
                <a:moveTo>
                  <a:pt x="0" y="0"/>
                </a:moveTo>
                <a:lnTo>
                  <a:pt x="535" y="0"/>
                </a:lnTo>
                <a:lnTo>
                  <a:pt x="535" y="20"/>
                </a:lnTo>
                <a:lnTo>
                  <a:pt x="0" y="20"/>
                </a:lnTo>
                <a:lnTo>
                  <a:pt x="0" y="0"/>
                </a:lnTo>
                <a:lnTo>
                  <a:pt x="0" y="0"/>
                </a:lnTo>
                <a:close/>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22" name="Freeform 226"/>
          <p:cNvSpPr>
            <a:spLocks noChangeArrowheads="1"/>
          </p:cNvSpPr>
          <p:nvPr/>
        </p:nvSpPr>
        <p:spPr bwMode="auto">
          <a:xfrm>
            <a:off x="11982451" y="10525126"/>
            <a:ext cx="664370" cy="159545"/>
          </a:xfrm>
          <a:custGeom>
            <a:avLst/>
            <a:gdLst>
              <a:gd name="T0" fmla="*/ 0 w 535"/>
              <a:gd name="T1" fmla="*/ 0 h 127"/>
              <a:gd name="T2" fmla="*/ 535 w 535"/>
              <a:gd name="T3" fmla="*/ 0 h 127"/>
              <a:gd name="T4" fmla="*/ 535 w 535"/>
              <a:gd name="T5" fmla="*/ 127 h 127"/>
              <a:gd name="T6" fmla="*/ 0 w 535"/>
              <a:gd name="T7" fmla="*/ 127 h 127"/>
              <a:gd name="T8" fmla="*/ 0 w 535"/>
              <a:gd name="T9" fmla="*/ 0 h 127"/>
              <a:gd name="T10" fmla="*/ 0 w 535"/>
              <a:gd name="T11" fmla="*/ 0 h 127"/>
            </a:gdLst>
            <a:ahLst/>
            <a:cxnLst>
              <a:cxn ang="0">
                <a:pos x="T0" y="T1"/>
              </a:cxn>
              <a:cxn ang="0">
                <a:pos x="T2" y="T3"/>
              </a:cxn>
              <a:cxn ang="0">
                <a:pos x="T4" y="T5"/>
              </a:cxn>
              <a:cxn ang="0">
                <a:pos x="T6" y="T7"/>
              </a:cxn>
              <a:cxn ang="0">
                <a:pos x="T8" y="T9"/>
              </a:cxn>
              <a:cxn ang="0">
                <a:pos x="T10" y="T11"/>
              </a:cxn>
            </a:cxnLst>
            <a:rect l="0" t="0" r="r" b="b"/>
            <a:pathLst>
              <a:path w="535" h="127">
                <a:moveTo>
                  <a:pt x="0" y="0"/>
                </a:moveTo>
                <a:lnTo>
                  <a:pt x="535" y="0"/>
                </a:lnTo>
                <a:lnTo>
                  <a:pt x="535" y="127"/>
                </a:lnTo>
                <a:lnTo>
                  <a:pt x="0" y="127"/>
                </a:lnTo>
                <a:lnTo>
                  <a:pt x="0" y="0"/>
                </a:lnTo>
                <a:lnTo>
                  <a:pt x="0" y="0"/>
                </a:lnTo>
                <a:close/>
              </a:path>
            </a:pathLst>
          </a:custGeom>
          <a:solidFill>
            <a:srgbClr val="F58536"/>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23" name="Freeform 227"/>
          <p:cNvSpPr>
            <a:spLocks noChangeArrowheads="1"/>
          </p:cNvSpPr>
          <p:nvPr/>
        </p:nvSpPr>
        <p:spPr bwMode="auto">
          <a:xfrm>
            <a:off x="11982451" y="10684670"/>
            <a:ext cx="664370" cy="23813"/>
          </a:xfrm>
          <a:custGeom>
            <a:avLst/>
            <a:gdLst>
              <a:gd name="T0" fmla="*/ 0 w 535"/>
              <a:gd name="T1" fmla="*/ 0 h 20"/>
              <a:gd name="T2" fmla="*/ 535 w 535"/>
              <a:gd name="T3" fmla="*/ 0 h 20"/>
              <a:gd name="T4" fmla="*/ 535 w 535"/>
              <a:gd name="T5" fmla="*/ 20 h 20"/>
              <a:gd name="T6" fmla="*/ 0 w 535"/>
              <a:gd name="T7" fmla="*/ 20 h 20"/>
              <a:gd name="T8" fmla="*/ 0 w 535"/>
              <a:gd name="T9" fmla="*/ 0 h 20"/>
              <a:gd name="T10" fmla="*/ 0 w 535"/>
              <a:gd name="T11" fmla="*/ 0 h 20"/>
            </a:gdLst>
            <a:ahLst/>
            <a:cxnLst>
              <a:cxn ang="0">
                <a:pos x="T0" y="T1"/>
              </a:cxn>
              <a:cxn ang="0">
                <a:pos x="T2" y="T3"/>
              </a:cxn>
              <a:cxn ang="0">
                <a:pos x="T4" y="T5"/>
              </a:cxn>
              <a:cxn ang="0">
                <a:pos x="T6" y="T7"/>
              </a:cxn>
              <a:cxn ang="0">
                <a:pos x="T8" y="T9"/>
              </a:cxn>
              <a:cxn ang="0">
                <a:pos x="T10" y="T11"/>
              </a:cxn>
            </a:cxnLst>
            <a:rect l="0" t="0" r="r" b="b"/>
            <a:pathLst>
              <a:path w="535" h="20">
                <a:moveTo>
                  <a:pt x="0" y="0"/>
                </a:moveTo>
                <a:lnTo>
                  <a:pt x="535" y="0"/>
                </a:lnTo>
                <a:lnTo>
                  <a:pt x="535" y="20"/>
                </a:lnTo>
                <a:lnTo>
                  <a:pt x="0" y="20"/>
                </a:lnTo>
                <a:lnTo>
                  <a:pt x="0" y="0"/>
                </a:lnTo>
                <a:lnTo>
                  <a:pt x="0" y="0"/>
                </a:lnTo>
                <a:close/>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24" name="Freeform 228"/>
          <p:cNvSpPr>
            <a:spLocks noChangeArrowheads="1"/>
          </p:cNvSpPr>
          <p:nvPr/>
        </p:nvSpPr>
        <p:spPr bwMode="auto">
          <a:xfrm>
            <a:off x="11982451" y="10734676"/>
            <a:ext cx="664370" cy="159545"/>
          </a:xfrm>
          <a:custGeom>
            <a:avLst/>
            <a:gdLst>
              <a:gd name="T0" fmla="*/ 0 w 535"/>
              <a:gd name="T1" fmla="*/ 0 h 127"/>
              <a:gd name="T2" fmla="*/ 535 w 535"/>
              <a:gd name="T3" fmla="*/ 0 h 127"/>
              <a:gd name="T4" fmla="*/ 535 w 535"/>
              <a:gd name="T5" fmla="*/ 127 h 127"/>
              <a:gd name="T6" fmla="*/ 0 w 535"/>
              <a:gd name="T7" fmla="*/ 127 h 127"/>
              <a:gd name="T8" fmla="*/ 0 w 535"/>
              <a:gd name="T9" fmla="*/ 0 h 127"/>
              <a:gd name="T10" fmla="*/ 0 w 535"/>
              <a:gd name="T11" fmla="*/ 0 h 127"/>
            </a:gdLst>
            <a:ahLst/>
            <a:cxnLst>
              <a:cxn ang="0">
                <a:pos x="T0" y="T1"/>
              </a:cxn>
              <a:cxn ang="0">
                <a:pos x="T2" y="T3"/>
              </a:cxn>
              <a:cxn ang="0">
                <a:pos x="T4" y="T5"/>
              </a:cxn>
              <a:cxn ang="0">
                <a:pos x="T6" y="T7"/>
              </a:cxn>
              <a:cxn ang="0">
                <a:pos x="T8" y="T9"/>
              </a:cxn>
              <a:cxn ang="0">
                <a:pos x="T10" y="T11"/>
              </a:cxn>
            </a:cxnLst>
            <a:rect l="0" t="0" r="r" b="b"/>
            <a:pathLst>
              <a:path w="535" h="127">
                <a:moveTo>
                  <a:pt x="0" y="0"/>
                </a:moveTo>
                <a:lnTo>
                  <a:pt x="535" y="0"/>
                </a:lnTo>
                <a:lnTo>
                  <a:pt x="535" y="127"/>
                </a:lnTo>
                <a:lnTo>
                  <a:pt x="0" y="127"/>
                </a:lnTo>
                <a:lnTo>
                  <a:pt x="0" y="0"/>
                </a:lnTo>
                <a:lnTo>
                  <a:pt x="0" y="0"/>
                </a:lnTo>
                <a:close/>
              </a:path>
            </a:pathLst>
          </a:custGeom>
          <a:solidFill>
            <a:srgbClr val="F58536"/>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25" name="Freeform 229"/>
          <p:cNvSpPr>
            <a:spLocks noChangeArrowheads="1"/>
          </p:cNvSpPr>
          <p:nvPr/>
        </p:nvSpPr>
        <p:spPr bwMode="auto">
          <a:xfrm>
            <a:off x="11982451" y="10894220"/>
            <a:ext cx="664370" cy="26193"/>
          </a:xfrm>
          <a:custGeom>
            <a:avLst/>
            <a:gdLst>
              <a:gd name="T0" fmla="*/ 0 w 535"/>
              <a:gd name="T1" fmla="*/ 0 h 20"/>
              <a:gd name="T2" fmla="*/ 535 w 535"/>
              <a:gd name="T3" fmla="*/ 0 h 20"/>
              <a:gd name="T4" fmla="*/ 535 w 535"/>
              <a:gd name="T5" fmla="*/ 20 h 20"/>
              <a:gd name="T6" fmla="*/ 0 w 535"/>
              <a:gd name="T7" fmla="*/ 20 h 20"/>
              <a:gd name="T8" fmla="*/ 0 w 535"/>
              <a:gd name="T9" fmla="*/ 0 h 20"/>
              <a:gd name="T10" fmla="*/ 0 w 535"/>
              <a:gd name="T11" fmla="*/ 0 h 20"/>
            </a:gdLst>
            <a:ahLst/>
            <a:cxnLst>
              <a:cxn ang="0">
                <a:pos x="T0" y="T1"/>
              </a:cxn>
              <a:cxn ang="0">
                <a:pos x="T2" y="T3"/>
              </a:cxn>
              <a:cxn ang="0">
                <a:pos x="T4" y="T5"/>
              </a:cxn>
              <a:cxn ang="0">
                <a:pos x="T6" y="T7"/>
              </a:cxn>
              <a:cxn ang="0">
                <a:pos x="T8" y="T9"/>
              </a:cxn>
              <a:cxn ang="0">
                <a:pos x="T10" y="T11"/>
              </a:cxn>
            </a:cxnLst>
            <a:rect l="0" t="0" r="r" b="b"/>
            <a:pathLst>
              <a:path w="535" h="20">
                <a:moveTo>
                  <a:pt x="0" y="0"/>
                </a:moveTo>
                <a:lnTo>
                  <a:pt x="535" y="0"/>
                </a:lnTo>
                <a:lnTo>
                  <a:pt x="535" y="20"/>
                </a:lnTo>
                <a:lnTo>
                  <a:pt x="0" y="20"/>
                </a:lnTo>
                <a:lnTo>
                  <a:pt x="0" y="0"/>
                </a:lnTo>
                <a:lnTo>
                  <a:pt x="0" y="0"/>
                </a:lnTo>
                <a:close/>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26" name="Freeform 230"/>
          <p:cNvSpPr>
            <a:spLocks noChangeArrowheads="1"/>
          </p:cNvSpPr>
          <p:nvPr/>
        </p:nvSpPr>
        <p:spPr bwMode="auto">
          <a:xfrm>
            <a:off x="12027695" y="10334625"/>
            <a:ext cx="35718" cy="97632"/>
          </a:xfrm>
          <a:custGeom>
            <a:avLst/>
            <a:gdLst>
              <a:gd name="T0" fmla="*/ 28 w 28"/>
              <a:gd name="T1" fmla="*/ 78 h 78"/>
              <a:gd name="T2" fmla="*/ 15 w 28"/>
              <a:gd name="T3" fmla="*/ 78 h 78"/>
              <a:gd name="T4" fmla="*/ 15 w 28"/>
              <a:gd name="T5" fmla="*/ 21 h 78"/>
              <a:gd name="T6" fmla="*/ 0 w 28"/>
              <a:gd name="T7" fmla="*/ 21 h 78"/>
              <a:gd name="T8" fmla="*/ 0 w 28"/>
              <a:gd name="T9" fmla="*/ 13 h 78"/>
              <a:gd name="T10" fmla="*/ 1 w 28"/>
              <a:gd name="T11" fmla="*/ 13 h 78"/>
              <a:gd name="T12" fmla="*/ 19 w 28"/>
              <a:gd name="T13" fmla="*/ 1 h 78"/>
              <a:gd name="T14" fmla="*/ 19 w 28"/>
              <a:gd name="T15" fmla="*/ 0 h 78"/>
              <a:gd name="T16" fmla="*/ 28 w 28"/>
              <a:gd name="T17" fmla="*/ 0 h 78"/>
              <a:gd name="T18" fmla="*/ 28 w 28"/>
              <a:gd name="T1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78">
                <a:moveTo>
                  <a:pt x="28" y="78"/>
                </a:moveTo>
                <a:lnTo>
                  <a:pt x="15" y="78"/>
                </a:lnTo>
                <a:lnTo>
                  <a:pt x="15" y="21"/>
                </a:lnTo>
                <a:lnTo>
                  <a:pt x="0" y="21"/>
                </a:lnTo>
                <a:lnTo>
                  <a:pt x="0" y="13"/>
                </a:lnTo>
                <a:lnTo>
                  <a:pt x="1" y="13"/>
                </a:lnTo>
                <a:cubicBezTo>
                  <a:pt x="11" y="13"/>
                  <a:pt x="17" y="9"/>
                  <a:pt x="19" y="1"/>
                </a:cubicBezTo>
                <a:lnTo>
                  <a:pt x="19" y="0"/>
                </a:lnTo>
                <a:lnTo>
                  <a:pt x="28" y="0"/>
                </a:lnTo>
                <a:lnTo>
                  <a:pt x="28" y="78"/>
                </a:lnTo>
              </a:path>
            </a:pathLst>
          </a:custGeom>
          <a:solidFill>
            <a:srgbClr val="FFFFF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27" name="Freeform 231"/>
          <p:cNvSpPr>
            <a:spLocks noChangeArrowheads="1"/>
          </p:cNvSpPr>
          <p:nvPr/>
        </p:nvSpPr>
        <p:spPr bwMode="auto">
          <a:xfrm>
            <a:off x="12091988" y="10337007"/>
            <a:ext cx="57150" cy="95250"/>
          </a:xfrm>
          <a:custGeom>
            <a:avLst/>
            <a:gdLst>
              <a:gd name="T0" fmla="*/ 45 w 45"/>
              <a:gd name="T1" fmla="*/ 9 h 76"/>
              <a:gd name="T2" fmla="*/ 21 w 45"/>
              <a:gd name="T3" fmla="*/ 76 h 76"/>
              <a:gd name="T4" fmla="*/ 8 w 45"/>
              <a:gd name="T5" fmla="*/ 76 h 76"/>
              <a:gd name="T6" fmla="*/ 33 w 45"/>
              <a:gd name="T7" fmla="*/ 11 h 76"/>
              <a:gd name="T8" fmla="*/ 0 w 45"/>
              <a:gd name="T9" fmla="*/ 11 h 76"/>
              <a:gd name="T10" fmla="*/ 0 w 45"/>
              <a:gd name="T11" fmla="*/ 0 h 76"/>
              <a:gd name="T12" fmla="*/ 45 w 45"/>
              <a:gd name="T13" fmla="*/ 0 h 76"/>
              <a:gd name="T14" fmla="*/ 45 w 45"/>
              <a:gd name="T15" fmla="*/ 9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76">
                <a:moveTo>
                  <a:pt x="45" y="9"/>
                </a:moveTo>
                <a:cubicBezTo>
                  <a:pt x="31" y="28"/>
                  <a:pt x="23" y="50"/>
                  <a:pt x="21" y="76"/>
                </a:cubicBezTo>
                <a:lnTo>
                  <a:pt x="8" y="76"/>
                </a:lnTo>
                <a:cubicBezTo>
                  <a:pt x="10" y="52"/>
                  <a:pt x="18" y="30"/>
                  <a:pt x="33" y="11"/>
                </a:cubicBezTo>
                <a:lnTo>
                  <a:pt x="0" y="11"/>
                </a:lnTo>
                <a:lnTo>
                  <a:pt x="0" y="0"/>
                </a:lnTo>
                <a:lnTo>
                  <a:pt x="45" y="0"/>
                </a:lnTo>
                <a:lnTo>
                  <a:pt x="45" y="9"/>
                </a:lnTo>
              </a:path>
            </a:pathLst>
          </a:custGeom>
          <a:solidFill>
            <a:srgbClr val="FFFFF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28" name="Freeform 232"/>
          <p:cNvSpPr>
            <a:spLocks noChangeArrowheads="1"/>
          </p:cNvSpPr>
          <p:nvPr/>
        </p:nvSpPr>
        <p:spPr bwMode="auto">
          <a:xfrm>
            <a:off x="12161045" y="10334625"/>
            <a:ext cx="57150" cy="97632"/>
          </a:xfrm>
          <a:custGeom>
            <a:avLst/>
            <a:gdLst>
              <a:gd name="T0" fmla="*/ 44 w 44"/>
              <a:gd name="T1" fmla="*/ 78 h 78"/>
              <a:gd name="T2" fmla="*/ 0 w 44"/>
              <a:gd name="T3" fmla="*/ 78 h 78"/>
              <a:gd name="T4" fmla="*/ 16 w 44"/>
              <a:gd name="T5" fmla="*/ 45 h 78"/>
              <a:gd name="T6" fmla="*/ 32 w 44"/>
              <a:gd name="T7" fmla="*/ 20 h 78"/>
              <a:gd name="T8" fmla="*/ 22 w 44"/>
              <a:gd name="T9" fmla="*/ 8 h 78"/>
              <a:gd name="T10" fmla="*/ 11 w 44"/>
              <a:gd name="T11" fmla="*/ 25 h 78"/>
              <a:gd name="T12" fmla="*/ 0 w 44"/>
              <a:gd name="T13" fmla="*/ 25 h 78"/>
              <a:gd name="T14" fmla="*/ 22 w 44"/>
              <a:gd name="T15" fmla="*/ 0 h 78"/>
              <a:gd name="T16" fmla="*/ 44 w 44"/>
              <a:gd name="T17" fmla="*/ 20 h 78"/>
              <a:gd name="T18" fmla="*/ 31 w 44"/>
              <a:gd name="T19" fmla="*/ 46 h 78"/>
              <a:gd name="T20" fmla="*/ 13 w 44"/>
              <a:gd name="T21" fmla="*/ 67 h 78"/>
              <a:gd name="T22" fmla="*/ 44 w 44"/>
              <a:gd name="T23" fmla="*/ 67 h 78"/>
              <a:gd name="T24" fmla="*/ 44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44" y="78"/>
                </a:moveTo>
                <a:lnTo>
                  <a:pt x="0" y="78"/>
                </a:lnTo>
                <a:cubicBezTo>
                  <a:pt x="0" y="65"/>
                  <a:pt x="5" y="55"/>
                  <a:pt x="16" y="45"/>
                </a:cubicBezTo>
                <a:cubicBezTo>
                  <a:pt x="26" y="36"/>
                  <a:pt x="32" y="27"/>
                  <a:pt x="32" y="20"/>
                </a:cubicBezTo>
                <a:cubicBezTo>
                  <a:pt x="32" y="12"/>
                  <a:pt x="28" y="8"/>
                  <a:pt x="22" y="8"/>
                </a:cubicBezTo>
                <a:cubicBezTo>
                  <a:pt x="15" y="8"/>
                  <a:pt x="11" y="14"/>
                  <a:pt x="11" y="25"/>
                </a:cubicBezTo>
                <a:lnTo>
                  <a:pt x="0" y="25"/>
                </a:lnTo>
                <a:cubicBezTo>
                  <a:pt x="0" y="8"/>
                  <a:pt x="7" y="0"/>
                  <a:pt x="22" y="0"/>
                </a:cubicBezTo>
                <a:cubicBezTo>
                  <a:pt x="37" y="0"/>
                  <a:pt x="44" y="6"/>
                  <a:pt x="44" y="20"/>
                </a:cubicBezTo>
                <a:cubicBezTo>
                  <a:pt x="44" y="30"/>
                  <a:pt x="39" y="39"/>
                  <a:pt x="31" y="46"/>
                </a:cubicBezTo>
                <a:cubicBezTo>
                  <a:pt x="21" y="55"/>
                  <a:pt x="15" y="62"/>
                  <a:pt x="13" y="67"/>
                </a:cubicBezTo>
                <a:lnTo>
                  <a:pt x="44" y="67"/>
                </a:lnTo>
                <a:lnTo>
                  <a:pt x="44" y="78"/>
                </a:lnTo>
              </a:path>
            </a:pathLst>
          </a:custGeom>
          <a:solidFill>
            <a:srgbClr val="FFFFF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29" name="Freeform 233"/>
          <p:cNvSpPr>
            <a:spLocks noChangeArrowheads="1"/>
          </p:cNvSpPr>
          <p:nvPr/>
        </p:nvSpPr>
        <p:spPr bwMode="auto">
          <a:xfrm>
            <a:off x="12234863" y="10415588"/>
            <a:ext cx="14288" cy="16670"/>
          </a:xfrm>
          <a:custGeom>
            <a:avLst/>
            <a:gdLst>
              <a:gd name="T0" fmla="*/ 12 w 12"/>
              <a:gd name="T1" fmla="*/ 14 h 14"/>
              <a:gd name="T2" fmla="*/ 0 w 12"/>
              <a:gd name="T3" fmla="*/ 14 h 14"/>
              <a:gd name="T4" fmla="*/ 0 w 12"/>
              <a:gd name="T5" fmla="*/ 0 h 14"/>
              <a:gd name="T6" fmla="*/ 12 w 12"/>
              <a:gd name="T7" fmla="*/ 0 h 14"/>
              <a:gd name="T8" fmla="*/ 12 w 12"/>
              <a:gd name="T9" fmla="*/ 14 h 14"/>
            </a:gdLst>
            <a:ahLst/>
            <a:cxnLst>
              <a:cxn ang="0">
                <a:pos x="T0" y="T1"/>
              </a:cxn>
              <a:cxn ang="0">
                <a:pos x="T2" y="T3"/>
              </a:cxn>
              <a:cxn ang="0">
                <a:pos x="T4" y="T5"/>
              </a:cxn>
              <a:cxn ang="0">
                <a:pos x="T6" y="T7"/>
              </a:cxn>
              <a:cxn ang="0">
                <a:pos x="T8" y="T9"/>
              </a:cxn>
            </a:cxnLst>
            <a:rect l="0" t="0" r="r" b="b"/>
            <a:pathLst>
              <a:path w="12" h="14">
                <a:moveTo>
                  <a:pt x="12" y="14"/>
                </a:moveTo>
                <a:lnTo>
                  <a:pt x="0" y="14"/>
                </a:lnTo>
                <a:lnTo>
                  <a:pt x="0" y="0"/>
                </a:lnTo>
                <a:lnTo>
                  <a:pt x="12" y="0"/>
                </a:lnTo>
                <a:lnTo>
                  <a:pt x="12" y="14"/>
                </a:lnTo>
              </a:path>
            </a:pathLst>
          </a:custGeom>
          <a:solidFill>
            <a:srgbClr val="FFFFF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30" name="Freeform 234"/>
          <p:cNvSpPr>
            <a:spLocks noChangeArrowheads="1"/>
          </p:cNvSpPr>
          <p:nvPr/>
        </p:nvSpPr>
        <p:spPr bwMode="auto">
          <a:xfrm>
            <a:off x="12270583" y="10334625"/>
            <a:ext cx="33338" cy="97632"/>
          </a:xfrm>
          <a:custGeom>
            <a:avLst/>
            <a:gdLst>
              <a:gd name="T0" fmla="*/ 28 w 28"/>
              <a:gd name="T1" fmla="*/ 78 h 78"/>
              <a:gd name="T2" fmla="*/ 15 w 28"/>
              <a:gd name="T3" fmla="*/ 78 h 78"/>
              <a:gd name="T4" fmla="*/ 15 w 28"/>
              <a:gd name="T5" fmla="*/ 21 h 78"/>
              <a:gd name="T6" fmla="*/ 0 w 28"/>
              <a:gd name="T7" fmla="*/ 21 h 78"/>
              <a:gd name="T8" fmla="*/ 0 w 28"/>
              <a:gd name="T9" fmla="*/ 13 h 78"/>
              <a:gd name="T10" fmla="*/ 1 w 28"/>
              <a:gd name="T11" fmla="*/ 13 h 78"/>
              <a:gd name="T12" fmla="*/ 19 w 28"/>
              <a:gd name="T13" fmla="*/ 1 h 78"/>
              <a:gd name="T14" fmla="*/ 19 w 28"/>
              <a:gd name="T15" fmla="*/ 0 h 78"/>
              <a:gd name="T16" fmla="*/ 28 w 28"/>
              <a:gd name="T17" fmla="*/ 0 h 78"/>
              <a:gd name="T18" fmla="*/ 28 w 28"/>
              <a:gd name="T1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78">
                <a:moveTo>
                  <a:pt x="28" y="78"/>
                </a:moveTo>
                <a:lnTo>
                  <a:pt x="15" y="78"/>
                </a:lnTo>
                <a:lnTo>
                  <a:pt x="15" y="21"/>
                </a:lnTo>
                <a:lnTo>
                  <a:pt x="0" y="21"/>
                </a:lnTo>
                <a:lnTo>
                  <a:pt x="0" y="13"/>
                </a:lnTo>
                <a:lnTo>
                  <a:pt x="1" y="13"/>
                </a:lnTo>
                <a:cubicBezTo>
                  <a:pt x="11" y="13"/>
                  <a:pt x="17" y="9"/>
                  <a:pt x="19" y="1"/>
                </a:cubicBezTo>
                <a:lnTo>
                  <a:pt x="19" y="0"/>
                </a:lnTo>
                <a:lnTo>
                  <a:pt x="28" y="0"/>
                </a:lnTo>
                <a:lnTo>
                  <a:pt x="28" y="78"/>
                </a:lnTo>
              </a:path>
            </a:pathLst>
          </a:custGeom>
          <a:solidFill>
            <a:srgbClr val="FFFFF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31" name="Freeform 235"/>
          <p:cNvSpPr>
            <a:spLocks noChangeArrowheads="1"/>
          </p:cNvSpPr>
          <p:nvPr/>
        </p:nvSpPr>
        <p:spPr bwMode="auto">
          <a:xfrm>
            <a:off x="12332495" y="10334626"/>
            <a:ext cx="59531" cy="100013"/>
          </a:xfrm>
          <a:custGeom>
            <a:avLst/>
            <a:gdLst>
              <a:gd name="T0" fmla="*/ 22 w 46"/>
              <a:gd name="T1" fmla="*/ 79 h 79"/>
              <a:gd name="T2" fmla="*/ 0 w 46"/>
              <a:gd name="T3" fmla="*/ 42 h 79"/>
              <a:gd name="T4" fmla="*/ 24 w 46"/>
              <a:gd name="T5" fmla="*/ 0 h 79"/>
              <a:gd name="T6" fmla="*/ 45 w 46"/>
              <a:gd name="T7" fmla="*/ 18 h 79"/>
              <a:gd name="T8" fmla="*/ 32 w 46"/>
              <a:gd name="T9" fmla="*/ 18 h 79"/>
              <a:gd name="T10" fmla="*/ 24 w 46"/>
              <a:gd name="T11" fmla="*/ 8 h 79"/>
              <a:gd name="T12" fmla="*/ 12 w 46"/>
              <a:gd name="T13" fmla="*/ 35 h 79"/>
              <a:gd name="T14" fmla="*/ 12 w 46"/>
              <a:gd name="T15" fmla="*/ 35 h 79"/>
              <a:gd name="T16" fmla="*/ 27 w 46"/>
              <a:gd name="T17" fmla="*/ 27 h 79"/>
              <a:gd name="T18" fmla="*/ 46 w 46"/>
              <a:gd name="T19" fmla="*/ 50 h 79"/>
              <a:gd name="T20" fmla="*/ 22 w 46"/>
              <a:gd name="T21"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9">
                <a:moveTo>
                  <a:pt x="22" y="79"/>
                </a:moveTo>
                <a:cubicBezTo>
                  <a:pt x="7" y="79"/>
                  <a:pt x="0" y="67"/>
                  <a:pt x="0" y="42"/>
                </a:cubicBezTo>
                <a:cubicBezTo>
                  <a:pt x="0" y="14"/>
                  <a:pt x="8" y="0"/>
                  <a:pt x="24" y="0"/>
                </a:cubicBezTo>
                <a:cubicBezTo>
                  <a:pt x="38" y="0"/>
                  <a:pt x="45" y="6"/>
                  <a:pt x="45" y="18"/>
                </a:cubicBezTo>
                <a:lnTo>
                  <a:pt x="32" y="18"/>
                </a:lnTo>
                <a:cubicBezTo>
                  <a:pt x="32" y="12"/>
                  <a:pt x="29" y="8"/>
                  <a:pt x="24" y="8"/>
                </a:cubicBezTo>
                <a:cubicBezTo>
                  <a:pt x="16" y="8"/>
                  <a:pt x="12" y="17"/>
                  <a:pt x="12" y="35"/>
                </a:cubicBezTo>
                <a:lnTo>
                  <a:pt x="12" y="35"/>
                </a:lnTo>
                <a:cubicBezTo>
                  <a:pt x="15" y="30"/>
                  <a:pt x="20" y="27"/>
                  <a:pt x="27" y="27"/>
                </a:cubicBezTo>
                <a:cubicBezTo>
                  <a:pt x="40" y="27"/>
                  <a:pt x="46" y="35"/>
                  <a:pt x="46" y="50"/>
                </a:cubicBezTo>
                <a:cubicBezTo>
                  <a:pt x="46" y="69"/>
                  <a:pt x="38" y="79"/>
                  <a:pt x="22" y="79"/>
                </a:cubicBezTo>
              </a:path>
            </a:pathLst>
          </a:custGeom>
          <a:solidFill>
            <a:srgbClr val="FFFFF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32" name="Freeform 236"/>
          <p:cNvSpPr>
            <a:spLocks noChangeArrowheads="1"/>
          </p:cNvSpPr>
          <p:nvPr/>
        </p:nvSpPr>
        <p:spPr bwMode="auto">
          <a:xfrm>
            <a:off x="12406313" y="10415588"/>
            <a:ext cx="16670" cy="16670"/>
          </a:xfrm>
          <a:custGeom>
            <a:avLst/>
            <a:gdLst>
              <a:gd name="T0" fmla="*/ 12 w 12"/>
              <a:gd name="T1" fmla="*/ 14 h 14"/>
              <a:gd name="T2" fmla="*/ 0 w 12"/>
              <a:gd name="T3" fmla="*/ 14 h 14"/>
              <a:gd name="T4" fmla="*/ 0 w 12"/>
              <a:gd name="T5" fmla="*/ 0 h 14"/>
              <a:gd name="T6" fmla="*/ 12 w 12"/>
              <a:gd name="T7" fmla="*/ 0 h 14"/>
              <a:gd name="T8" fmla="*/ 12 w 12"/>
              <a:gd name="T9" fmla="*/ 14 h 14"/>
            </a:gdLst>
            <a:ahLst/>
            <a:cxnLst>
              <a:cxn ang="0">
                <a:pos x="T0" y="T1"/>
              </a:cxn>
              <a:cxn ang="0">
                <a:pos x="T2" y="T3"/>
              </a:cxn>
              <a:cxn ang="0">
                <a:pos x="T4" y="T5"/>
              </a:cxn>
              <a:cxn ang="0">
                <a:pos x="T6" y="T7"/>
              </a:cxn>
              <a:cxn ang="0">
                <a:pos x="T8" y="T9"/>
              </a:cxn>
            </a:cxnLst>
            <a:rect l="0" t="0" r="r" b="b"/>
            <a:pathLst>
              <a:path w="12" h="14">
                <a:moveTo>
                  <a:pt x="12" y="14"/>
                </a:moveTo>
                <a:lnTo>
                  <a:pt x="0" y="14"/>
                </a:lnTo>
                <a:lnTo>
                  <a:pt x="0" y="0"/>
                </a:lnTo>
                <a:lnTo>
                  <a:pt x="12" y="0"/>
                </a:lnTo>
                <a:lnTo>
                  <a:pt x="12" y="14"/>
                </a:lnTo>
              </a:path>
            </a:pathLst>
          </a:custGeom>
          <a:solidFill>
            <a:srgbClr val="FFFFF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33" name="Freeform 237"/>
          <p:cNvSpPr>
            <a:spLocks noChangeArrowheads="1"/>
          </p:cNvSpPr>
          <p:nvPr/>
        </p:nvSpPr>
        <p:spPr bwMode="auto">
          <a:xfrm>
            <a:off x="12437270" y="10334626"/>
            <a:ext cx="57150" cy="100013"/>
          </a:xfrm>
          <a:custGeom>
            <a:avLst/>
            <a:gdLst>
              <a:gd name="T0" fmla="*/ 22 w 45"/>
              <a:gd name="T1" fmla="*/ 79 h 79"/>
              <a:gd name="T2" fmla="*/ 0 w 45"/>
              <a:gd name="T3" fmla="*/ 39 h 79"/>
              <a:gd name="T4" fmla="*/ 22 w 45"/>
              <a:gd name="T5" fmla="*/ 0 h 79"/>
              <a:gd name="T6" fmla="*/ 45 w 45"/>
              <a:gd name="T7" fmla="*/ 39 h 79"/>
              <a:gd name="T8" fmla="*/ 22 w 45"/>
              <a:gd name="T9" fmla="*/ 79 h 79"/>
            </a:gdLst>
            <a:ahLst/>
            <a:cxnLst>
              <a:cxn ang="0">
                <a:pos x="T0" y="T1"/>
              </a:cxn>
              <a:cxn ang="0">
                <a:pos x="T2" y="T3"/>
              </a:cxn>
              <a:cxn ang="0">
                <a:pos x="T4" y="T5"/>
              </a:cxn>
              <a:cxn ang="0">
                <a:pos x="T6" y="T7"/>
              </a:cxn>
              <a:cxn ang="0">
                <a:pos x="T8" y="T9"/>
              </a:cxn>
            </a:cxnLst>
            <a:rect l="0" t="0" r="r" b="b"/>
            <a:pathLst>
              <a:path w="45" h="79">
                <a:moveTo>
                  <a:pt x="22" y="79"/>
                </a:moveTo>
                <a:cubicBezTo>
                  <a:pt x="7" y="79"/>
                  <a:pt x="0" y="66"/>
                  <a:pt x="0" y="39"/>
                </a:cubicBezTo>
                <a:cubicBezTo>
                  <a:pt x="0" y="13"/>
                  <a:pt x="7" y="0"/>
                  <a:pt x="22" y="0"/>
                </a:cubicBezTo>
                <a:cubicBezTo>
                  <a:pt x="38" y="0"/>
                  <a:pt x="45" y="13"/>
                  <a:pt x="45" y="39"/>
                </a:cubicBezTo>
                <a:cubicBezTo>
                  <a:pt x="45" y="66"/>
                  <a:pt x="38" y="79"/>
                  <a:pt x="22" y="79"/>
                </a:cubicBezTo>
              </a:path>
            </a:pathLst>
          </a:custGeom>
          <a:solidFill>
            <a:srgbClr val="FFFFF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34" name="Freeform 238"/>
          <p:cNvSpPr>
            <a:spLocks noChangeArrowheads="1"/>
          </p:cNvSpPr>
          <p:nvPr/>
        </p:nvSpPr>
        <p:spPr bwMode="auto">
          <a:xfrm>
            <a:off x="12511088" y="10415588"/>
            <a:ext cx="14288" cy="16670"/>
          </a:xfrm>
          <a:custGeom>
            <a:avLst/>
            <a:gdLst>
              <a:gd name="T0" fmla="*/ 12 w 12"/>
              <a:gd name="T1" fmla="*/ 14 h 14"/>
              <a:gd name="T2" fmla="*/ 0 w 12"/>
              <a:gd name="T3" fmla="*/ 14 h 14"/>
              <a:gd name="T4" fmla="*/ 0 w 12"/>
              <a:gd name="T5" fmla="*/ 0 h 14"/>
              <a:gd name="T6" fmla="*/ 12 w 12"/>
              <a:gd name="T7" fmla="*/ 0 h 14"/>
              <a:gd name="T8" fmla="*/ 12 w 12"/>
              <a:gd name="T9" fmla="*/ 14 h 14"/>
            </a:gdLst>
            <a:ahLst/>
            <a:cxnLst>
              <a:cxn ang="0">
                <a:pos x="T0" y="T1"/>
              </a:cxn>
              <a:cxn ang="0">
                <a:pos x="T2" y="T3"/>
              </a:cxn>
              <a:cxn ang="0">
                <a:pos x="T4" y="T5"/>
              </a:cxn>
              <a:cxn ang="0">
                <a:pos x="T6" y="T7"/>
              </a:cxn>
              <a:cxn ang="0">
                <a:pos x="T8" y="T9"/>
              </a:cxn>
            </a:cxnLst>
            <a:rect l="0" t="0" r="r" b="b"/>
            <a:pathLst>
              <a:path w="12" h="14">
                <a:moveTo>
                  <a:pt x="12" y="14"/>
                </a:moveTo>
                <a:lnTo>
                  <a:pt x="0" y="14"/>
                </a:lnTo>
                <a:lnTo>
                  <a:pt x="0" y="0"/>
                </a:lnTo>
                <a:lnTo>
                  <a:pt x="12" y="0"/>
                </a:lnTo>
                <a:lnTo>
                  <a:pt x="12" y="14"/>
                </a:lnTo>
              </a:path>
            </a:pathLst>
          </a:custGeom>
          <a:solidFill>
            <a:srgbClr val="FFFFF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35" name="Freeform 239"/>
          <p:cNvSpPr>
            <a:spLocks noChangeArrowheads="1"/>
          </p:cNvSpPr>
          <p:nvPr/>
        </p:nvSpPr>
        <p:spPr bwMode="auto">
          <a:xfrm>
            <a:off x="12542045" y="10334626"/>
            <a:ext cx="57150" cy="100013"/>
          </a:xfrm>
          <a:custGeom>
            <a:avLst/>
            <a:gdLst>
              <a:gd name="T0" fmla="*/ 22 w 45"/>
              <a:gd name="T1" fmla="*/ 79 h 79"/>
              <a:gd name="T2" fmla="*/ 0 w 45"/>
              <a:gd name="T3" fmla="*/ 39 h 79"/>
              <a:gd name="T4" fmla="*/ 22 w 45"/>
              <a:gd name="T5" fmla="*/ 0 h 79"/>
              <a:gd name="T6" fmla="*/ 45 w 45"/>
              <a:gd name="T7" fmla="*/ 39 h 79"/>
              <a:gd name="T8" fmla="*/ 22 w 45"/>
              <a:gd name="T9" fmla="*/ 79 h 79"/>
            </a:gdLst>
            <a:ahLst/>
            <a:cxnLst>
              <a:cxn ang="0">
                <a:pos x="T0" y="T1"/>
              </a:cxn>
              <a:cxn ang="0">
                <a:pos x="T2" y="T3"/>
              </a:cxn>
              <a:cxn ang="0">
                <a:pos x="T4" y="T5"/>
              </a:cxn>
              <a:cxn ang="0">
                <a:pos x="T6" y="T7"/>
              </a:cxn>
              <a:cxn ang="0">
                <a:pos x="T8" y="T9"/>
              </a:cxn>
            </a:cxnLst>
            <a:rect l="0" t="0" r="r" b="b"/>
            <a:pathLst>
              <a:path w="45" h="79">
                <a:moveTo>
                  <a:pt x="22" y="79"/>
                </a:moveTo>
                <a:cubicBezTo>
                  <a:pt x="7" y="79"/>
                  <a:pt x="0" y="66"/>
                  <a:pt x="0" y="39"/>
                </a:cubicBezTo>
                <a:cubicBezTo>
                  <a:pt x="0" y="13"/>
                  <a:pt x="7" y="0"/>
                  <a:pt x="22" y="0"/>
                </a:cubicBezTo>
                <a:cubicBezTo>
                  <a:pt x="38" y="0"/>
                  <a:pt x="45" y="13"/>
                  <a:pt x="45" y="39"/>
                </a:cubicBezTo>
                <a:cubicBezTo>
                  <a:pt x="45" y="66"/>
                  <a:pt x="38" y="79"/>
                  <a:pt x="22" y="79"/>
                </a:cubicBezTo>
              </a:path>
            </a:pathLst>
          </a:custGeom>
          <a:solidFill>
            <a:srgbClr val="FFFFF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36" name="Freeform 240"/>
          <p:cNvSpPr>
            <a:spLocks noChangeArrowheads="1"/>
          </p:cNvSpPr>
          <p:nvPr/>
        </p:nvSpPr>
        <p:spPr bwMode="auto">
          <a:xfrm>
            <a:off x="12542045" y="10556083"/>
            <a:ext cx="57150" cy="97631"/>
          </a:xfrm>
          <a:custGeom>
            <a:avLst/>
            <a:gdLst>
              <a:gd name="T0" fmla="*/ 22 w 45"/>
              <a:gd name="T1" fmla="*/ 0 h 79"/>
              <a:gd name="T2" fmla="*/ 45 w 45"/>
              <a:gd name="T3" fmla="*/ 39 h 79"/>
              <a:gd name="T4" fmla="*/ 22 w 45"/>
              <a:gd name="T5" fmla="*/ 79 h 79"/>
              <a:gd name="T6" fmla="*/ 0 w 45"/>
              <a:gd name="T7" fmla="*/ 39 h 79"/>
              <a:gd name="T8" fmla="*/ 22 w 45"/>
              <a:gd name="T9" fmla="*/ 0 h 79"/>
            </a:gdLst>
            <a:ahLst/>
            <a:cxnLst>
              <a:cxn ang="0">
                <a:pos x="T0" y="T1"/>
              </a:cxn>
              <a:cxn ang="0">
                <a:pos x="T2" y="T3"/>
              </a:cxn>
              <a:cxn ang="0">
                <a:pos x="T4" y="T5"/>
              </a:cxn>
              <a:cxn ang="0">
                <a:pos x="T6" y="T7"/>
              </a:cxn>
              <a:cxn ang="0">
                <a:pos x="T8" y="T9"/>
              </a:cxn>
            </a:cxnLst>
            <a:rect l="0" t="0" r="r" b="b"/>
            <a:pathLst>
              <a:path w="45" h="79">
                <a:moveTo>
                  <a:pt x="22" y="0"/>
                </a:moveTo>
                <a:cubicBezTo>
                  <a:pt x="38" y="0"/>
                  <a:pt x="45" y="13"/>
                  <a:pt x="45" y="39"/>
                </a:cubicBezTo>
                <a:cubicBezTo>
                  <a:pt x="45" y="66"/>
                  <a:pt x="38" y="79"/>
                  <a:pt x="22" y="79"/>
                </a:cubicBezTo>
                <a:cubicBezTo>
                  <a:pt x="7" y="79"/>
                  <a:pt x="0" y="66"/>
                  <a:pt x="0" y="39"/>
                </a:cubicBezTo>
                <a:cubicBezTo>
                  <a:pt x="0" y="13"/>
                  <a:pt x="7" y="0"/>
                  <a:pt x="22" y="0"/>
                </a:cubicBezTo>
              </a:path>
            </a:pathLst>
          </a:custGeom>
          <a:solidFill>
            <a:srgbClr val="FFFFF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37" name="Freeform 241"/>
          <p:cNvSpPr>
            <a:spLocks noChangeArrowheads="1"/>
          </p:cNvSpPr>
          <p:nvPr/>
        </p:nvSpPr>
        <p:spPr bwMode="auto">
          <a:xfrm>
            <a:off x="12511088" y="10634663"/>
            <a:ext cx="14288" cy="16670"/>
          </a:xfrm>
          <a:custGeom>
            <a:avLst/>
            <a:gdLst>
              <a:gd name="T0" fmla="*/ 0 w 12"/>
              <a:gd name="T1" fmla="*/ 0 h 14"/>
              <a:gd name="T2" fmla="*/ 12 w 12"/>
              <a:gd name="T3" fmla="*/ 0 h 14"/>
              <a:gd name="T4" fmla="*/ 12 w 12"/>
              <a:gd name="T5" fmla="*/ 14 h 14"/>
              <a:gd name="T6" fmla="*/ 0 w 12"/>
              <a:gd name="T7" fmla="*/ 14 h 14"/>
              <a:gd name="T8" fmla="*/ 0 w 12"/>
              <a:gd name="T9" fmla="*/ 0 h 14"/>
            </a:gdLst>
            <a:ahLst/>
            <a:cxnLst>
              <a:cxn ang="0">
                <a:pos x="T0" y="T1"/>
              </a:cxn>
              <a:cxn ang="0">
                <a:pos x="T2" y="T3"/>
              </a:cxn>
              <a:cxn ang="0">
                <a:pos x="T4" y="T5"/>
              </a:cxn>
              <a:cxn ang="0">
                <a:pos x="T6" y="T7"/>
              </a:cxn>
              <a:cxn ang="0">
                <a:pos x="T8" y="T9"/>
              </a:cxn>
            </a:cxnLst>
            <a:rect l="0" t="0" r="r" b="b"/>
            <a:pathLst>
              <a:path w="12" h="14">
                <a:moveTo>
                  <a:pt x="0" y="0"/>
                </a:moveTo>
                <a:lnTo>
                  <a:pt x="12" y="0"/>
                </a:lnTo>
                <a:lnTo>
                  <a:pt x="12" y="14"/>
                </a:lnTo>
                <a:lnTo>
                  <a:pt x="0" y="14"/>
                </a:lnTo>
                <a:lnTo>
                  <a:pt x="0" y="0"/>
                </a:lnTo>
              </a:path>
            </a:pathLst>
          </a:custGeom>
          <a:solidFill>
            <a:srgbClr val="FFFFF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38" name="Freeform 242"/>
          <p:cNvSpPr>
            <a:spLocks noChangeArrowheads="1"/>
          </p:cNvSpPr>
          <p:nvPr/>
        </p:nvSpPr>
        <p:spPr bwMode="auto">
          <a:xfrm>
            <a:off x="12442032" y="10556082"/>
            <a:ext cx="35718" cy="95250"/>
          </a:xfrm>
          <a:custGeom>
            <a:avLst/>
            <a:gdLst>
              <a:gd name="T0" fmla="*/ 0 w 28"/>
              <a:gd name="T1" fmla="*/ 13 h 78"/>
              <a:gd name="T2" fmla="*/ 1 w 28"/>
              <a:gd name="T3" fmla="*/ 13 h 78"/>
              <a:gd name="T4" fmla="*/ 19 w 28"/>
              <a:gd name="T5" fmla="*/ 1 h 78"/>
              <a:gd name="T6" fmla="*/ 19 w 28"/>
              <a:gd name="T7" fmla="*/ 0 h 78"/>
              <a:gd name="T8" fmla="*/ 28 w 28"/>
              <a:gd name="T9" fmla="*/ 0 h 78"/>
              <a:gd name="T10" fmla="*/ 28 w 28"/>
              <a:gd name="T11" fmla="*/ 78 h 78"/>
              <a:gd name="T12" fmla="*/ 15 w 28"/>
              <a:gd name="T13" fmla="*/ 78 h 78"/>
              <a:gd name="T14" fmla="*/ 15 w 28"/>
              <a:gd name="T15" fmla="*/ 21 h 78"/>
              <a:gd name="T16" fmla="*/ 0 w 28"/>
              <a:gd name="T17" fmla="*/ 21 h 78"/>
              <a:gd name="T18" fmla="*/ 0 w 28"/>
              <a:gd name="T19" fmla="*/ 1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78">
                <a:moveTo>
                  <a:pt x="0" y="13"/>
                </a:moveTo>
                <a:lnTo>
                  <a:pt x="1" y="13"/>
                </a:lnTo>
                <a:cubicBezTo>
                  <a:pt x="11" y="13"/>
                  <a:pt x="17" y="9"/>
                  <a:pt x="19" y="1"/>
                </a:cubicBezTo>
                <a:lnTo>
                  <a:pt x="19" y="0"/>
                </a:lnTo>
                <a:lnTo>
                  <a:pt x="28" y="0"/>
                </a:lnTo>
                <a:lnTo>
                  <a:pt x="28" y="78"/>
                </a:lnTo>
                <a:lnTo>
                  <a:pt x="15" y="78"/>
                </a:lnTo>
                <a:lnTo>
                  <a:pt x="15" y="21"/>
                </a:lnTo>
                <a:lnTo>
                  <a:pt x="0" y="21"/>
                </a:lnTo>
                <a:lnTo>
                  <a:pt x="0" y="13"/>
                </a:lnTo>
              </a:path>
            </a:pathLst>
          </a:custGeom>
          <a:solidFill>
            <a:srgbClr val="FFFFF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39" name="Freeform 243"/>
          <p:cNvSpPr>
            <a:spLocks noChangeArrowheads="1"/>
          </p:cNvSpPr>
          <p:nvPr/>
        </p:nvSpPr>
        <p:spPr bwMode="auto">
          <a:xfrm>
            <a:off x="12406313" y="10634663"/>
            <a:ext cx="16670" cy="16670"/>
          </a:xfrm>
          <a:custGeom>
            <a:avLst/>
            <a:gdLst>
              <a:gd name="T0" fmla="*/ 0 w 12"/>
              <a:gd name="T1" fmla="*/ 0 h 14"/>
              <a:gd name="T2" fmla="*/ 12 w 12"/>
              <a:gd name="T3" fmla="*/ 0 h 14"/>
              <a:gd name="T4" fmla="*/ 12 w 12"/>
              <a:gd name="T5" fmla="*/ 14 h 14"/>
              <a:gd name="T6" fmla="*/ 0 w 12"/>
              <a:gd name="T7" fmla="*/ 14 h 14"/>
              <a:gd name="T8" fmla="*/ 0 w 12"/>
              <a:gd name="T9" fmla="*/ 0 h 14"/>
            </a:gdLst>
            <a:ahLst/>
            <a:cxnLst>
              <a:cxn ang="0">
                <a:pos x="T0" y="T1"/>
              </a:cxn>
              <a:cxn ang="0">
                <a:pos x="T2" y="T3"/>
              </a:cxn>
              <a:cxn ang="0">
                <a:pos x="T4" y="T5"/>
              </a:cxn>
              <a:cxn ang="0">
                <a:pos x="T6" y="T7"/>
              </a:cxn>
              <a:cxn ang="0">
                <a:pos x="T8" y="T9"/>
              </a:cxn>
            </a:cxnLst>
            <a:rect l="0" t="0" r="r" b="b"/>
            <a:pathLst>
              <a:path w="12" h="14">
                <a:moveTo>
                  <a:pt x="0" y="0"/>
                </a:moveTo>
                <a:lnTo>
                  <a:pt x="12" y="0"/>
                </a:lnTo>
                <a:lnTo>
                  <a:pt x="12" y="14"/>
                </a:lnTo>
                <a:lnTo>
                  <a:pt x="0" y="14"/>
                </a:lnTo>
                <a:lnTo>
                  <a:pt x="0" y="0"/>
                </a:lnTo>
              </a:path>
            </a:pathLst>
          </a:custGeom>
          <a:solidFill>
            <a:srgbClr val="FFFFF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40" name="Freeform 244"/>
          <p:cNvSpPr>
            <a:spLocks noChangeArrowheads="1"/>
          </p:cNvSpPr>
          <p:nvPr/>
        </p:nvSpPr>
        <p:spPr bwMode="auto">
          <a:xfrm>
            <a:off x="12332495" y="10556083"/>
            <a:ext cx="59531" cy="97631"/>
          </a:xfrm>
          <a:custGeom>
            <a:avLst/>
            <a:gdLst>
              <a:gd name="T0" fmla="*/ 24 w 46"/>
              <a:gd name="T1" fmla="*/ 0 h 79"/>
              <a:gd name="T2" fmla="*/ 45 w 46"/>
              <a:gd name="T3" fmla="*/ 18 h 79"/>
              <a:gd name="T4" fmla="*/ 32 w 46"/>
              <a:gd name="T5" fmla="*/ 18 h 79"/>
              <a:gd name="T6" fmla="*/ 24 w 46"/>
              <a:gd name="T7" fmla="*/ 8 h 79"/>
              <a:gd name="T8" fmla="*/ 12 w 46"/>
              <a:gd name="T9" fmla="*/ 35 h 79"/>
              <a:gd name="T10" fmla="*/ 12 w 46"/>
              <a:gd name="T11" fmla="*/ 35 h 79"/>
              <a:gd name="T12" fmla="*/ 27 w 46"/>
              <a:gd name="T13" fmla="*/ 27 h 79"/>
              <a:gd name="T14" fmla="*/ 46 w 46"/>
              <a:gd name="T15" fmla="*/ 50 h 79"/>
              <a:gd name="T16" fmla="*/ 22 w 46"/>
              <a:gd name="T17" fmla="*/ 79 h 79"/>
              <a:gd name="T18" fmla="*/ 0 w 46"/>
              <a:gd name="T19" fmla="*/ 42 h 79"/>
              <a:gd name="T20" fmla="*/ 24 w 46"/>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9">
                <a:moveTo>
                  <a:pt x="24" y="0"/>
                </a:moveTo>
                <a:cubicBezTo>
                  <a:pt x="38" y="0"/>
                  <a:pt x="45" y="6"/>
                  <a:pt x="45" y="18"/>
                </a:cubicBezTo>
                <a:lnTo>
                  <a:pt x="32" y="18"/>
                </a:lnTo>
                <a:cubicBezTo>
                  <a:pt x="32" y="12"/>
                  <a:pt x="29" y="8"/>
                  <a:pt x="24" y="8"/>
                </a:cubicBezTo>
                <a:cubicBezTo>
                  <a:pt x="16" y="8"/>
                  <a:pt x="12" y="17"/>
                  <a:pt x="12" y="35"/>
                </a:cubicBezTo>
                <a:lnTo>
                  <a:pt x="12" y="35"/>
                </a:lnTo>
                <a:cubicBezTo>
                  <a:pt x="15" y="30"/>
                  <a:pt x="20" y="27"/>
                  <a:pt x="27" y="27"/>
                </a:cubicBezTo>
                <a:cubicBezTo>
                  <a:pt x="40" y="27"/>
                  <a:pt x="46" y="35"/>
                  <a:pt x="46" y="50"/>
                </a:cubicBezTo>
                <a:cubicBezTo>
                  <a:pt x="46" y="69"/>
                  <a:pt x="38" y="79"/>
                  <a:pt x="22" y="79"/>
                </a:cubicBezTo>
                <a:cubicBezTo>
                  <a:pt x="7" y="79"/>
                  <a:pt x="0" y="67"/>
                  <a:pt x="0" y="42"/>
                </a:cubicBezTo>
                <a:cubicBezTo>
                  <a:pt x="0" y="14"/>
                  <a:pt x="8" y="0"/>
                  <a:pt x="24" y="0"/>
                </a:cubicBezTo>
              </a:path>
            </a:pathLst>
          </a:custGeom>
          <a:solidFill>
            <a:srgbClr val="FFFFF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41" name="Freeform 245"/>
          <p:cNvSpPr>
            <a:spLocks noChangeArrowheads="1"/>
          </p:cNvSpPr>
          <p:nvPr/>
        </p:nvSpPr>
        <p:spPr bwMode="auto">
          <a:xfrm>
            <a:off x="12270583" y="10556082"/>
            <a:ext cx="33338" cy="95250"/>
          </a:xfrm>
          <a:custGeom>
            <a:avLst/>
            <a:gdLst>
              <a:gd name="T0" fmla="*/ 0 w 28"/>
              <a:gd name="T1" fmla="*/ 13 h 78"/>
              <a:gd name="T2" fmla="*/ 1 w 28"/>
              <a:gd name="T3" fmla="*/ 13 h 78"/>
              <a:gd name="T4" fmla="*/ 19 w 28"/>
              <a:gd name="T5" fmla="*/ 1 h 78"/>
              <a:gd name="T6" fmla="*/ 19 w 28"/>
              <a:gd name="T7" fmla="*/ 0 h 78"/>
              <a:gd name="T8" fmla="*/ 28 w 28"/>
              <a:gd name="T9" fmla="*/ 0 h 78"/>
              <a:gd name="T10" fmla="*/ 28 w 28"/>
              <a:gd name="T11" fmla="*/ 78 h 78"/>
              <a:gd name="T12" fmla="*/ 15 w 28"/>
              <a:gd name="T13" fmla="*/ 78 h 78"/>
              <a:gd name="T14" fmla="*/ 15 w 28"/>
              <a:gd name="T15" fmla="*/ 21 h 78"/>
              <a:gd name="T16" fmla="*/ 0 w 28"/>
              <a:gd name="T17" fmla="*/ 21 h 78"/>
              <a:gd name="T18" fmla="*/ 0 w 28"/>
              <a:gd name="T19" fmla="*/ 1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78">
                <a:moveTo>
                  <a:pt x="0" y="13"/>
                </a:moveTo>
                <a:lnTo>
                  <a:pt x="1" y="13"/>
                </a:lnTo>
                <a:cubicBezTo>
                  <a:pt x="11" y="13"/>
                  <a:pt x="17" y="9"/>
                  <a:pt x="19" y="1"/>
                </a:cubicBezTo>
                <a:lnTo>
                  <a:pt x="19" y="0"/>
                </a:lnTo>
                <a:lnTo>
                  <a:pt x="28" y="0"/>
                </a:lnTo>
                <a:lnTo>
                  <a:pt x="28" y="78"/>
                </a:lnTo>
                <a:lnTo>
                  <a:pt x="15" y="78"/>
                </a:lnTo>
                <a:lnTo>
                  <a:pt x="15" y="21"/>
                </a:lnTo>
                <a:lnTo>
                  <a:pt x="0" y="21"/>
                </a:lnTo>
                <a:lnTo>
                  <a:pt x="0" y="13"/>
                </a:lnTo>
              </a:path>
            </a:pathLst>
          </a:custGeom>
          <a:solidFill>
            <a:srgbClr val="FFFFF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42" name="Freeform 246"/>
          <p:cNvSpPr>
            <a:spLocks noChangeArrowheads="1"/>
          </p:cNvSpPr>
          <p:nvPr/>
        </p:nvSpPr>
        <p:spPr bwMode="auto">
          <a:xfrm>
            <a:off x="12234863" y="10634663"/>
            <a:ext cx="14288" cy="16670"/>
          </a:xfrm>
          <a:custGeom>
            <a:avLst/>
            <a:gdLst>
              <a:gd name="T0" fmla="*/ 0 w 12"/>
              <a:gd name="T1" fmla="*/ 0 h 14"/>
              <a:gd name="T2" fmla="*/ 12 w 12"/>
              <a:gd name="T3" fmla="*/ 0 h 14"/>
              <a:gd name="T4" fmla="*/ 12 w 12"/>
              <a:gd name="T5" fmla="*/ 14 h 14"/>
              <a:gd name="T6" fmla="*/ 0 w 12"/>
              <a:gd name="T7" fmla="*/ 14 h 14"/>
              <a:gd name="T8" fmla="*/ 0 w 12"/>
              <a:gd name="T9" fmla="*/ 0 h 14"/>
            </a:gdLst>
            <a:ahLst/>
            <a:cxnLst>
              <a:cxn ang="0">
                <a:pos x="T0" y="T1"/>
              </a:cxn>
              <a:cxn ang="0">
                <a:pos x="T2" y="T3"/>
              </a:cxn>
              <a:cxn ang="0">
                <a:pos x="T4" y="T5"/>
              </a:cxn>
              <a:cxn ang="0">
                <a:pos x="T6" y="T7"/>
              </a:cxn>
              <a:cxn ang="0">
                <a:pos x="T8" y="T9"/>
              </a:cxn>
            </a:cxnLst>
            <a:rect l="0" t="0" r="r" b="b"/>
            <a:pathLst>
              <a:path w="12" h="14">
                <a:moveTo>
                  <a:pt x="0" y="0"/>
                </a:moveTo>
                <a:lnTo>
                  <a:pt x="12" y="0"/>
                </a:lnTo>
                <a:lnTo>
                  <a:pt x="12" y="14"/>
                </a:lnTo>
                <a:lnTo>
                  <a:pt x="0" y="14"/>
                </a:lnTo>
                <a:lnTo>
                  <a:pt x="0" y="0"/>
                </a:lnTo>
              </a:path>
            </a:pathLst>
          </a:custGeom>
          <a:solidFill>
            <a:srgbClr val="FFFFF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43" name="Freeform 247"/>
          <p:cNvSpPr>
            <a:spLocks noChangeArrowheads="1"/>
          </p:cNvSpPr>
          <p:nvPr/>
        </p:nvSpPr>
        <p:spPr bwMode="auto">
          <a:xfrm>
            <a:off x="12161045" y="10556082"/>
            <a:ext cx="57150" cy="95250"/>
          </a:xfrm>
          <a:custGeom>
            <a:avLst/>
            <a:gdLst>
              <a:gd name="T0" fmla="*/ 22 w 44"/>
              <a:gd name="T1" fmla="*/ 8 h 78"/>
              <a:gd name="T2" fmla="*/ 11 w 44"/>
              <a:gd name="T3" fmla="*/ 25 h 78"/>
              <a:gd name="T4" fmla="*/ 0 w 44"/>
              <a:gd name="T5" fmla="*/ 25 h 78"/>
              <a:gd name="T6" fmla="*/ 22 w 44"/>
              <a:gd name="T7" fmla="*/ 0 h 78"/>
              <a:gd name="T8" fmla="*/ 44 w 44"/>
              <a:gd name="T9" fmla="*/ 20 h 78"/>
              <a:gd name="T10" fmla="*/ 31 w 44"/>
              <a:gd name="T11" fmla="*/ 46 h 78"/>
              <a:gd name="T12" fmla="*/ 13 w 44"/>
              <a:gd name="T13" fmla="*/ 67 h 78"/>
              <a:gd name="T14" fmla="*/ 44 w 44"/>
              <a:gd name="T15" fmla="*/ 67 h 78"/>
              <a:gd name="T16" fmla="*/ 44 w 44"/>
              <a:gd name="T17" fmla="*/ 78 h 78"/>
              <a:gd name="T18" fmla="*/ 0 w 44"/>
              <a:gd name="T19" fmla="*/ 78 h 78"/>
              <a:gd name="T20" fmla="*/ 16 w 44"/>
              <a:gd name="T21" fmla="*/ 45 h 78"/>
              <a:gd name="T22" fmla="*/ 32 w 44"/>
              <a:gd name="T23" fmla="*/ 20 h 78"/>
              <a:gd name="T24" fmla="*/ 22 w 44"/>
              <a:gd name="T25" fmla="*/ 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22" y="8"/>
                </a:moveTo>
                <a:cubicBezTo>
                  <a:pt x="15" y="8"/>
                  <a:pt x="11" y="14"/>
                  <a:pt x="11" y="25"/>
                </a:cubicBezTo>
                <a:lnTo>
                  <a:pt x="0" y="25"/>
                </a:lnTo>
                <a:cubicBezTo>
                  <a:pt x="0" y="8"/>
                  <a:pt x="7" y="0"/>
                  <a:pt x="22" y="0"/>
                </a:cubicBezTo>
                <a:cubicBezTo>
                  <a:pt x="37" y="0"/>
                  <a:pt x="44" y="6"/>
                  <a:pt x="44" y="20"/>
                </a:cubicBezTo>
                <a:cubicBezTo>
                  <a:pt x="44" y="30"/>
                  <a:pt x="39" y="39"/>
                  <a:pt x="31" y="46"/>
                </a:cubicBezTo>
                <a:cubicBezTo>
                  <a:pt x="21" y="55"/>
                  <a:pt x="15" y="62"/>
                  <a:pt x="13" y="67"/>
                </a:cubicBezTo>
                <a:lnTo>
                  <a:pt x="44" y="67"/>
                </a:lnTo>
                <a:lnTo>
                  <a:pt x="44" y="78"/>
                </a:lnTo>
                <a:lnTo>
                  <a:pt x="0" y="78"/>
                </a:lnTo>
                <a:cubicBezTo>
                  <a:pt x="0" y="65"/>
                  <a:pt x="5" y="55"/>
                  <a:pt x="16" y="45"/>
                </a:cubicBezTo>
                <a:cubicBezTo>
                  <a:pt x="26" y="36"/>
                  <a:pt x="32" y="27"/>
                  <a:pt x="32" y="20"/>
                </a:cubicBezTo>
                <a:cubicBezTo>
                  <a:pt x="32" y="12"/>
                  <a:pt x="28" y="8"/>
                  <a:pt x="22" y="8"/>
                </a:cubicBezTo>
              </a:path>
            </a:pathLst>
          </a:custGeom>
          <a:solidFill>
            <a:srgbClr val="FFFFF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44" name="Freeform 248"/>
          <p:cNvSpPr>
            <a:spLocks noChangeArrowheads="1"/>
          </p:cNvSpPr>
          <p:nvPr/>
        </p:nvSpPr>
        <p:spPr bwMode="auto">
          <a:xfrm>
            <a:off x="12091988" y="10556082"/>
            <a:ext cx="57150" cy="95250"/>
          </a:xfrm>
          <a:custGeom>
            <a:avLst/>
            <a:gdLst>
              <a:gd name="T0" fmla="*/ 0 w 45"/>
              <a:gd name="T1" fmla="*/ 0 h 76"/>
              <a:gd name="T2" fmla="*/ 45 w 45"/>
              <a:gd name="T3" fmla="*/ 0 h 76"/>
              <a:gd name="T4" fmla="*/ 45 w 45"/>
              <a:gd name="T5" fmla="*/ 9 h 76"/>
              <a:gd name="T6" fmla="*/ 21 w 45"/>
              <a:gd name="T7" fmla="*/ 76 h 76"/>
              <a:gd name="T8" fmla="*/ 8 w 45"/>
              <a:gd name="T9" fmla="*/ 76 h 76"/>
              <a:gd name="T10" fmla="*/ 33 w 45"/>
              <a:gd name="T11" fmla="*/ 11 h 76"/>
              <a:gd name="T12" fmla="*/ 0 w 45"/>
              <a:gd name="T13" fmla="*/ 11 h 76"/>
              <a:gd name="T14" fmla="*/ 0 w 4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76">
                <a:moveTo>
                  <a:pt x="0" y="0"/>
                </a:moveTo>
                <a:lnTo>
                  <a:pt x="45" y="0"/>
                </a:lnTo>
                <a:lnTo>
                  <a:pt x="45" y="9"/>
                </a:lnTo>
                <a:cubicBezTo>
                  <a:pt x="31" y="28"/>
                  <a:pt x="23" y="50"/>
                  <a:pt x="21" y="76"/>
                </a:cubicBezTo>
                <a:lnTo>
                  <a:pt x="8" y="76"/>
                </a:lnTo>
                <a:cubicBezTo>
                  <a:pt x="10" y="52"/>
                  <a:pt x="18" y="30"/>
                  <a:pt x="33" y="11"/>
                </a:cubicBezTo>
                <a:lnTo>
                  <a:pt x="0" y="11"/>
                </a:lnTo>
                <a:lnTo>
                  <a:pt x="0" y="0"/>
                </a:lnTo>
              </a:path>
            </a:pathLst>
          </a:custGeom>
          <a:solidFill>
            <a:srgbClr val="FFFFF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45" name="Freeform 249"/>
          <p:cNvSpPr>
            <a:spLocks noChangeArrowheads="1"/>
          </p:cNvSpPr>
          <p:nvPr/>
        </p:nvSpPr>
        <p:spPr bwMode="auto">
          <a:xfrm>
            <a:off x="12027695" y="10556082"/>
            <a:ext cx="35718" cy="95250"/>
          </a:xfrm>
          <a:custGeom>
            <a:avLst/>
            <a:gdLst>
              <a:gd name="T0" fmla="*/ 0 w 28"/>
              <a:gd name="T1" fmla="*/ 13 h 78"/>
              <a:gd name="T2" fmla="*/ 1 w 28"/>
              <a:gd name="T3" fmla="*/ 13 h 78"/>
              <a:gd name="T4" fmla="*/ 19 w 28"/>
              <a:gd name="T5" fmla="*/ 1 h 78"/>
              <a:gd name="T6" fmla="*/ 19 w 28"/>
              <a:gd name="T7" fmla="*/ 0 h 78"/>
              <a:gd name="T8" fmla="*/ 28 w 28"/>
              <a:gd name="T9" fmla="*/ 0 h 78"/>
              <a:gd name="T10" fmla="*/ 28 w 28"/>
              <a:gd name="T11" fmla="*/ 78 h 78"/>
              <a:gd name="T12" fmla="*/ 15 w 28"/>
              <a:gd name="T13" fmla="*/ 78 h 78"/>
              <a:gd name="T14" fmla="*/ 15 w 28"/>
              <a:gd name="T15" fmla="*/ 21 h 78"/>
              <a:gd name="T16" fmla="*/ 0 w 28"/>
              <a:gd name="T17" fmla="*/ 21 h 78"/>
              <a:gd name="T18" fmla="*/ 0 w 28"/>
              <a:gd name="T19" fmla="*/ 1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78">
                <a:moveTo>
                  <a:pt x="0" y="13"/>
                </a:moveTo>
                <a:lnTo>
                  <a:pt x="1" y="13"/>
                </a:lnTo>
                <a:cubicBezTo>
                  <a:pt x="11" y="13"/>
                  <a:pt x="17" y="9"/>
                  <a:pt x="19" y="1"/>
                </a:cubicBezTo>
                <a:lnTo>
                  <a:pt x="19" y="0"/>
                </a:lnTo>
                <a:lnTo>
                  <a:pt x="28" y="0"/>
                </a:lnTo>
                <a:lnTo>
                  <a:pt x="28" y="78"/>
                </a:lnTo>
                <a:lnTo>
                  <a:pt x="15" y="78"/>
                </a:lnTo>
                <a:lnTo>
                  <a:pt x="15" y="21"/>
                </a:lnTo>
                <a:lnTo>
                  <a:pt x="0" y="21"/>
                </a:lnTo>
                <a:lnTo>
                  <a:pt x="0" y="13"/>
                </a:lnTo>
              </a:path>
            </a:pathLst>
          </a:custGeom>
          <a:solidFill>
            <a:srgbClr val="FFFFF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46" name="Freeform 250"/>
          <p:cNvSpPr>
            <a:spLocks noChangeArrowheads="1"/>
          </p:cNvSpPr>
          <p:nvPr/>
        </p:nvSpPr>
        <p:spPr bwMode="auto">
          <a:xfrm>
            <a:off x="12542045" y="10765633"/>
            <a:ext cx="57150" cy="97631"/>
          </a:xfrm>
          <a:custGeom>
            <a:avLst/>
            <a:gdLst>
              <a:gd name="T0" fmla="*/ 22 w 45"/>
              <a:gd name="T1" fmla="*/ 0 h 79"/>
              <a:gd name="T2" fmla="*/ 45 w 45"/>
              <a:gd name="T3" fmla="*/ 39 h 79"/>
              <a:gd name="T4" fmla="*/ 22 w 45"/>
              <a:gd name="T5" fmla="*/ 79 h 79"/>
              <a:gd name="T6" fmla="*/ 0 w 45"/>
              <a:gd name="T7" fmla="*/ 39 h 79"/>
              <a:gd name="T8" fmla="*/ 22 w 45"/>
              <a:gd name="T9" fmla="*/ 0 h 79"/>
            </a:gdLst>
            <a:ahLst/>
            <a:cxnLst>
              <a:cxn ang="0">
                <a:pos x="T0" y="T1"/>
              </a:cxn>
              <a:cxn ang="0">
                <a:pos x="T2" y="T3"/>
              </a:cxn>
              <a:cxn ang="0">
                <a:pos x="T4" y="T5"/>
              </a:cxn>
              <a:cxn ang="0">
                <a:pos x="T6" y="T7"/>
              </a:cxn>
              <a:cxn ang="0">
                <a:pos x="T8" y="T9"/>
              </a:cxn>
            </a:cxnLst>
            <a:rect l="0" t="0" r="r" b="b"/>
            <a:pathLst>
              <a:path w="45" h="79">
                <a:moveTo>
                  <a:pt x="22" y="0"/>
                </a:moveTo>
                <a:cubicBezTo>
                  <a:pt x="38" y="0"/>
                  <a:pt x="45" y="13"/>
                  <a:pt x="45" y="39"/>
                </a:cubicBezTo>
                <a:cubicBezTo>
                  <a:pt x="45" y="66"/>
                  <a:pt x="38" y="79"/>
                  <a:pt x="22" y="79"/>
                </a:cubicBezTo>
                <a:cubicBezTo>
                  <a:pt x="7" y="79"/>
                  <a:pt x="0" y="66"/>
                  <a:pt x="0" y="39"/>
                </a:cubicBezTo>
                <a:cubicBezTo>
                  <a:pt x="0" y="13"/>
                  <a:pt x="7" y="0"/>
                  <a:pt x="22" y="0"/>
                </a:cubicBezTo>
              </a:path>
            </a:pathLst>
          </a:custGeom>
          <a:solidFill>
            <a:srgbClr val="FFFFF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47" name="Freeform 251"/>
          <p:cNvSpPr>
            <a:spLocks noChangeArrowheads="1"/>
          </p:cNvSpPr>
          <p:nvPr/>
        </p:nvSpPr>
        <p:spPr bwMode="auto">
          <a:xfrm>
            <a:off x="12511088" y="10844213"/>
            <a:ext cx="14288" cy="16670"/>
          </a:xfrm>
          <a:custGeom>
            <a:avLst/>
            <a:gdLst>
              <a:gd name="T0" fmla="*/ 0 w 12"/>
              <a:gd name="T1" fmla="*/ 0 h 14"/>
              <a:gd name="T2" fmla="*/ 12 w 12"/>
              <a:gd name="T3" fmla="*/ 0 h 14"/>
              <a:gd name="T4" fmla="*/ 12 w 12"/>
              <a:gd name="T5" fmla="*/ 14 h 14"/>
              <a:gd name="T6" fmla="*/ 0 w 12"/>
              <a:gd name="T7" fmla="*/ 14 h 14"/>
              <a:gd name="T8" fmla="*/ 0 w 12"/>
              <a:gd name="T9" fmla="*/ 0 h 14"/>
            </a:gdLst>
            <a:ahLst/>
            <a:cxnLst>
              <a:cxn ang="0">
                <a:pos x="T0" y="T1"/>
              </a:cxn>
              <a:cxn ang="0">
                <a:pos x="T2" y="T3"/>
              </a:cxn>
              <a:cxn ang="0">
                <a:pos x="T4" y="T5"/>
              </a:cxn>
              <a:cxn ang="0">
                <a:pos x="T6" y="T7"/>
              </a:cxn>
              <a:cxn ang="0">
                <a:pos x="T8" y="T9"/>
              </a:cxn>
            </a:cxnLst>
            <a:rect l="0" t="0" r="r" b="b"/>
            <a:pathLst>
              <a:path w="12" h="14">
                <a:moveTo>
                  <a:pt x="0" y="0"/>
                </a:moveTo>
                <a:lnTo>
                  <a:pt x="12" y="0"/>
                </a:lnTo>
                <a:lnTo>
                  <a:pt x="12" y="14"/>
                </a:lnTo>
                <a:lnTo>
                  <a:pt x="0" y="14"/>
                </a:lnTo>
                <a:lnTo>
                  <a:pt x="0" y="0"/>
                </a:lnTo>
              </a:path>
            </a:pathLst>
          </a:custGeom>
          <a:solidFill>
            <a:srgbClr val="FFFFF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48" name="Freeform 252"/>
          <p:cNvSpPr>
            <a:spLocks noChangeArrowheads="1"/>
          </p:cNvSpPr>
          <p:nvPr/>
        </p:nvSpPr>
        <p:spPr bwMode="auto">
          <a:xfrm>
            <a:off x="12439651" y="10765632"/>
            <a:ext cx="54770" cy="95250"/>
          </a:xfrm>
          <a:custGeom>
            <a:avLst/>
            <a:gdLst>
              <a:gd name="T0" fmla="*/ 22 w 44"/>
              <a:gd name="T1" fmla="*/ 8 h 78"/>
              <a:gd name="T2" fmla="*/ 11 w 44"/>
              <a:gd name="T3" fmla="*/ 25 h 78"/>
              <a:gd name="T4" fmla="*/ 0 w 44"/>
              <a:gd name="T5" fmla="*/ 25 h 78"/>
              <a:gd name="T6" fmla="*/ 22 w 44"/>
              <a:gd name="T7" fmla="*/ 0 h 78"/>
              <a:gd name="T8" fmla="*/ 44 w 44"/>
              <a:gd name="T9" fmla="*/ 20 h 78"/>
              <a:gd name="T10" fmla="*/ 31 w 44"/>
              <a:gd name="T11" fmla="*/ 46 h 78"/>
              <a:gd name="T12" fmla="*/ 13 w 44"/>
              <a:gd name="T13" fmla="*/ 67 h 78"/>
              <a:gd name="T14" fmla="*/ 44 w 44"/>
              <a:gd name="T15" fmla="*/ 67 h 78"/>
              <a:gd name="T16" fmla="*/ 44 w 44"/>
              <a:gd name="T17" fmla="*/ 78 h 78"/>
              <a:gd name="T18" fmla="*/ 0 w 44"/>
              <a:gd name="T19" fmla="*/ 78 h 78"/>
              <a:gd name="T20" fmla="*/ 16 w 44"/>
              <a:gd name="T21" fmla="*/ 45 h 78"/>
              <a:gd name="T22" fmla="*/ 32 w 44"/>
              <a:gd name="T23" fmla="*/ 20 h 78"/>
              <a:gd name="T24" fmla="*/ 22 w 44"/>
              <a:gd name="T25" fmla="*/ 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22" y="8"/>
                </a:moveTo>
                <a:cubicBezTo>
                  <a:pt x="15" y="8"/>
                  <a:pt x="11" y="14"/>
                  <a:pt x="11" y="25"/>
                </a:cubicBezTo>
                <a:lnTo>
                  <a:pt x="0" y="25"/>
                </a:lnTo>
                <a:cubicBezTo>
                  <a:pt x="0" y="8"/>
                  <a:pt x="7" y="0"/>
                  <a:pt x="22" y="0"/>
                </a:cubicBezTo>
                <a:cubicBezTo>
                  <a:pt x="37" y="0"/>
                  <a:pt x="44" y="6"/>
                  <a:pt x="44" y="20"/>
                </a:cubicBezTo>
                <a:cubicBezTo>
                  <a:pt x="44" y="30"/>
                  <a:pt x="39" y="39"/>
                  <a:pt x="31" y="46"/>
                </a:cubicBezTo>
                <a:cubicBezTo>
                  <a:pt x="21" y="55"/>
                  <a:pt x="15" y="62"/>
                  <a:pt x="13" y="67"/>
                </a:cubicBezTo>
                <a:lnTo>
                  <a:pt x="44" y="67"/>
                </a:lnTo>
                <a:lnTo>
                  <a:pt x="44" y="78"/>
                </a:lnTo>
                <a:lnTo>
                  <a:pt x="0" y="78"/>
                </a:lnTo>
                <a:cubicBezTo>
                  <a:pt x="0" y="65"/>
                  <a:pt x="5" y="55"/>
                  <a:pt x="16" y="45"/>
                </a:cubicBezTo>
                <a:cubicBezTo>
                  <a:pt x="26" y="36"/>
                  <a:pt x="32" y="27"/>
                  <a:pt x="32" y="20"/>
                </a:cubicBezTo>
                <a:cubicBezTo>
                  <a:pt x="32" y="12"/>
                  <a:pt x="28" y="8"/>
                  <a:pt x="22" y="8"/>
                </a:cubicBezTo>
              </a:path>
            </a:pathLst>
          </a:custGeom>
          <a:solidFill>
            <a:srgbClr val="FFFFF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49" name="Freeform 253"/>
          <p:cNvSpPr>
            <a:spLocks noChangeArrowheads="1"/>
          </p:cNvSpPr>
          <p:nvPr/>
        </p:nvSpPr>
        <p:spPr bwMode="auto">
          <a:xfrm>
            <a:off x="12406313" y="10844213"/>
            <a:ext cx="16670" cy="16670"/>
          </a:xfrm>
          <a:custGeom>
            <a:avLst/>
            <a:gdLst>
              <a:gd name="T0" fmla="*/ 0 w 12"/>
              <a:gd name="T1" fmla="*/ 0 h 14"/>
              <a:gd name="T2" fmla="*/ 12 w 12"/>
              <a:gd name="T3" fmla="*/ 0 h 14"/>
              <a:gd name="T4" fmla="*/ 12 w 12"/>
              <a:gd name="T5" fmla="*/ 14 h 14"/>
              <a:gd name="T6" fmla="*/ 0 w 12"/>
              <a:gd name="T7" fmla="*/ 14 h 14"/>
              <a:gd name="T8" fmla="*/ 0 w 12"/>
              <a:gd name="T9" fmla="*/ 0 h 14"/>
            </a:gdLst>
            <a:ahLst/>
            <a:cxnLst>
              <a:cxn ang="0">
                <a:pos x="T0" y="T1"/>
              </a:cxn>
              <a:cxn ang="0">
                <a:pos x="T2" y="T3"/>
              </a:cxn>
              <a:cxn ang="0">
                <a:pos x="T4" y="T5"/>
              </a:cxn>
              <a:cxn ang="0">
                <a:pos x="T6" y="T7"/>
              </a:cxn>
              <a:cxn ang="0">
                <a:pos x="T8" y="T9"/>
              </a:cxn>
            </a:cxnLst>
            <a:rect l="0" t="0" r="r" b="b"/>
            <a:pathLst>
              <a:path w="12" h="14">
                <a:moveTo>
                  <a:pt x="0" y="0"/>
                </a:moveTo>
                <a:lnTo>
                  <a:pt x="12" y="0"/>
                </a:lnTo>
                <a:lnTo>
                  <a:pt x="12" y="14"/>
                </a:lnTo>
                <a:lnTo>
                  <a:pt x="0" y="14"/>
                </a:lnTo>
                <a:lnTo>
                  <a:pt x="0" y="0"/>
                </a:lnTo>
              </a:path>
            </a:pathLst>
          </a:custGeom>
          <a:solidFill>
            <a:srgbClr val="FFFFF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50" name="Freeform 254"/>
          <p:cNvSpPr>
            <a:spLocks noChangeArrowheads="1"/>
          </p:cNvSpPr>
          <p:nvPr/>
        </p:nvSpPr>
        <p:spPr bwMode="auto">
          <a:xfrm>
            <a:off x="12332495" y="10765633"/>
            <a:ext cx="59531" cy="97631"/>
          </a:xfrm>
          <a:custGeom>
            <a:avLst/>
            <a:gdLst>
              <a:gd name="T0" fmla="*/ 24 w 46"/>
              <a:gd name="T1" fmla="*/ 0 h 79"/>
              <a:gd name="T2" fmla="*/ 45 w 46"/>
              <a:gd name="T3" fmla="*/ 18 h 79"/>
              <a:gd name="T4" fmla="*/ 32 w 46"/>
              <a:gd name="T5" fmla="*/ 18 h 79"/>
              <a:gd name="T6" fmla="*/ 24 w 46"/>
              <a:gd name="T7" fmla="*/ 8 h 79"/>
              <a:gd name="T8" fmla="*/ 12 w 46"/>
              <a:gd name="T9" fmla="*/ 35 h 79"/>
              <a:gd name="T10" fmla="*/ 12 w 46"/>
              <a:gd name="T11" fmla="*/ 35 h 79"/>
              <a:gd name="T12" fmla="*/ 27 w 46"/>
              <a:gd name="T13" fmla="*/ 27 h 79"/>
              <a:gd name="T14" fmla="*/ 46 w 46"/>
              <a:gd name="T15" fmla="*/ 50 h 79"/>
              <a:gd name="T16" fmla="*/ 22 w 46"/>
              <a:gd name="T17" fmla="*/ 79 h 79"/>
              <a:gd name="T18" fmla="*/ 0 w 46"/>
              <a:gd name="T19" fmla="*/ 42 h 79"/>
              <a:gd name="T20" fmla="*/ 24 w 46"/>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9">
                <a:moveTo>
                  <a:pt x="24" y="0"/>
                </a:moveTo>
                <a:cubicBezTo>
                  <a:pt x="38" y="0"/>
                  <a:pt x="45" y="6"/>
                  <a:pt x="45" y="18"/>
                </a:cubicBezTo>
                <a:lnTo>
                  <a:pt x="32" y="18"/>
                </a:lnTo>
                <a:cubicBezTo>
                  <a:pt x="32" y="12"/>
                  <a:pt x="29" y="8"/>
                  <a:pt x="24" y="8"/>
                </a:cubicBezTo>
                <a:cubicBezTo>
                  <a:pt x="16" y="8"/>
                  <a:pt x="12" y="17"/>
                  <a:pt x="12" y="35"/>
                </a:cubicBezTo>
                <a:lnTo>
                  <a:pt x="12" y="35"/>
                </a:lnTo>
                <a:cubicBezTo>
                  <a:pt x="15" y="30"/>
                  <a:pt x="20" y="27"/>
                  <a:pt x="27" y="27"/>
                </a:cubicBezTo>
                <a:cubicBezTo>
                  <a:pt x="40" y="27"/>
                  <a:pt x="46" y="35"/>
                  <a:pt x="46" y="50"/>
                </a:cubicBezTo>
                <a:cubicBezTo>
                  <a:pt x="46" y="69"/>
                  <a:pt x="38" y="79"/>
                  <a:pt x="22" y="79"/>
                </a:cubicBezTo>
                <a:cubicBezTo>
                  <a:pt x="7" y="79"/>
                  <a:pt x="0" y="67"/>
                  <a:pt x="0" y="42"/>
                </a:cubicBezTo>
                <a:cubicBezTo>
                  <a:pt x="0" y="14"/>
                  <a:pt x="8" y="0"/>
                  <a:pt x="24" y="0"/>
                </a:cubicBezTo>
              </a:path>
            </a:pathLst>
          </a:custGeom>
          <a:solidFill>
            <a:srgbClr val="FFFFF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51" name="Freeform 255"/>
          <p:cNvSpPr>
            <a:spLocks noChangeArrowheads="1"/>
          </p:cNvSpPr>
          <p:nvPr/>
        </p:nvSpPr>
        <p:spPr bwMode="auto">
          <a:xfrm>
            <a:off x="12270583" y="10765632"/>
            <a:ext cx="33338" cy="95250"/>
          </a:xfrm>
          <a:custGeom>
            <a:avLst/>
            <a:gdLst>
              <a:gd name="T0" fmla="*/ 0 w 28"/>
              <a:gd name="T1" fmla="*/ 13 h 78"/>
              <a:gd name="T2" fmla="*/ 1 w 28"/>
              <a:gd name="T3" fmla="*/ 13 h 78"/>
              <a:gd name="T4" fmla="*/ 19 w 28"/>
              <a:gd name="T5" fmla="*/ 1 h 78"/>
              <a:gd name="T6" fmla="*/ 19 w 28"/>
              <a:gd name="T7" fmla="*/ 0 h 78"/>
              <a:gd name="T8" fmla="*/ 28 w 28"/>
              <a:gd name="T9" fmla="*/ 0 h 78"/>
              <a:gd name="T10" fmla="*/ 28 w 28"/>
              <a:gd name="T11" fmla="*/ 78 h 78"/>
              <a:gd name="T12" fmla="*/ 15 w 28"/>
              <a:gd name="T13" fmla="*/ 78 h 78"/>
              <a:gd name="T14" fmla="*/ 15 w 28"/>
              <a:gd name="T15" fmla="*/ 21 h 78"/>
              <a:gd name="T16" fmla="*/ 0 w 28"/>
              <a:gd name="T17" fmla="*/ 21 h 78"/>
              <a:gd name="T18" fmla="*/ 0 w 28"/>
              <a:gd name="T19" fmla="*/ 1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78">
                <a:moveTo>
                  <a:pt x="0" y="13"/>
                </a:moveTo>
                <a:lnTo>
                  <a:pt x="1" y="13"/>
                </a:lnTo>
                <a:cubicBezTo>
                  <a:pt x="11" y="13"/>
                  <a:pt x="17" y="9"/>
                  <a:pt x="19" y="1"/>
                </a:cubicBezTo>
                <a:lnTo>
                  <a:pt x="19" y="0"/>
                </a:lnTo>
                <a:lnTo>
                  <a:pt x="28" y="0"/>
                </a:lnTo>
                <a:lnTo>
                  <a:pt x="28" y="78"/>
                </a:lnTo>
                <a:lnTo>
                  <a:pt x="15" y="78"/>
                </a:lnTo>
                <a:lnTo>
                  <a:pt x="15" y="21"/>
                </a:lnTo>
                <a:lnTo>
                  <a:pt x="0" y="21"/>
                </a:lnTo>
                <a:lnTo>
                  <a:pt x="0" y="13"/>
                </a:lnTo>
              </a:path>
            </a:pathLst>
          </a:custGeom>
          <a:solidFill>
            <a:srgbClr val="FFFFF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52" name="Freeform 256"/>
          <p:cNvSpPr>
            <a:spLocks noChangeArrowheads="1"/>
          </p:cNvSpPr>
          <p:nvPr/>
        </p:nvSpPr>
        <p:spPr bwMode="auto">
          <a:xfrm>
            <a:off x="12234863" y="10844213"/>
            <a:ext cx="14288" cy="16670"/>
          </a:xfrm>
          <a:custGeom>
            <a:avLst/>
            <a:gdLst>
              <a:gd name="T0" fmla="*/ 0 w 12"/>
              <a:gd name="T1" fmla="*/ 0 h 14"/>
              <a:gd name="T2" fmla="*/ 12 w 12"/>
              <a:gd name="T3" fmla="*/ 0 h 14"/>
              <a:gd name="T4" fmla="*/ 12 w 12"/>
              <a:gd name="T5" fmla="*/ 14 h 14"/>
              <a:gd name="T6" fmla="*/ 0 w 12"/>
              <a:gd name="T7" fmla="*/ 14 h 14"/>
              <a:gd name="T8" fmla="*/ 0 w 12"/>
              <a:gd name="T9" fmla="*/ 0 h 14"/>
            </a:gdLst>
            <a:ahLst/>
            <a:cxnLst>
              <a:cxn ang="0">
                <a:pos x="T0" y="T1"/>
              </a:cxn>
              <a:cxn ang="0">
                <a:pos x="T2" y="T3"/>
              </a:cxn>
              <a:cxn ang="0">
                <a:pos x="T4" y="T5"/>
              </a:cxn>
              <a:cxn ang="0">
                <a:pos x="T6" y="T7"/>
              </a:cxn>
              <a:cxn ang="0">
                <a:pos x="T8" y="T9"/>
              </a:cxn>
            </a:cxnLst>
            <a:rect l="0" t="0" r="r" b="b"/>
            <a:pathLst>
              <a:path w="12" h="14">
                <a:moveTo>
                  <a:pt x="0" y="0"/>
                </a:moveTo>
                <a:lnTo>
                  <a:pt x="12" y="0"/>
                </a:lnTo>
                <a:lnTo>
                  <a:pt x="12" y="14"/>
                </a:lnTo>
                <a:lnTo>
                  <a:pt x="0" y="14"/>
                </a:lnTo>
                <a:lnTo>
                  <a:pt x="0" y="0"/>
                </a:lnTo>
              </a:path>
            </a:pathLst>
          </a:custGeom>
          <a:solidFill>
            <a:srgbClr val="FFFFF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53" name="Freeform 257"/>
          <p:cNvSpPr>
            <a:spLocks noChangeArrowheads="1"/>
          </p:cNvSpPr>
          <p:nvPr/>
        </p:nvSpPr>
        <p:spPr bwMode="auto">
          <a:xfrm>
            <a:off x="12161045" y="10765632"/>
            <a:ext cx="57150" cy="95250"/>
          </a:xfrm>
          <a:custGeom>
            <a:avLst/>
            <a:gdLst>
              <a:gd name="T0" fmla="*/ 22 w 44"/>
              <a:gd name="T1" fmla="*/ 8 h 78"/>
              <a:gd name="T2" fmla="*/ 11 w 44"/>
              <a:gd name="T3" fmla="*/ 25 h 78"/>
              <a:gd name="T4" fmla="*/ 0 w 44"/>
              <a:gd name="T5" fmla="*/ 25 h 78"/>
              <a:gd name="T6" fmla="*/ 22 w 44"/>
              <a:gd name="T7" fmla="*/ 0 h 78"/>
              <a:gd name="T8" fmla="*/ 44 w 44"/>
              <a:gd name="T9" fmla="*/ 20 h 78"/>
              <a:gd name="T10" fmla="*/ 31 w 44"/>
              <a:gd name="T11" fmla="*/ 46 h 78"/>
              <a:gd name="T12" fmla="*/ 13 w 44"/>
              <a:gd name="T13" fmla="*/ 67 h 78"/>
              <a:gd name="T14" fmla="*/ 44 w 44"/>
              <a:gd name="T15" fmla="*/ 67 h 78"/>
              <a:gd name="T16" fmla="*/ 44 w 44"/>
              <a:gd name="T17" fmla="*/ 78 h 78"/>
              <a:gd name="T18" fmla="*/ 0 w 44"/>
              <a:gd name="T19" fmla="*/ 78 h 78"/>
              <a:gd name="T20" fmla="*/ 16 w 44"/>
              <a:gd name="T21" fmla="*/ 45 h 78"/>
              <a:gd name="T22" fmla="*/ 32 w 44"/>
              <a:gd name="T23" fmla="*/ 20 h 78"/>
              <a:gd name="T24" fmla="*/ 22 w 44"/>
              <a:gd name="T25" fmla="*/ 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22" y="8"/>
                </a:moveTo>
                <a:cubicBezTo>
                  <a:pt x="15" y="8"/>
                  <a:pt x="11" y="14"/>
                  <a:pt x="11" y="25"/>
                </a:cubicBezTo>
                <a:lnTo>
                  <a:pt x="0" y="25"/>
                </a:lnTo>
                <a:cubicBezTo>
                  <a:pt x="0" y="8"/>
                  <a:pt x="7" y="0"/>
                  <a:pt x="22" y="0"/>
                </a:cubicBezTo>
                <a:cubicBezTo>
                  <a:pt x="37" y="0"/>
                  <a:pt x="44" y="6"/>
                  <a:pt x="44" y="20"/>
                </a:cubicBezTo>
                <a:cubicBezTo>
                  <a:pt x="44" y="30"/>
                  <a:pt x="39" y="39"/>
                  <a:pt x="31" y="46"/>
                </a:cubicBezTo>
                <a:cubicBezTo>
                  <a:pt x="21" y="55"/>
                  <a:pt x="15" y="62"/>
                  <a:pt x="13" y="67"/>
                </a:cubicBezTo>
                <a:lnTo>
                  <a:pt x="44" y="67"/>
                </a:lnTo>
                <a:lnTo>
                  <a:pt x="44" y="78"/>
                </a:lnTo>
                <a:lnTo>
                  <a:pt x="0" y="78"/>
                </a:lnTo>
                <a:cubicBezTo>
                  <a:pt x="0" y="65"/>
                  <a:pt x="5" y="55"/>
                  <a:pt x="16" y="45"/>
                </a:cubicBezTo>
                <a:cubicBezTo>
                  <a:pt x="26" y="36"/>
                  <a:pt x="32" y="27"/>
                  <a:pt x="32" y="20"/>
                </a:cubicBezTo>
                <a:cubicBezTo>
                  <a:pt x="32" y="12"/>
                  <a:pt x="28" y="8"/>
                  <a:pt x="22" y="8"/>
                </a:cubicBezTo>
              </a:path>
            </a:pathLst>
          </a:custGeom>
          <a:solidFill>
            <a:srgbClr val="FFFFF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54" name="Freeform 258"/>
          <p:cNvSpPr>
            <a:spLocks noChangeArrowheads="1"/>
          </p:cNvSpPr>
          <p:nvPr/>
        </p:nvSpPr>
        <p:spPr bwMode="auto">
          <a:xfrm>
            <a:off x="12091988" y="10768013"/>
            <a:ext cx="57150" cy="92870"/>
          </a:xfrm>
          <a:custGeom>
            <a:avLst/>
            <a:gdLst>
              <a:gd name="T0" fmla="*/ 0 w 45"/>
              <a:gd name="T1" fmla="*/ 0 h 76"/>
              <a:gd name="T2" fmla="*/ 45 w 45"/>
              <a:gd name="T3" fmla="*/ 0 h 76"/>
              <a:gd name="T4" fmla="*/ 45 w 45"/>
              <a:gd name="T5" fmla="*/ 9 h 76"/>
              <a:gd name="T6" fmla="*/ 21 w 45"/>
              <a:gd name="T7" fmla="*/ 76 h 76"/>
              <a:gd name="T8" fmla="*/ 8 w 45"/>
              <a:gd name="T9" fmla="*/ 76 h 76"/>
              <a:gd name="T10" fmla="*/ 33 w 45"/>
              <a:gd name="T11" fmla="*/ 11 h 76"/>
              <a:gd name="T12" fmla="*/ 0 w 45"/>
              <a:gd name="T13" fmla="*/ 11 h 76"/>
              <a:gd name="T14" fmla="*/ 0 w 4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76">
                <a:moveTo>
                  <a:pt x="0" y="0"/>
                </a:moveTo>
                <a:lnTo>
                  <a:pt x="45" y="0"/>
                </a:lnTo>
                <a:lnTo>
                  <a:pt x="45" y="9"/>
                </a:lnTo>
                <a:cubicBezTo>
                  <a:pt x="31" y="28"/>
                  <a:pt x="23" y="50"/>
                  <a:pt x="21" y="76"/>
                </a:cubicBezTo>
                <a:lnTo>
                  <a:pt x="8" y="76"/>
                </a:lnTo>
                <a:cubicBezTo>
                  <a:pt x="10" y="52"/>
                  <a:pt x="18" y="30"/>
                  <a:pt x="33" y="11"/>
                </a:cubicBezTo>
                <a:lnTo>
                  <a:pt x="0" y="11"/>
                </a:lnTo>
                <a:lnTo>
                  <a:pt x="0" y="0"/>
                </a:lnTo>
              </a:path>
            </a:pathLst>
          </a:custGeom>
          <a:solidFill>
            <a:srgbClr val="FFFFF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55" name="Freeform 259"/>
          <p:cNvSpPr>
            <a:spLocks noChangeArrowheads="1"/>
          </p:cNvSpPr>
          <p:nvPr/>
        </p:nvSpPr>
        <p:spPr bwMode="auto">
          <a:xfrm>
            <a:off x="12027695" y="10765632"/>
            <a:ext cx="35718" cy="95250"/>
          </a:xfrm>
          <a:custGeom>
            <a:avLst/>
            <a:gdLst>
              <a:gd name="T0" fmla="*/ 0 w 28"/>
              <a:gd name="T1" fmla="*/ 13 h 78"/>
              <a:gd name="T2" fmla="*/ 1 w 28"/>
              <a:gd name="T3" fmla="*/ 13 h 78"/>
              <a:gd name="T4" fmla="*/ 19 w 28"/>
              <a:gd name="T5" fmla="*/ 1 h 78"/>
              <a:gd name="T6" fmla="*/ 19 w 28"/>
              <a:gd name="T7" fmla="*/ 0 h 78"/>
              <a:gd name="T8" fmla="*/ 28 w 28"/>
              <a:gd name="T9" fmla="*/ 0 h 78"/>
              <a:gd name="T10" fmla="*/ 28 w 28"/>
              <a:gd name="T11" fmla="*/ 78 h 78"/>
              <a:gd name="T12" fmla="*/ 15 w 28"/>
              <a:gd name="T13" fmla="*/ 78 h 78"/>
              <a:gd name="T14" fmla="*/ 15 w 28"/>
              <a:gd name="T15" fmla="*/ 21 h 78"/>
              <a:gd name="T16" fmla="*/ 0 w 28"/>
              <a:gd name="T17" fmla="*/ 21 h 78"/>
              <a:gd name="T18" fmla="*/ 0 w 28"/>
              <a:gd name="T19" fmla="*/ 1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78">
                <a:moveTo>
                  <a:pt x="0" y="13"/>
                </a:moveTo>
                <a:lnTo>
                  <a:pt x="1" y="13"/>
                </a:lnTo>
                <a:cubicBezTo>
                  <a:pt x="11" y="13"/>
                  <a:pt x="17" y="9"/>
                  <a:pt x="19" y="1"/>
                </a:cubicBezTo>
                <a:lnTo>
                  <a:pt x="19" y="0"/>
                </a:lnTo>
                <a:lnTo>
                  <a:pt x="28" y="0"/>
                </a:lnTo>
                <a:lnTo>
                  <a:pt x="28" y="78"/>
                </a:lnTo>
                <a:lnTo>
                  <a:pt x="15" y="78"/>
                </a:lnTo>
                <a:lnTo>
                  <a:pt x="15" y="21"/>
                </a:lnTo>
                <a:lnTo>
                  <a:pt x="0" y="21"/>
                </a:lnTo>
                <a:lnTo>
                  <a:pt x="0" y="13"/>
                </a:lnTo>
              </a:path>
            </a:pathLst>
          </a:custGeom>
          <a:solidFill>
            <a:srgbClr val="FFFFF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56" name="Freeform 260"/>
          <p:cNvSpPr>
            <a:spLocks noChangeArrowheads="1"/>
          </p:cNvSpPr>
          <p:nvPr/>
        </p:nvSpPr>
        <p:spPr bwMode="auto">
          <a:xfrm>
            <a:off x="12453938" y="10348913"/>
            <a:ext cx="26195" cy="76200"/>
          </a:xfrm>
          <a:custGeom>
            <a:avLst/>
            <a:gdLst>
              <a:gd name="T0" fmla="*/ 10 w 21"/>
              <a:gd name="T1" fmla="*/ 0 h 61"/>
              <a:gd name="T2" fmla="*/ 0 w 21"/>
              <a:gd name="T3" fmla="*/ 30 h 61"/>
              <a:gd name="T4" fmla="*/ 10 w 21"/>
              <a:gd name="T5" fmla="*/ 61 h 61"/>
              <a:gd name="T6" fmla="*/ 21 w 21"/>
              <a:gd name="T7" fmla="*/ 30 h 61"/>
              <a:gd name="T8" fmla="*/ 10 w 21"/>
              <a:gd name="T9" fmla="*/ 0 h 61"/>
            </a:gdLst>
            <a:ahLst/>
            <a:cxnLst>
              <a:cxn ang="0">
                <a:pos x="T0" y="T1"/>
              </a:cxn>
              <a:cxn ang="0">
                <a:pos x="T2" y="T3"/>
              </a:cxn>
              <a:cxn ang="0">
                <a:pos x="T4" y="T5"/>
              </a:cxn>
              <a:cxn ang="0">
                <a:pos x="T6" y="T7"/>
              </a:cxn>
              <a:cxn ang="0">
                <a:pos x="T8" y="T9"/>
              </a:cxn>
            </a:cxnLst>
            <a:rect l="0" t="0" r="r" b="b"/>
            <a:pathLst>
              <a:path w="21" h="61">
                <a:moveTo>
                  <a:pt x="10" y="0"/>
                </a:moveTo>
                <a:cubicBezTo>
                  <a:pt x="3" y="0"/>
                  <a:pt x="0" y="10"/>
                  <a:pt x="0" y="30"/>
                </a:cubicBezTo>
                <a:cubicBezTo>
                  <a:pt x="0" y="51"/>
                  <a:pt x="3" y="61"/>
                  <a:pt x="10" y="61"/>
                </a:cubicBezTo>
                <a:cubicBezTo>
                  <a:pt x="17" y="61"/>
                  <a:pt x="21" y="51"/>
                  <a:pt x="21" y="30"/>
                </a:cubicBezTo>
                <a:cubicBezTo>
                  <a:pt x="21" y="10"/>
                  <a:pt x="17" y="0"/>
                  <a:pt x="10" y="0"/>
                </a:cubicBezTo>
              </a:path>
            </a:pathLst>
          </a:custGeom>
          <a:solidFill>
            <a:srgbClr val="F58536"/>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57" name="Freeform 261"/>
          <p:cNvSpPr>
            <a:spLocks noChangeArrowheads="1"/>
          </p:cNvSpPr>
          <p:nvPr/>
        </p:nvSpPr>
        <p:spPr bwMode="auto">
          <a:xfrm>
            <a:off x="12558713" y="10348913"/>
            <a:ext cx="26195" cy="76200"/>
          </a:xfrm>
          <a:custGeom>
            <a:avLst/>
            <a:gdLst>
              <a:gd name="T0" fmla="*/ 10 w 21"/>
              <a:gd name="T1" fmla="*/ 0 h 61"/>
              <a:gd name="T2" fmla="*/ 0 w 21"/>
              <a:gd name="T3" fmla="*/ 30 h 61"/>
              <a:gd name="T4" fmla="*/ 10 w 21"/>
              <a:gd name="T5" fmla="*/ 61 h 61"/>
              <a:gd name="T6" fmla="*/ 21 w 21"/>
              <a:gd name="T7" fmla="*/ 30 h 61"/>
              <a:gd name="T8" fmla="*/ 10 w 21"/>
              <a:gd name="T9" fmla="*/ 0 h 61"/>
            </a:gdLst>
            <a:ahLst/>
            <a:cxnLst>
              <a:cxn ang="0">
                <a:pos x="T0" y="T1"/>
              </a:cxn>
              <a:cxn ang="0">
                <a:pos x="T2" y="T3"/>
              </a:cxn>
              <a:cxn ang="0">
                <a:pos x="T4" y="T5"/>
              </a:cxn>
              <a:cxn ang="0">
                <a:pos x="T6" y="T7"/>
              </a:cxn>
              <a:cxn ang="0">
                <a:pos x="T8" y="T9"/>
              </a:cxn>
            </a:cxnLst>
            <a:rect l="0" t="0" r="r" b="b"/>
            <a:pathLst>
              <a:path w="21" h="61">
                <a:moveTo>
                  <a:pt x="10" y="0"/>
                </a:moveTo>
                <a:cubicBezTo>
                  <a:pt x="3" y="0"/>
                  <a:pt x="0" y="10"/>
                  <a:pt x="0" y="30"/>
                </a:cubicBezTo>
                <a:cubicBezTo>
                  <a:pt x="0" y="51"/>
                  <a:pt x="3" y="61"/>
                  <a:pt x="10" y="61"/>
                </a:cubicBezTo>
                <a:cubicBezTo>
                  <a:pt x="17" y="61"/>
                  <a:pt x="21" y="51"/>
                  <a:pt x="21" y="30"/>
                </a:cubicBezTo>
                <a:cubicBezTo>
                  <a:pt x="21" y="10"/>
                  <a:pt x="17" y="0"/>
                  <a:pt x="10" y="0"/>
                </a:cubicBezTo>
              </a:path>
            </a:pathLst>
          </a:custGeom>
          <a:solidFill>
            <a:srgbClr val="F58536"/>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58" name="Freeform 262"/>
          <p:cNvSpPr>
            <a:spLocks noChangeArrowheads="1"/>
          </p:cNvSpPr>
          <p:nvPr/>
        </p:nvSpPr>
        <p:spPr bwMode="auto">
          <a:xfrm>
            <a:off x="12558713" y="10567988"/>
            <a:ext cx="26195" cy="76200"/>
          </a:xfrm>
          <a:custGeom>
            <a:avLst/>
            <a:gdLst>
              <a:gd name="T0" fmla="*/ 10 w 21"/>
              <a:gd name="T1" fmla="*/ 61 h 61"/>
              <a:gd name="T2" fmla="*/ 21 w 21"/>
              <a:gd name="T3" fmla="*/ 30 h 61"/>
              <a:gd name="T4" fmla="*/ 10 w 21"/>
              <a:gd name="T5" fmla="*/ 0 h 61"/>
              <a:gd name="T6" fmla="*/ 0 w 21"/>
              <a:gd name="T7" fmla="*/ 30 h 61"/>
              <a:gd name="T8" fmla="*/ 10 w 21"/>
              <a:gd name="T9" fmla="*/ 61 h 61"/>
            </a:gdLst>
            <a:ahLst/>
            <a:cxnLst>
              <a:cxn ang="0">
                <a:pos x="T0" y="T1"/>
              </a:cxn>
              <a:cxn ang="0">
                <a:pos x="T2" y="T3"/>
              </a:cxn>
              <a:cxn ang="0">
                <a:pos x="T4" y="T5"/>
              </a:cxn>
              <a:cxn ang="0">
                <a:pos x="T6" y="T7"/>
              </a:cxn>
              <a:cxn ang="0">
                <a:pos x="T8" y="T9"/>
              </a:cxn>
            </a:cxnLst>
            <a:rect l="0" t="0" r="r" b="b"/>
            <a:pathLst>
              <a:path w="21" h="61">
                <a:moveTo>
                  <a:pt x="10" y="61"/>
                </a:moveTo>
                <a:cubicBezTo>
                  <a:pt x="17" y="61"/>
                  <a:pt x="21" y="51"/>
                  <a:pt x="21" y="30"/>
                </a:cubicBezTo>
                <a:cubicBezTo>
                  <a:pt x="21" y="10"/>
                  <a:pt x="17" y="0"/>
                  <a:pt x="10" y="0"/>
                </a:cubicBezTo>
                <a:cubicBezTo>
                  <a:pt x="3" y="0"/>
                  <a:pt x="0" y="10"/>
                  <a:pt x="0" y="30"/>
                </a:cubicBezTo>
                <a:cubicBezTo>
                  <a:pt x="0" y="51"/>
                  <a:pt x="3" y="61"/>
                  <a:pt x="10" y="61"/>
                </a:cubicBezTo>
              </a:path>
            </a:pathLst>
          </a:custGeom>
          <a:solidFill>
            <a:srgbClr val="F58536"/>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59" name="Freeform 263"/>
          <p:cNvSpPr>
            <a:spLocks noChangeArrowheads="1"/>
          </p:cNvSpPr>
          <p:nvPr/>
        </p:nvSpPr>
        <p:spPr bwMode="auto">
          <a:xfrm>
            <a:off x="12349163" y="10603708"/>
            <a:ext cx="26195" cy="40481"/>
          </a:xfrm>
          <a:custGeom>
            <a:avLst/>
            <a:gdLst>
              <a:gd name="T0" fmla="*/ 10 w 20"/>
              <a:gd name="T1" fmla="*/ 33 h 33"/>
              <a:gd name="T2" fmla="*/ 20 w 20"/>
              <a:gd name="T3" fmla="*/ 16 h 33"/>
              <a:gd name="T4" fmla="*/ 10 w 20"/>
              <a:gd name="T5" fmla="*/ 0 h 33"/>
              <a:gd name="T6" fmla="*/ 0 w 20"/>
              <a:gd name="T7" fmla="*/ 17 h 33"/>
              <a:gd name="T8" fmla="*/ 10 w 20"/>
              <a:gd name="T9" fmla="*/ 33 h 33"/>
            </a:gdLst>
            <a:ahLst/>
            <a:cxnLst>
              <a:cxn ang="0">
                <a:pos x="T0" y="T1"/>
              </a:cxn>
              <a:cxn ang="0">
                <a:pos x="T2" y="T3"/>
              </a:cxn>
              <a:cxn ang="0">
                <a:pos x="T4" y="T5"/>
              </a:cxn>
              <a:cxn ang="0">
                <a:pos x="T6" y="T7"/>
              </a:cxn>
              <a:cxn ang="0">
                <a:pos x="T8" y="T9"/>
              </a:cxn>
            </a:cxnLst>
            <a:rect l="0" t="0" r="r" b="b"/>
            <a:pathLst>
              <a:path w="20" h="33">
                <a:moveTo>
                  <a:pt x="10" y="33"/>
                </a:moveTo>
                <a:cubicBezTo>
                  <a:pt x="17" y="33"/>
                  <a:pt x="20" y="28"/>
                  <a:pt x="20" y="16"/>
                </a:cubicBezTo>
                <a:cubicBezTo>
                  <a:pt x="20" y="5"/>
                  <a:pt x="17" y="0"/>
                  <a:pt x="10" y="0"/>
                </a:cubicBezTo>
                <a:cubicBezTo>
                  <a:pt x="3" y="0"/>
                  <a:pt x="0" y="5"/>
                  <a:pt x="0" y="17"/>
                </a:cubicBezTo>
                <a:cubicBezTo>
                  <a:pt x="0" y="28"/>
                  <a:pt x="3" y="33"/>
                  <a:pt x="10" y="33"/>
                </a:cubicBezTo>
              </a:path>
            </a:pathLst>
          </a:custGeom>
          <a:solidFill>
            <a:srgbClr val="F58536"/>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60" name="Freeform 264"/>
          <p:cNvSpPr>
            <a:spLocks noChangeArrowheads="1"/>
          </p:cNvSpPr>
          <p:nvPr/>
        </p:nvSpPr>
        <p:spPr bwMode="auto">
          <a:xfrm>
            <a:off x="12558713" y="10777538"/>
            <a:ext cx="26195" cy="76200"/>
          </a:xfrm>
          <a:custGeom>
            <a:avLst/>
            <a:gdLst>
              <a:gd name="T0" fmla="*/ 10 w 21"/>
              <a:gd name="T1" fmla="*/ 61 h 61"/>
              <a:gd name="T2" fmla="*/ 21 w 21"/>
              <a:gd name="T3" fmla="*/ 30 h 61"/>
              <a:gd name="T4" fmla="*/ 10 w 21"/>
              <a:gd name="T5" fmla="*/ 0 h 61"/>
              <a:gd name="T6" fmla="*/ 0 w 21"/>
              <a:gd name="T7" fmla="*/ 30 h 61"/>
              <a:gd name="T8" fmla="*/ 10 w 21"/>
              <a:gd name="T9" fmla="*/ 61 h 61"/>
            </a:gdLst>
            <a:ahLst/>
            <a:cxnLst>
              <a:cxn ang="0">
                <a:pos x="T0" y="T1"/>
              </a:cxn>
              <a:cxn ang="0">
                <a:pos x="T2" y="T3"/>
              </a:cxn>
              <a:cxn ang="0">
                <a:pos x="T4" y="T5"/>
              </a:cxn>
              <a:cxn ang="0">
                <a:pos x="T6" y="T7"/>
              </a:cxn>
              <a:cxn ang="0">
                <a:pos x="T8" y="T9"/>
              </a:cxn>
            </a:cxnLst>
            <a:rect l="0" t="0" r="r" b="b"/>
            <a:pathLst>
              <a:path w="21" h="61">
                <a:moveTo>
                  <a:pt x="10" y="61"/>
                </a:moveTo>
                <a:cubicBezTo>
                  <a:pt x="17" y="61"/>
                  <a:pt x="21" y="51"/>
                  <a:pt x="21" y="30"/>
                </a:cubicBezTo>
                <a:cubicBezTo>
                  <a:pt x="21" y="10"/>
                  <a:pt x="17" y="0"/>
                  <a:pt x="10" y="0"/>
                </a:cubicBezTo>
                <a:cubicBezTo>
                  <a:pt x="3" y="0"/>
                  <a:pt x="0" y="10"/>
                  <a:pt x="0" y="30"/>
                </a:cubicBezTo>
                <a:cubicBezTo>
                  <a:pt x="0" y="51"/>
                  <a:pt x="3" y="61"/>
                  <a:pt x="10" y="61"/>
                </a:cubicBezTo>
              </a:path>
            </a:pathLst>
          </a:custGeom>
          <a:solidFill>
            <a:srgbClr val="F58536"/>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61" name="Freeform 265"/>
          <p:cNvSpPr>
            <a:spLocks noChangeArrowheads="1"/>
          </p:cNvSpPr>
          <p:nvPr/>
        </p:nvSpPr>
        <p:spPr bwMode="auto">
          <a:xfrm>
            <a:off x="12349163" y="10813258"/>
            <a:ext cx="26195" cy="40481"/>
          </a:xfrm>
          <a:custGeom>
            <a:avLst/>
            <a:gdLst>
              <a:gd name="T0" fmla="*/ 10 w 20"/>
              <a:gd name="T1" fmla="*/ 33 h 33"/>
              <a:gd name="T2" fmla="*/ 20 w 20"/>
              <a:gd name="T3" fmla="*/ 16 h 33"/>
              <a:gd name="T4" fmla="*/ 10 w 20"/>
              <a:gd name="T5" fmla="*/ 0 h 33"/>
              <a:gd name="T6" fmla="*/ 0 w 20"/>
              <a:gd name="T7" fmla="*/ 17 h 33"/>
              <a:gd name="T8" fmla="*/ 10 w 20"/>
              <a:gd name="T9" fmla="*/ 33 h 33"/>
            </a:gdLst>
            <a:ahLst/>
            <a:cxnLst>
              <a:cxn ang="0">
                <a:pos x="T0" y="T1"/>
              </a:cxn>
              <a:cxn ang="0">
                <a:pos x="T2" y="T3"/>
              </a:cxn>
              <a:cxn ang="0">
                <a:pos x="T4" y="T5"/>
              </a:cxn>
              <a:cxn ang="0">
                <a:pos x="T6" y="T7"/>
              </a:cxn>
              <a:cxn ang="0">
                <a:pos x="T8" y="T9"/>
              </a:cxn>
            </a:cxnLst>
            <a:rect l="0" t="0" r="r" b="b"/>
            <a:pathLst>
              <a:path w="20" h="33">
                <a:moveTo>
                  <a:pt x="10" y="33"/>
                </a:moveTo>
                <a:cubicBezTo>
                  <a:pt x="17" y="33"/>
                  <a:pt x="20" y="28"/>
                  <a:pt x="20" y="16"/>
                </a:cubicBezTo>
                <a:cubicBezTo>
                  <a:pt x="20" y="5"/>
                  <a:pt x="17" y="0"/>
                  <a:pt x="10" y="0"/>
                </a:cubicBezTo>
                <a:cubicBezTo>
                  <a:pt x="3" y="0"/>
                  <a:pt x="0" y="5"/>
                  <a:pt x="0" y="17"/>
                </a:cubicBezTo>
                <a:cubicBezTo>
                  <a:pt x="0" y="28"/>
                  <a:pt x="3" y="33"/>
                  <a:pt x="10" y="33"/>
                </a:cubicBezTo>
              </a:path>
            </a:pathLst>
          </a:custGeom>
          <a:solidFill>
            <a:srgbClr val="F58536"/>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62" name="Freeform 266"/>
          <p:cNvSpPr>
            <a:spLocks noChangeArrowheads="1"/>
          </p:cNvSpPr>
          <p:nvPr/>
        </p:nvSpPr>
        <p:spPr bwMode="auto">
          <a:xfrm>
            <a:off x="12349163" y="10382251"/>
            <a:ext cx="26195" cy="42863"/>
          </a:xfrm>
          <a:custGeom>
            <a:avLst/>
            <a:gdLst>
              <a:gd name="T0" fmla="*/ 10 w 20"/>
              <a:gd name="T1" fmla="*/ 33 h 33"/>
              <a:gd name="T2" fmla="*/ 20 w 20"/>
              <a:gd name="T3" fmla="*/ 16 h 33"/>
              <a:gd name="T4" fmla="*/ 10 w 20"/>
              <a:gd name="T5" fmla="*/ 0 h 33"/>
              <a:gd name="T6" fmla="*/ 0 w 20"/>
              <a:gd name="T7" fmla="*/ 17 h 33"/>
              <a:gd name="T8" fmla="*/ 10 w 20"/>
              <a:gd name="T9" fmla="*/ 33 h 33"/>
            </a:gdLst>
            <a:ahLst/>
            <a:cxnLst>
              <a:cxn ang="0">
                <a:pos x="T0" y="T1"/>
              </a:cxn>
              <a:cxn ang="0">
                <a:pos x="T2" y="T3"/>
              </a:cxn>
              <a:cxn ang="0">
                <a:pos x="T4" y="T5"/>
              </a:cxn>
              <a:cxn ang="0">
                <a:pos x="T6" y="T7"/>
              </a:cxn>
              <a:cxn ang="0">
                <a:pos x="T8" y="T9"/>
              </a:cxn>
            </a:cxnLst>
            <a:rect l="0" t="0" r="r" b="b"/>
            <a:pathLst>
              <a:path w="20" h="33">
                <a:moveTo>
                  <a:pt x="10" y="33"/>
                </a:moveTo>
                <a:cubicBezTo>
                  <a:pt x="17" y="33"/>
                  <a:pt x="20" y="28"/>
                  <a:pt x="20" y="16"/>
                </a:cubicBezTo>
                <a:cubicBezTo>
                  <a:pt x="20" y="5"/>
                  <a:pt x="17" y="0"/>
                  <a:pt x="10" y="0"/>
                </a:cubicBezTo>
                <a:cubicBezTo>
                  <a:pt x="3" y="0"/>
                  <a:pt x="0" y="5"/>
                  <a:pt x="0" y="17"/>
                </a:cubicBezTo>
                <a:cubicBezTo>
                  <a:pt x="0" y="28"/>
                  <a:pt x="3" y="33"/>
                  <a:pt x="10" y="33"/>
                </a:cubicBezTo>
              </a:path>
            </a:pathLst>
          </a:custGeom>
          <a:solidFill>
            <a:srgbClr val="F58536"/>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63" name="Text Box 267"/>
          <p:cNvSpPr txBox="1">
            <a:spLocks noChangeArrowheads="1"/>
          </p:cNvSpPr>
          <p:nvPr/>
        </p:nvSpPr>
        <p:spPr bwMode="auto">
          <a:xfrm>
            <a:off x="11961020" y="11020425"/>
            <a:ext cx="704850" cy="115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eaLnBrk="1" hangingPunct="1"/>
            <a:r>
              <a:rPr lang="en-US" altLang="ko-KR" sz="750">
                <a:solidFill>
                  <a:srgbClr val="000000"/>
                </a:solidFill>
                <a:ea typeface="굴림" panose="020B0600000101010101" pitchFamily="50" charset="-127"/>
              </a:rPr>
              <a:t>Route Table</a:t>
            </a:r>
          </a:p>
        </p:txBody>
      </p:sp>
      <p:sp>
        <p:nvSpPr>
          <p:cNvPr id="4364" name="Freeform 268"/>
          <p:cNvSpPr>
            <a:spLocks noChangeArrowheads="1"/>
          </p:cNvSpPr>
          <p:nvPr/>
        </p:nvSpPr>
        <p:spPr bwMode="auto">
          <a:xfrm>
            <a:off x="13325475" y="10379870"/>
            <a:ext cx="57150" cy="73818"/>
          </a:xfrm>
          <a:custGeom>
            <a:avLst/>
            <a:gdLst>
              <a:gd name="T0" fmla="*/ 0 w 45"/>
              <a:gd name="T1" fmla="*/ 60 h 60"/>
              <a:gd name="T2" fmla="*/ 0 w 45"/>
              <a:gd name="T3" fmla="*/ 41 h 60"/>
              <a:gd name="T4" fmla="*/ 6 w 45"/>
              <a:gd name="T5" fmla="*/ 17 h 60"/>
              <a:gd name="T6" fmla="*/ 44 w 45"/>
              <a:gd name="T7" fmla="*/ 0 h 60"/>
              <a:gd name="T8" fmla="*/ 45 w 45"/>
              <a:gd name="T9" fmla="*/ 0 h 60"/>
              <a:gd name="T10" fmla="*/ 45 w 45"/>
              <a:gd name="T11" fmla="*/ 18 h 60"/>
              <a:gd name="T12" fmla="*/ 44 w 45"/>
              <a:gd name="T13" fmla="*/ 18 h 60"/>
              <a:gd name="T14" fmla="*/ 6 w 45"/>
              <a:gd name="T15" fmla="*/ 35 h 60"/>
              <a:gd name="T16" fmla="*/ 0 w 4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60">
                <a:moveTo>
                  <a:pt x="0" y="60"/>
                </a:moveTo>
                <a:lnTo>
                  <a:pt x="0" y="41"/>
                </a:lnTo>
                <a:cubicBezTo>
                  <a:pt x="0" y="32"/>
                  <a:pt x="2" y="24"/>
                  <a:pt x="6" y="17"/>
                </a:cubicBezTo>
                <a:cubicBezTo>
                  <a:pt x="14" y="5"/>
                  <a:pt x="26" y="0"/>
                  <a:pt x="44" y="0"/>
                </a:cubicBezTo>
                <a:cubicBezTo>
                  <a:pt x="45" y="0"/>
                  <a:pt x="45" y="0"/>
                  <a:pt x="45" y="0"/>
                </a:cubicBezTo>
                <a:lnTo>
                  <a:pt x="45" y="18"/>
                </a:lnTo>
                <a:cubicBezTo>
                  <a:pt x="45" y="18"/>
                  <a:pt x="45" y="18"/>
                  <a:pt x="44" y="18"/>
                </a:cubicBezTo>
                <a:cubicBezTo>
                  <a:pt x="26" y="18"/>
                  <a:pt x="14" y="24"/>
                  <a:pt x="6" y="35"/>
                </a:cubicBezTo>
                <a:cubicBezTo>
                  <a:pt x="2" y="42"/>
                  <a:pt x="0" y="50"/>
                  <a:pt x="0" y="60"/>
                </a:cubicBezTo>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65" name="Freeform 269"/>
          <p:cNvSpPr>
            <a:spLocks noChangeArrowheads="1"/>
          </p:cNvSpPr>
          <p:nvPr/>
        </p:nvSpPr>
        <p:spPr bwMode="auto">
          <a:xfrm>
            <a:off x="13332620" y="10379870"/>
            <a:ext cx="50006" cy="47625"/>
          </a:xfrm>
          <a:custGeom>
            <a:avLst/>
            <a:gdLst>
              <a:gd name="T0" fmla="*/ 39 w 39"/>
              <a:gd name="T1" fmla="*/ 0 h 37"/>
              <a:gd name="T2" fmla="*/ 39 w 39"/>
              <a:gd name="T3" fmla="*/ 18 h 37"/>
              <a:gd name="T4" fmla="*/ 39 w 39"/>
              <a:gd name="T5" fmla="*/ 18 h 37"/>
              <a:gd name="T6" fmla="*/ 0 w 39"/>
              <a:gd name="T7" fmla="*/ 37 h 37"/>
              <a:gd name="T8" fmla="*/ 0 w 39"/>
              <a:gd name="T9" fmla="*/ 19 h 37"/>
              <a:gd name="T10" fmla="*/ 39 w 39"/>
              <a:gd name="T11" fmla="*/ 0 h 37"/>
              <a:gd name="T12" fmla="*/ 39 w 39"/>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39" h="37">
                <a:moveTo>
                  <a:pt x="39" y="0"/>
                </a:moveTo>
                <a:lnTo>
                  <a:pt x="39" y="18"/>
                </a:lnTo>
                <a:cubicBezTo>
                  <a:pt x="39" y="18"/>
                  <a:pt x="39" y="18"/>
                  <a:pt x="39" y="18"/>
                </a:cubicBezTo>
                <a:cubicBezTo>
                  <a:pt x="20" y="18"/>
                  <a:pt x="7" y="24"/>
                  <a:pt x="0" y="37"/>
                </a:cubicBezTo>
                <a:lnTo>
                  <a:pt x="0" y="19"/>
                </a:lnTo>
                <a:cubicBezTo>
                  <a:pt x="7" y="6"/>
                  <a:pt x="20" y="0"/>
                  <a:pt x="39" y="0"/>
                </a:cubicBezTo>
                <a:cubicBezTo>
                  <a:pt x="39" y="0"/>
                  <a:pt x="39" y="0"/>
                  <a:pt x="39" y="0"/>
                </a:cubicBezTo>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66" name="Freeform 270"/>
          <p:cNvSpPr>
            <a:spLocks noChangeArrowheads="1"/>
          </p:cNvSpPr>
          <p:nvPr/>
        </p:nvSpPr>
        <p:spPr bwMode="auto">
          <a:xfrm>
            <a:off x="13382625" y="10379870"/>
            <a:ext cx="57150" cy="73818"/>
          </a:xfrm>
          <a:custGeom>
            <a:avLst/>
            <a:gdLst>
              <a:gd name="T0" fmla="*/ 45 w 45"/>
              <a:gd name="T1" fmla="*/ 42 h 60"/>
              <a:gd name="T2" fmla="*/ 45 w 45"/>
              <a:gd name="T3" fmla="*/ 60 h 60"/>
              <a:gd name="T4" fmla="*/ 38 w 45"/>
              <a:gd name="T5" fmla="*/ 36 h 60"/>
              <a:gd name="T6" fmla="*/ 0 w 45"/>
              <a:gd name="T7" fmla="*/ 18 h 60"/>
              <a:gd name="T8" fmla="*/ 0 w 45"/>
              <a:gd name="T9" fmla="*/ 0 h 60"/>
              <a:gd name="T10" fmla="*/ 38 w 45"/>
              <a:gd name="T11" fmla="*/ 18 h 60"/>
              <a:gd name="T12" fmla="*/ 45 w 45"/>
              <a:gd name="T13" fmla="*/ 42 h 60"/>
            </a:gdLst>
            <a:ahLst/>
            <a:cxnLst>
              <a:cxn ang="0">
                <a:pos x="T0" y="T1"/>
              </a:cxn>
              <a:cxn ang="0">
                <a:pos x="T2" y="T3"/>
              </a:cxn>
              <a:cxn ang="0">
                <a:pos x="T4" y="T5"/>
              </a:cxn>
              <a:cxn ang="0">
                <a:pos x="T6" y="T7"/>
              </a:cxn>
              <a:cxn ang="0">
                <a:pos x="T8" y="T9"/>
              </a:cxn>
              <a:cxn ang="0">
                <a:pos x="T10" y="T11"/>
              </a:cxn>
              <a:cxn ang="0">
                <a:pos x="T12" y="T13"/>
              </a:cxn>
            </a:cxnLst>
            <a:rect l="0" t="0" r="r" b="b"/>
            <a:pathLst>
              <a:path w="45" h="60">
                <a:moveTo>
                  <a:pt x="45" y="42"/>
                </a:moveTo>
                <a:lnTo>
                  <a:pt x="45" y="60"/>
                </a:lnTo>
                <a:cubicBezTo>
                  <a:pt x="45" y="51"/>
                  <a:pt x="42" y="43"/>
                  <a:pt x="38" y="36"/>
                </a:cubicBezTo>
                <a:cubicBezTo>
                  <a:pt x="30" y="24"/>
                  <a:pt x="17" y="18"/>
                  <a:pt x="0" y="18"/>
                </a:cubicBezTo>
                <a:lnTo>
                  <a:pt x="0" y="0"/>
                </a:lnTo>
                <a:cubicBezTo>
                  <a:pt x="17" y="0"/>
                  <a:pt x="30" y="6"/>
                  <a:pt x="38" y="18"/>
                </a:cubicBezTo>
                <a:cubicBezTo>
                  <a:pt x="42" y="25"/>
                  <a:pt x="45" y="33"/>
                  <a:pt x="45" y="42"/>
                </a:cubicBezTo>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67" name="Freeform 271"/>
          <p:cNvSpPr>
            <a:spLocks noChangeArrowheads="1"/>
          </p:cNvSpPr>
          <p:nvPr/>
        </p:nvSpPr>
        <p:spPr bwMode="auto">
          <a:xfrm>
            <a:off x="13382625" y="10379870"/>
            <a:ext cx="57150" cy="73818"/>
          </a:xfrm>
          <a:custGeom>
            <a:avLst/>
            <a:gdLst>
              <a:gd name="T0" fmla="*/ 45 w 45"/>
              <a:gd name="T1" fmla="*/ 42 h 60"/>
              <a:gd name="T2" fmla="*/ 45 w 45"/>
              <a:gd name="T3" fmla="*/ 60 h 60"/>
              <a:gd name="T4" fmla="*/ 38 w 45"/>
              <a:gd name="T5" fmla="*/ 36 h 60"/>
              <a:gd name="T6" fmla="*/ 0 w 45"/>
              <a:gd name="T7" fmla="*/ 18 h 60"/>
              <a:gd name="T8" fmla="*/ 0 w 45"/>
              <a:gd name="T9" fmla="*/ 0 h 60"/>
              <a:gd name="T10" fmla="*/ 38 w 45"/>
              <a:gd name="T11" fmla="*/ 18 h 60"/>
              <a:gd name="T12" fmla="*/ 45 w 45"/>
              <a:gd name="T13" fmla="*/ 42 h 60"/>
            </a:gdLst>
            <a:ahLst/>
            <a:cxnLst>
              <a:cxn ang="0">
                <a:pos x="T0" y="T1"/>
              </a:cxn>
              <a:cxn ang="0">
                <a:pos x="T2" y="T3"/>
              </a:cxn>
              <a:cxn ang="0">
                <a:pos x="T4" y="T5"/>
              </a:cxn>
              <a:cxn ang="0">
                <a:pos x="T6" y="T7"/>
              </a:cxn>
              <a:cxn ang="0">
                <a:pos x="T8" y="T9"/>
              </a:cxn>
              <a:cxn ang="0">
                <a:pos x="T10" y="T11"/>
              </a:cxn>
              <a:cxn ang="0">
                <a:pos x="T12" y="T13"/>
              </a:cxn>
            </a:cxnLst>
            <a:rect l="0" t="0" r="r" b="b"/>
            <a:pathLst>
              <a:path w="45" h="60">
                <a:moveTo>
                  <a:pt x="45" y="42"/>
                </a:moveTo>
                <a:lnTo>
                  <a:pt x="45" y="60"/>
                </a:lnTo>
                <a:cubicBezTo>
                  <a:pt x="45" y="51"/>
                  <a:pt x="42" y="43"/>
                  <a:pt x="38" y="36"/>
                </a:cubicBezTo>
                <a:cubicBezTo>
                  <a:pt x="30" y="24"/>
                  <a:pt x="17" y="18"/>
                  <a:pt x="0" y="18"/>
                </a:cubicBezTo>
                <a:lnTo>
                  <a:pt x="0" y="0"/>
                </a:lnTo>
                <a:cubicBezTo>
                  <a:pt x="17" y="0"/>
                  <a:pt x="30" y="6"/>
                  <a:pt x="38" y="18"/>
                </a:cubicBezTo>
                <a:cubicBezTo>
                  <a:pt x="42" y="25"/>
                  <a:pt x="45" y="33"/>
                  <a:pt x="45" y="42"/>
                </a:cubicBezTo>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68" name="Freeform 272"/>
          <p:cNvSpPr>
            <a:spLocks noChangeArrowheads="1"/>
          </p:cNvSpPr>
          <p:nvPr/>
        </p:nvSpPr>
        <p:spPr bwMode="auto">
          <a:xfrm>
            <a:off x="13504070" y="10484645"/>
            <a:ext cx="54768" cy="23813"/>
          </a:xfrm>
          <a:custGeom>
            <a:avLst/>
            <a:gdLst>
              <a:gd name="T0" fmla="*/ 0 w 43"/>
              <a:gd name="T1" fmla="*/ 0 h 18"/>
              <a:gd name="T2" fmla="*/ 43 w 43"/>
              <a:gd name="T3" fmla="*/ 0 h 18"/>
              <a:gd name="T4" fmla="*/ 43 w 43"/>
              <a:gd name="T5" fmla="*/ 18 h 18"/>
              <a:gd name="T6" fmla="*/ 0 w 43"/>
              <a:gd name="T7" fmla="*/ 18 h 18"/>
              <a:gd name="T8" fmla="*/ 0 w 43"/>
              <a:gd name="T9" fmla="*/ 0 h 18"/>
              <a:gd name="T10" fmla="*/ 0 w 43"/>
              <a:gd name="T11" fmla="*/ 0 h 18"/>
            </a:gdLst>
            <a:ahLst/>
            <a:cxnLst>
              <a:cxn ang="0">
                <a:pos x="T0" y="T1"/>
              </a:cxn>
              <a:cxn ang="0">
                <a:pos x="T2" y="T3"/>
              </a:cxn>
              <a:cxn ang="0">
                <a:pos x="T4" y="T5"/>
              </a:cxn>
              <a:cxn ang="0">
                <a:pos x="T6" y="T7"/>
              </a:cxn>
              <a:cxn ang="0">
                <a:pos x="T8" y="T9"/>
              </a:cxn>
              <a:cxn ang="0">
                <a:pos x="T10" y="T11"/>
              </a:cxn>
            </a:cxnLst>
            <a:rect l="0" t="0" r="r" b="b"/>
            <a:pathLst>
              <a:path w="43" h="18">
                <a:moveTo>
                  <a:pt x="0" y="0"/>
                </a:moveTo>
                <a:lnTo>
                  <a:pt x="43" y="0"/>
                </a:lnTo>
                <a:lnTo>
                  <a:pt x="43" y="18"/>
                </a:lnTo>
                <a:lnTo>
                  <a:pt x="0" y="18"/>
                </a:lnTo>
                <a:lnTo>
                  <a:pt x="0" y="0"/>
                </a:lnTo>
                <a:lnTo>
                  <a:pt x="0" y="0"/>
                </a:lnTo>
                <a:close/>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69" name="Freeform 273"/>
          <p:cNvSpPr>
            <a:spLocks noChangeArrowheads="1"/>
          </p:cNvSpPr>
          <p:nvPr/>
        </p:nvSpPr>
        <p:spPr bwMode="auto">
          <a:xfrm>
            <a:off x="13327857" y="10484645"/>
            <a:ext cx="111918" cy="23813"/>
          </a:xfrm>
          <a:custGeom>
            <a:avLst/>
            <a:gdLst>
              <a:gd name="T0" fmla="*/ 0 w 90"/>
              <a:gd name="T1" fmla="*/ 0 h 18"/>
              <a:gd name="T2" fmla="*/ 90 w 90"/>
              <a:gd name="T3" fmla="*/ 0 h 18"/>
              <a:gd name="T4" fmla="*/ 90 w 90"/>
              <a:gd name="T5" fmla="*/ 18 h 18"/>
              <a:gd name="T6" fmla="*/ 0 w 90"/>
              <a:gd name="T7" fmla="*/ 18 h 18"/>
              <a:gd name="T8" fmla="*/ 0 w 90"/>
              <a:gd name="T9" fmla="*/ 0 h 18"/>
              <a:gd name="T10" fmla="*/ 0 w 90"/>
              <a:gd name="T11" fmla="*/ 0 h 18"/>
            </a:gdLst>
            <a:ahLst/>
            <a:cxnLst>
              <a:cxn ang="0">
                <a:pos x="T0" y="T1"/>
              </a:cxn>
              <a:cxn ang="0">
                <a:pos x="T2" y="T3"/>
              </a:cxn>
              <a:cxn ang="0">
                <a:pos x="T4" y="T5"/>
              </a:cxn>
              <a:cxn ang="0">
                <a:pos x="T6" y="T7"/>
              </a:cxn>
              <a:cxn ang="0">
                <a:pos x="T8" y="T9"/>
              </a:cxn>
              <a:cxn ang="0">
                <a:pos x="T10" y="T11"/>
              </a:cxn>
            </a:cxnLst>
            <a:rect l="0" t="0" r="r" b="b"/>
            <a:pathLst>
              <a:path w="90" h="18">
                <a:moveTo>
                  <a:pt x="0" y="0"/>
                </a:moveTo>
                <a:lnTo>
                  <a:pt x="90" y="0"/>
                </a:lnTo>
                <a:lnTo>
                  <a:pt x="90" y="18"/>
                </a:lnTo>
                <a:lnTo>
                  <a:pt x="0" y="18"/>
                </a:lnTo>
                <a:lnTo>
                  <a:pt x="0" y="0"/>
                </a:lnTo>
                <a:lnTo>
                  <a:pt x="0" y="0"/>
                </a:lnTo>
                <a:close/>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70" name="Freeform 274"/>
          <p:cNvSpPr>
            <a:spLocks noChangeArrowheads="1"/>
          </p:cNvSpPr>
          <p:nvPr/>
        </p:nvSpPr>
        <p:spPr bwMode="auto">
          <a:xfrm>
            <a:off x="13215938" y="10484645"/>
            <a:ext cx="52388" cy="23813"/>
          </a:xfrm>
          <a:custGeom>
            <a:avLst/>
            <a:gdLst>
              <a:gd name="T0" fmla="*/ 0 w 43"/>
              <a:gd name="T1" fmla="*/ 0 h 18"/>
              <a:gd name="T2" fmla="*/ 43 w 43"/>
              <a:gd name="T3" fmla="*/ 0 h 18"/>
              <a:gd name="T4" fmla="*/ 43 w 43"/>
              <a:gd name="T5" fmla="*/ 18 h 18"/>
              <a:gd name="T6" fmla="*/ 0 w 43"/>
              <a:gd name="T7" fmla="*/ 18 h 18"/>
              <a:gd name="T8" fmla="*/ 0 w 43"/>
              <a:gd name="T9" fmla="*/ 0 h 18"/>
              <a:gd name="T10" fmla="*/ 0 w 43"/>
              <a:gd name="T11" fmla="*/ 0 h 18"/>
            </a:gdLst>
            <a:ahLst/>
            <a:cxnLst>
              <a:cxn ang="0">
                <a:pos x="T0" y="T1"/>
              </a:cxn>
              <a:cxn ang="0">
                <a:pos x="T2" y="T3"/>
              </a:cxn>
              <a:cxn ang="0">
                <a:pos x="T4" y="T5"/>
              </a:cxn>
              <a:cxn ang="0">
                <a:pos x="T6" y="T7"/>
              </a:cxn>
              <a:cxn ang="0">
                <a:pos x="T8" y="T9"/>
              </a:cxn>
              <a:cxn ang="0">
                <a:pos x="T10" y="T11"/>
              </a:cxn>
            </a:cxnLst>
            <a:rect l="0" t="0" r="r" b="b"/>
            <a:pathLst>
              <a:path w="43" h="18">
                <a:moveTo>
                  <a:pt x="0" y="0"/>
                </a:moveTo>
                <a:lnTo>
                  <a:pt x="43" y="0"/>
                </a:lnTo>
                <a:lnTo>
                  <a:pt x="43" y="18"/>
                </a:lnTo>
                <a:lnTo>
                  <a:pt x="0" y="18"/>
                </a:lnTo>
                <a:lnTo>
                  <a:pt x="0" y="0"/>
                </a:lnTo>
                <a:lnTo>
                  <a:pt x="0" y="0"/>
                </a:lnTo>
                <a:close/>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71" name="Freeform 275"/>
          <p:cNvSpPr>
            <a:spLocks noChangeArrowheads="1"/>
          </p:cNvSpPr>
          <p:nvPr/>
        </p:nvSpPr>
        <p:spPr bwMode="auto">
          <a:xfrm>
            <a:off x="13558838" y="10458451"/>
            <a:ext cx="88107" cy="83345"/>
          </a:xfrm>
          <a:custGeom>
            <a:avLst/>
            <a:gdLst>
              <a:gd name="T0" fmla="*/ 70 w 70"/>
              <a:gd name="T1" fmla="*/ 0 h 66"/>
              <a:gd name="T2" fmla="*/ 70 w 70"/>
              <a:gd name="T3" fmla="*/ 18 h 66"/>
              <a:gd name="T4" fmla="*/ 0 w 70"/>
              <a:gd name="T5" fmla="*/ 66 h 66"/>
              <a:gd name="T6" fmla="*/ 0 w 70"/>
              <a:gd name="T7" fmla="*/ 48 h 66"/>
              <a:gd name="T8" fmla="*/ 70 w 70"/>
              <a:gd name="T9" fmla="*/ 0 h 66"/>
              <a:gd name="T10" fmla="*/ 70 w 70"/>
              <a:gd name="T11" fmla="*/ 0 h 66"/>
            </a:gdLst>
            <a:ahLst/>
            <a:cxnLst>
              <a:cxn ang="0">
                <a:pos x="T0" y="T1"/>
              </a:cxn>
              <a:cxn ang="0">
                <a:pos x="T2" y="T3"/>
              </a:cxn>
              <a:cxn ang="0">
                <a:pos x="T4" y="T5"/>
              </a:cxn>
              <a:cxn ang="0">
                <a:pos x="T6" y="T7"/>
              </a:cxn>
              <a:cxn ang="0">
                <a:pos x="T8" y="T9"/>
              </a:cxn>
              <a:cxn ang="0">
                <a:pos x="T10" y="T11"/>
              </a:cxn>
            </a:cxnLst>
            <a:rect l="0" t="0" r="r" b="b"/>
            <a:pathLst>
              <a:path w="70" h="66">
                <a:moveTo>
                  <a:pt x="70" y="0"/>
                </a:moveTo>
                <a:lnTo>
                  <a:pt x="70" y="18"/>
                </a:lnTo>
                <a:lnTo>
                  <a:pt x="0" y="66"/>
                </a:lnTo>
                <a:lnTo>
                  <a:pt x="0" y="48"/>
                </a:lnTo>
                <a:lnTo>
                  <a:pt x="70" y="0"/>
                </a:lnTo>
                <a:lnTo>
                  <a:pt x="70" y="0"/>
                </a:lnTo>
                <a:close/>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72" name="Freeform 276"/>
          <p:cNvSpPr>
            <a:spLocks noChangeArrowheads="1"/>
          </p:cNvSpPr>
          <p:nvPr/>
        </p:nvSpPr>
        <p:spPr bwMode="auto">
          <a:xfrm>
            <a:off x="13127833" y="10458451"/>
            <a:ext cx="88106" cy="83345"/>
          </a:xfrm>
          <a:custGeom>
            <a:avLst/>
            <a:gdLst>
              <a:gd name="T0" fmla="*/ 71 w 71"/>
              <a:gd name="T1" fmla="*/ 48 h 66"/>
              <a:gd name="T2" fmla="*/ 71 w 71"/>
              <a:gd name="T3" fmla="*/ 66 h 66"/>
              <a:gd name="T4" fmla="*/ 0 w 71"/>
              <a:gd name="T5" fmla="*/ 18 h 66"/>
              <a:gd name="T6" fmla="*/ 0 w 71"/>
              <a:gd name="T7" fmla="*/ 0 h 66"/>
              <a:gd name="T8" fmla="*/ 71 w 71"/>
              <a:gd name="T9" fmla="*/ 48 h 66"/>
              <a:gd name="T10" fmla="*/ 71 w 71"/>
              <a:gd name="T11" fmla="*/ 48 h 66"/>
            </a:gdLst>
            <a:ahLst/>
            <a:cxnLst>
              <a:cxn ang="0">
                <a:pos x="T0" y="T1"/>
              </a:cxn>
              <a:cxn ang="0">
                <a:pos x="T2" y="T3"/>
              </a:cxn>
              <a:cxn ang="0">
                <a:pos x="T4" y="T5"/>
              </a:cxn>
              <a:cxn ang="0">
                <a:pos x="T6" y="T7"/>
              </a:cxn>
              <a:cxn ang="0">
                <a:pos x="T8" y="T9"/>
              </a:cxn>
              <a:cxn ang="0">
                <a:pos x="T10" y="T11"/>
              </a:cxn>
            </a:cxnLst>
            <a:rect l="0" t="0" r="r" b="b"/>
            <a:pathLst>
              <a:path w="71" h="66">
                <a:moveTo>
                  <a:pt x="71" y="48"/>
                </a:moveTo>
                <a:lnTo>
                  <a:pt x="71" y="66"/>
                </a:lnTo>
                <a:lnTo>
                  <a:pt x="0" y="18"/>
                </a:lnTo>
                <a:lnTo>
                  <a:pt x="0" y="0"/>
                </a:lnTo>
                <a:lnTo>
                  <a:pt x="71" y="48"/>
                </a:lnTo>
                <a:lnTo>
                  <a:pt x="71" y="48"/>
                </a:lnTo>
                <a:close/>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73" name="Freeform 277"/>
          <p:cNvSpPr>
            <a:spLocks noChangeArrowheads="1"/>
          </p:cNvSpPr>
          <p:nvPr/>
        </p:nvSpPr>
        <p:spPr bwMode="auto">
          <a:xfrm>
            <a:off x="13268325" y="10546558"/>
            <a:ext cx="59532" cy="21431"/>
          </a:xfrm>
          <a:custGeom>
            <a:avLst/>
            <a:gdLst>
              <a:gd name="T0" fmla="*/ 0 w 46"/>
              <a:gd name="T1" fmla="*/ 0 h 18"/>
              <a:gd name="T2" fmla="*/ 46 w 46"/>
              <a:gd name="T3" fmla="*/ 0 h 18"/>
              <a:gd name="T4" fmla="*/ 46 w 46"/>
              <a:gd name="T5" fmla="*/ 18 h 18"/>
              <a:gd name="T6" fmla="*/ 0 w 46"/>
              <a:gd name="T7" fmla="*/ 18 h 18"/>
              <a:gd name="T8" fmla="*/ 0 w 46"/>
              <a:gd name="T9" fmla="*/ 0 h 18"/>
              <a:gd name="T10" fmla="*/ 0 w 46"/>
              <a:gd name="T11" fmla="*/ 0 h 18"/>
            </a:gdLst>
            <a:ahLst/>
            <a:cxnLst>
              <a:cxn ang="0">
                <a:pos x="T0" y="T1"/>
              </a:cxn>
              <a:cxn ang="0">
                <a:pos x="T2" y="T3"/>
              </a:cxn>
              <a:cxn ang="0">
                <a:pos x="T4" y="T5"/>
              </a:cxn>
              <a:cxn ang="0">
                <a:pos x="T6" y="T7"/>
              </a:cxn>
              <a:cxn ang="0">
                <a:pos x="T8" y="T9"/>
              </a:cxn>
              <a:cxn ang="0">
                <a:pos x="T10" y="T11"/>
              </a:cxn>
            </a:cxnLst>
            <a:rect l="0" t="0" r="r" b="b"/>
            <a:pathLst>
              <a:path w="46" h="18">
                <a:moveTo>
                  <a:pt x="0" y="0"/>
                </a:moveTo>
                <a:lnTo>
                  <a:pt x="46" y="0"/>
                </a:lnTo>
                <a:lnTo>
                  <a:pt x="46" y="18"/>
                </a:lnTo>
                <a:lnTo>
                  <a:pt x="0" y="18"/>
                </a:lnTo>
                <a:lnTo>
                  <a:pt x="0" y="0"/>
                </a:lnTo>
                <a:lnTo>
                  <a:pt x="0" y="0"/>
                </a:lnTo>
                <a:close/>
              </a:path>
            </a:pathLst>
          </a:custGeom>
          <a:solidFill>
            <a:srgbClr val="866929"/>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74" name="Freeform 278"/>
          <p:cNvSpPr>
            <a:spLocks noChangeArrowheads="1"/>
          </p:cNvSpPr>
          <p:nvPr/>
        </p:nvSpPr>
        <p:spPr bwMode="auto">
          <a:xfrm>
            <a:off x="13127833" y="10329863"/>
            <a:ext cx="519113" cy="388145"/>
          </a:xfrm>
          <a:custGeom>
            <a:avLst/>
            <a:gdLst>
              <a:gd name="T0" fmla="*/ 417 w 417"/>
              <a:gd name="T1" fmla="*/ 104 h 313"/>
              <a:gd name="T2" fmla="*/ 346 w 417"/>
              <a:gd name="T3" fmla="*/ 153 h 313"/>
              <a:gd name="T4" fmla="*/ 346 w 417"/>
              <a:gd name="T5" fmla="*/ 125 h 313"/>
              <a:gd name="T6" fmla="*/ 302 w 417"/>
              <a:gd name="T7" fmla="*/ 125 h 313"/>
              <a:gd name="T8" fmla="*/ 302 w 417"/>
              <a:gd name="T9" fmla="*/ 177 h 313"/>
              <a:gd name="T10" fmla="*/ 334 w 417"/>
              <a:gd name="T11" fmla="*/ 177 h 313"/>
              <a:gd name="T12" fmla="*/ 334 w 417"/>
              <a:gd name="T13" fmla="*/ 313 h 313"/>
              <a:gd name="T14" fmla="*/ 82 w 417"/>
              <a:gd name="T15" fmla="*/ 313 h 313"/>
              <a:gd name="T16" fmla="*/ 82 w 417"/>
              <a:gd name="T17" fmla="*/ 177 h 313"/>
              <a:gd name="T18" fmla="*/ 250 w 417"/>
              <a:gd name="T19" fmla="*/ 177 h 313"/>
              <a:gd name="T20" fmla="*/ 250 w 417"/>
              <a:gd name="T21" fmla="*/ 125 h 313"/>
              <a:gd name="T22" fmla="*/ 160 w 417"/>
              <a:gd name="T23" fmla="*/ 125 h 313"/>
              <a:gd name="T24" fmla="*/ 160 w 417"/>
              <a:gd name="T25" fmla="*/ 179 h 313"/>
              <a:gd name="T26" fmla="*/ 114 w 417"/>
              <a:gd name="T27" fmla="*/ 179 h 313"/>
              <a:gd name="T28" fmla="*/ 114 w 417"/>
              <a:gd name="T29" fmla="*/ 125 h 313"/>
              <a:gd name="T30" fmla="*/ 71 w 417"/>
              <a:gd name="T31" fmla="*/ 125 h 313"/>
              <a:gd name="T32" fmla="*/ 71 w 417"/>
              <a:gd name="T33" fmla="*/ 153 h 313"/>
              <a:gd name="T34" fmla="*/ 0 w 417"/>
              <a:gd name="T35" fmla="*/ 104 h 313"/>
              <a:gd name="T36" fmla="*/ 71 w 417"/>
              <a:gd name="T37" fmla="*/ 55 h 313"/>
              <a:gd name="T38" fmla="*/ 71 w 417"/>
              <a:gd name="T39" fmla="*/ 82 h 313"/>
              <a:gd name="T40" fmla="*/ 113 w 417"/>
              <a:gd name="T41" fmla="*/ 82 h 313"/>
              <a:gd name="T42" fmla="*/ 208 w 417"/>
              <a:gd name="T43" fmla="*/ 0 h 313"/>
              <a:gd name="T44" fmla="*/ 274 w 417"/>
              <a:gd name="T45" fmla="*/ 20 h 313"/>
              <a:gd name="T46" fmla="*/ 302 w 417"/>
              <a:gd name="T47" fmla="*/ 78 h 313"/>
              <a:gd name="T48" fmla="*/ 302 w 417"/>
              <a:gd name="T49" fmla="*/ 82 h 313"/>
              <a:gd name="T50" fmla="*/ 346 w 417"/>
              <a:gd name="T51" fmla="*/ 82 h 313"/>
              <a:gd name="T52" fmla="*/ 346 w 417"/>
              <a:gd name="T53" fmla="*/ 55 h 313"/>
              <a:gd name="T54" fmla="*/ 417 w 417"/>
              <a:gd name="T55" fmla="*/ 104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7" h="313">
                <a:moveTo>
                  <a:pt x="417" y="104"/>
                </a:moveTo>
                <a:lnTo>
                  <a:pt x="346" y="153"/>
                </a:lnTo>
                <a:lnTo>
                  <a:pt x="346" y="125"/>
                </a:lnTo>
                <a:lnTo>
                  <a:pt x="302" y="125"/>
                </a:lnTo>
                <a:lnTo>
                  <a:pt x="302" y="177"/>
                </a:lnTo>
                <a:lnTo>
                  <a:pt x="334" y="177"/>
                </a:lnTo>
                <a:lnTo>
                  <a:pt x="334" y="313"/>
                </a:lnTo>
                <a:lnTo>
                  <a:pt x="82" y="313"/>
                </a:lnTo>
                <a:lnTo>
                  <a:pt x="82" y="177"/>
                </a:lnTo>
                <a:lnTo>
                  <a:pt x="250" y="177"/>
                </a:lnTo>
                <a:lnTo>
                  <a:pt x="250" y="125"/>
                </a:lnTo>
                <a:lnTo>
                  <a:pt x="160" y="125"/>
                </a:lnTo>
                <a:lnTo>
                  <a:pt x="160" y="179"/>
                </a:lnTo>
                <a:lnTo>
                  <a:pt x="114" y="179"/>
                </a:lnTo>
                <a:lnTo>
                  <a:pt x="114" y="125"/>
                </a:lnTo>
                <a:lnTo>
                  <a:pt x="71" y="125"/>
                </a:lnTo>
                <a:lnTo>
                  <a:pt x="71" y="153"/>
                </a:lnTo>
                <a:lnTo>
                  <a:pt x="0" y="104"/>
                </a:lnTo>
                <a:lnTo>
                  <a:pt x="71" y="55"/>
                </a:lnTo>
                <a:lnTo>
                  <a:pt x="71" y="82"/>
                </a:lnTo>
                <a:lnTo>
                  <a:pt x="113" y="82"/>
                </a:lnTo>
                <a:cubicBezTo>
                  <a:pt x="120" y="27"/>
                  <a:pt x="151" y="0"/>
                  <a:pt x="208" y="0"/>
                </a:cubicBezTo>
                <a:cubicBezTo>
                  <a:pt x="234" y="0"/>
                  <a:pt x="256" y="6"/>
                  <a:pt x="274" y="20"/>
                </a:cubicBezTo>
                <a:cubicBezTo>
                  <a:pt x="293" y="34"/>
                  <a:pt x="302" y="54"/>
                  <a:pt x="302" y="78"/>
                </a:cubicBezTo>
                <a:lnTo>
                  <a:pt x="302" y="82"/>
                </a:lnTo>
                <a:lnTo>
                  <a:pt x="346" y="82"/>
                </a:lnTo>
                <a:lnTo>
                  <a:pt x="346" y="55"/>
                </a:lnTo>
                <a:lnTo>
                  <a:pt x="417" y="104"/>
                </a:lnTo>
              </a:path>
            </a:pathLst>
          </a:custGeom>
          <a:solidFill>
            <a:srgbClr val="F58536"/>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75" name="Freeform 279"/>
          <p:cNvSpPr>
            <a:spLocks noChangeArrowheads="1"/>
          </p:cNvSpPr>
          <p:nvPr/>
        </p:nvSpPr>
        <p:spPr bwMode="auto">
          <a:xfrm>
            <a:off x="13325475" y="10379870"/>
            <a:ext cx="114300" cy="52388"/>
          </a:xfrm>
          <a:custGeom>
            <a:avLst/>
            <a:gdLst>
              <a:gd name="T0" fmla="*/ 0 w 90"/>
              <a:gd name="T1" fmla="*/ 42 h 42"/>
              <a:gd name="T2" fmla="*/ 90 w 90"/>
              <a:gd name="T3" fmla="*/ 42 h 42"/>
              <a:gd name="T4" fmla="*/ 83 w 90"/>
              <a:gd name="T5" fmla="*/ 18 h 42"/>
              <a:gd name="T6" fmla="*/ 45 w 90"/>
              <a:gd name="T7" fmla="*/ 0 h 42"/>
              <a:gd name="T8" fmla="*/ 45 w 90"/>
              <a:gd name="T9" fmla="*/ 0 h 42"/>
              <a:gd name="T10" fmla="*/ 6 w 90"/>
              <a:gd name="T11" fmla="*/ 18 h 42"/>
              <a:gd name="T12" fmla="*/ 0 w 90"/>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90" h="42">
                <a:moveTo>
                  <a:pt x="0" y="42"/>
                </a:moveTo>
                <a:lnTo>
                  <a:pt x="90" y="42"/>
                </a:lnTo>
                <a:cubicBezTo>
                  <a:pt x="90" y="33"/>
                  <a:pt x="88" y="25"/>
                  <a:pt x="83" y="18"/>
                </a:cubicBezTo>
                <a:cubicBezTo>
                  <a:pt x="75" y="6"/>
                  <a:pt x="63" y="0"/>
                  <a:pt x="45" y="0"/>
                </a:cubicBezTo>
                <a:cubicBezTo>
                  <a:pt x="45" y="0"/>
                  <a:pt x="45" y="0"/>
                  <a:pt x="45" y="0"/>
                </a:cubicBezTo>
                <a:cubicBezTo>
                  <a:pt x="26" y="0"/>
                  <a:pt x="13" y="6"/>
                  <a:pt x="6" y="18"/>
                </a:cubicBezTo>
                <a:cubicBezTo>
                  <a:pt x="2" y="25"/>
                  <a:pt x="0" y="33"/>
                  <a:pt x="0" y="42"/>
                </a:cubicBezTo>
              </a:path>
            </a:pathLst>
          </a:custGeom>
          <a:solidFill>
            <a:srgbClr val="F58536"/>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76" name="Freeform 280"/>
          <p:cNvSpPr>
            <a:spLocks noChangeArrowheads="1"/>
          </p:cNvSpPr>
          <p:nvPr/>
        </p:nvSpPr>
        <p:spPr bwMode="auto">
          <a:xfrm>
            <a:off x="13230226" y="10718008"/>
            <a:ext cx="311945" cy="23813"/>
          </a:xfrm>
          <a:custGeom>
            <a:avLst/>
            <a:gdLst>
              <a:gd name="T0" fmla="*/ 0 w 251"/>
              <a:gd name="T1" fmla="*/ 0 h 18"/>
              <a:gd name="T2" fmla="*/ 251 w 251"/>
              <a:gd name="T3" fmla="*/ 0 h 18"/>
              <a:gd name="T4" fmla="*/ 251 w 251"/>
              <a:gd name="T5" fmla="*/ 18 h 18"/>
              <a:gd name="T6" fmla="*/ 0 w 251"/>
              <a:gd name="T7" fmla="*/ 18 h 18"/>
              <a:gd name="T8" fmla="*/ 0 w 251"/>
              <a:gd name="T9" fmla="*/ 0 h 18"/>
              <a:gd name="T10" fmla="*/ 0 w 251"/>
              <a:gd name="T11" fmla="*/ 0 h 18"/>
            </a:gdLst>
            <a:ahLst/>
            <a:cxnLst>
              <a:cxn ang="0">
                <a:pos x="T0" y="T1"/>
              </a:cxn>
              <a:cxn ang="0">
                <a:pos x="T2" y="T3"/>
              </a:cxn>
              <a:cxn ang="0">
                <a:pos x="T4" y="T5"/>
              </a:cxn>
              <a:cxn ang="0">
                <a:pos x="T6" y="T7"/>
              </a:cxn>
              <a:cxn ang="0">
                <a:pos x="T8" y="T9"/>
              </a:cxn>
              <a:cxn ang="0">
                <a:pos x="T10" y="T11"/>
              </a:cxn>
            </a:cxnLst>
            <a:rect l="0" t="0" r="r" b="b"/>
            <a:pathLst>
              <a:path w="251" h="18">
                <a:moveTo>
                  <a:pt x="0" y="0"/>
                </a:moveTo>
                <a:lnTo>
                  <a:pt x="251" y="0"/>
                </a:lnTo>
                <a:lnTo>
                  <a:pt x="251" y="18"/>
                </a:lnTo>
                <a:lnTo>
                  <a:pt x="0" y="18"/>
                </a:lnTo>
                <a:lnTo>
                  <a:pt x="0" y="0"/>
                </a:lnTo>
                <a:lnTo>
                  <a:pt x="0" y="0"/>
                </a:lnTo>
                <a:close/>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77" name="Text Box 281"/>
          <p:cNvSpPr txBox="1">
            <a:spLocks noChangeArrowheads="1"/>
          </p:cNvSpPr>
          <p:nvPr/>
        </p:nvSpPr>
        <p:spPr bwMode="auto">
          <a:xfrm>
            <a:off x="13034963" y="10827545"/>
            <a:ext cx="704850"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eaLnBrk="1" hangingPunct="1"/>
            <a:r>
              <a:rPr lang="en-US" altLang="ko-KR" sz="750">
                <a:solidFill>
                  <a:srgbClr val="000000"/>
                </a:solidFill>
                <a:ea typeface="굴림" panose="020B0600000101010101" pitchFamily="50" charset="-127"/>
              </a:rPr>
              <a:t>VPN</a:t>
            </a:r>
          </a:p>
          <a:p>
            <a:pPr algn="ctr" eaLnBrk="1" hangingPunct="1"/>
            <a:r>
              <a:rPr lang="en-US" altLang="ko-KR" sz="750">
                <a:solidFill>
                  <a:srgbClr val="000000"/>
                </a:solidFill>
                <a:ea typeface="굴림" panose="020B0600000101010101" pitchFamily="50" charset="-127"/>
              </a:rPr>
              <a:t>Connection</a:t>
            </a:r>
          </a:p>
        </p:txBody>
      </p:sp>
      <p:sp>
        <p:nvSpPr>
          <p:cNvPr id="4378" name="Freeform 282"/>
          <p:cNvSpPr>
            <a:spLocks noChangeArrowheads="1"/>
          </p:cNvSpPr>
          <p:nvPr/>
        </p:nvSpPr>
        <p:spPr bwMode="auto">
          <a:xfrm>
            <a:off x="14166057" y="10351295"/>
            <a:ext cx="550068" cy="545306"/>
          </a:xfrm>
          <a:custGeom>
            <a:avLst/>
            <a:gdLst>
              <a:gd name="T0" fmla="*/ 221 w 442"/>
              <a:gd name="T1" fmla="*/ 0 h 439"/>
              <a:gd name="T2" fmla="*/ 378 w 442"/>
              <a:gd name="T3" fmla="*/ 64 h 439"/>
              <a:gd name="T4" fmla="*/ 442 w 442"/>
              <a:gd name="T5" fmla="*/ 219 h 439"/>
              <a:gd name="T6" fmla="*/ 378 w 442"/>
              <a:gd name="T7" fmla="*/ 375 h 439"/>
              <a:gd name="T8" fmla="*/ 221 w 442"/>
              <a:gd name="T9" fmla="*/ 439 h 439"/>
              <a:gd name="T10" fmla="*/ 64 w 442"/>
              <a:gd name="T11" fmla="*/ 375 h 439"/>
              <a:gd name="T12" fmla="*/ 0 w 442"/>
              <a:gd name="T13" fmla="*/ 219 h 439"/>
              <a:gd name="T14" fmla="*/ 64 w 442"/>
              <a:gd name="T15" fmla="*/ 64 h 439"/>
              <a:gd name="T16" fmla="*/ 221 w 442"/>
              <a:gd name="T17" fmla="*/ 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2" h="439">
                <a:moveTo>
                  <a:pt x="221" y="0"/>
                </a:moveTo>
                <a:cubicBezTo>
                  <a:pt x="282" y="0"/>
                  <a:pt x="334" y="21"/>
                  <a:pt x="378" y="64"/>
                </a:cubicBezTo>
                <a:cubicBezTo>
                  <a:pt x="421" y="107"/>
                  <a:pt x="442" y="159"/>
                  <a:pt x="442" y="219"/>
                </a:cubicBezTo>
                <a:cubicBezTo>
                  <a:pt x="442" y="280"/>
                  <a:pt x="421" y="332"/>
                  <a:pt x="378" y="375"/>
                </a:cubicBezTo>
                <a:cubicBezTo>
                  <a:pt x="334" y="418"/>
                  <a:pt x="282" y="439"/>
                  <a:pt x="221" y="439"/>
                </a:cubicBezTo>
                <a:cubicBezTo>
                  <a:pt x="160" y="439"/>
                  <a:pt x="108" y="418"/>
                  <a:pt x="64" y="375"/>
                </a:cubicBezTo>
                <a:cubicBezTo>
                  <a:pt x="21" y="332"/>
                  <a:pt x="0" y="280"/>
                  <a:pt x="0" y="219"/>
                </a:cubicBezTo>
                <a:cubicBezTo>
                  <a:pt x="0" y="159"/>
                  <a:pt x="21" y="107"/>
                  <a:pt x="64" y="64"/>
                </a:cubicBezTo>
                <a:cubicBezTo>
                  <a:pt x="108" y="21"/>
                  <a:pt x="160" y="0"/>
                  <a:pt x="221" y="0"/>
                </a:cubicBezTo>
              </a:path>
            </a:pathLst>
          </a:custGeom>
          <a:solidFill>
            <a:srgbClr val="F58536"/>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79" name="Freeform 283"/>
          <p:cNvSpPr>
            <a:spLocks noChangeArrowheads="1"/>
          </p:cNvSpPr>
          <p:nvPr/>
        </p:nvSpPr>
        <p:spPr bwMode="auto">
          <a:xfrm>
            <a:off x="14166057" y="10625138"/>
            <a:ext cx="550068" cy="295275"/>
          </a:xfrm>
          <a:custGeom>
            <a:avLst/>
            <a:gdLst>
              <a:gd name="T0" fmla="*/ 442 w 442"/>
              <a:gd name="T1" fmla="*/ 0 h 238"/>
              <a:gd name="T2" fmla="*/ 442 w 442"/>
              <a:gd name="T3" fmla="*/ 19 h 238"/>
              <a:gd name="T4" fmla="*/ 378 w 442"/>
              <a:gd name="T5" fmla="*/ 174 h 238"/>
              <a:gd name="T6" fmla="*/ 221 w 442"/>
              <a:gd name="T7" fmla="*/ 238 h 238"/>
              <a:gd name="T8" fmla="*/ 64 w 442"/>
              <a:gd name="T9" fmla="*/ 174 h 238"/>
              <a:gd name="T10" fmla="*/ 0 w 442"/>
              <a:gd name="T11" fmla="*/ 19 h 238"/>
              <a:gd name="T12" fmla="*/ 0 w 442"/>
              <a:gd name="T13" fmla="*/ 0 h 238"/>
              <a:gd name="T14" fmla="*/ 64 w 442"/>
              <a:gd name="T15" fmla="*/ 155 h 238"/>
              <a:gd name="T16" fmla="*/ 221 w 442"/>
              <a:gd name="T17" fmla="*/ 219 h 238"/>
              <a:gd name="T18" fmla="*/ 378 w 442"/>
              <a:gd name="T19" fmla="*/ 155 h 238"/>
              <a:gd name="T20" fmla="*/ 442 w 442"/>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 h="238">
                <a:moveTo>
                  <a:pt x="442" y="0"/>
                </a:moveTo>
                <a:lnTo>
                  <a:pt x="442" y="19"/>
                </a:lnTo>
                <a:cubicBezTo>
                  <a:pt x="442" y="79"/>
                  <a:pt x="421" y="131"/>
                  <a:pt x="378" y="174"/>
                </a:cubicBezTo>
                <a:cubicBezTo>
                  <a:pt x="334" y="217"/>
                  <a:pt x="282" y="238"/>
                  <a:pt x="221" y="238"/>
                </a:cubicBezTo>
                <a:cubicBezTo>
                  <a:pt x="160" y="238"/>
                  <a:pt x="108" y="217"/>
                  <a:pt x="64" y="174"/>
                </a:cubicBezTo>
                <a:cubicBezTo>
                  <a:pt x="21" y="131"/>
                  <a:pt x="0" y="79"/>
                  <a:pt x="0" y="19"/>
                </a:cubicBezTo>
                <a:lnTo>
                  <a:pt x="0" y="0"/>
                </a:lnTo>
                <a:cubicBezTo>
                  <a:pt x="0" y="60"/>
                  <a:pt x="21" y="112"/>
                  <a:pt x="64" y="155"/>
                </a:cubicBezTo>
                <a:cubicBezTo>
                  <a:pt x="108" y="198"/>
                  <a:pt x="160" y="219"/>
                  <a:pt x="221" y="219"/>
                </a:cubicBezTo>
                <a:cubicBezTo>
                  <a:pt x="282" y="219"/>
                  <a:pt x="334" y="198"/>
                  <a:pt x="378" y="155"/>
                </a:cubicBezTo>
                <a:cubicBezTo>
                  <a:pt x="421" y="112"/>
                  <a:pt x="442" y="60"/>
                  <a:pt x="442" y="0"/>
                </a:cubicBezTo>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80" name="Freeform 284"/>
          <p:cNvSpPr>
            <a:spLocks noChangeArrowheads="1"/>
          </p:cNvSpPr>
          <p:nvPr/>
        </p:nvSpPr>
        <p:spPr bwMode="auto">
          <a:xfrm>
            <a:off x="14166058" y="10625138"/>
            <a:ext cx="516731" cy="295275"/>
          </a:xfrm>
          <a:custGeom>
            <a:avLst/>
            <a:gdLst>
              <a:gd name="T0" fmla="*/ 415 w 415"/>
              <a:gd name="T1" fmla="*/ 105 h 238"/>
              <a:gd name="T2" fmla="*/ 415 w 415"/>
              <a:gd name="T3" fmla="*/ 124 h 238"/>
              <a:gd name="T4" fmla="*/ 221 w 415"/>
              <a:gd name="T5" fmla="*/ 238 h 238"/>
              <a:gd name="T6" fmla="*/ 64 w 415"/>
              <a:gd name="T7" fmla="*/ 174 h 238"/>
              <a:gd name="T8" fmla="*/ 0 w 415"/>
              <a:gd name="T9" fmla="*/ 19 h 238"/>
              <a:gd name="T10" fmla="*/ 0 w 415"/>
              <a:gd name="T11" fmla="*/ 0 h 238"/>
              <a:gd name="T12" fmla="*/ 64 w 415"/>
              <a:gd name="T13" fmla="*/ 155 h 238"/>
              <a:gd name="T14" fmla="*/ 221 w 415"/>
              <a:gd name="T15" fmla="*/ 219 h 238"/>
              <a:gd name="T16" fmla="*/ 415 w 415"/>
              <a:gd name="T17" fmla="*/ 10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5" h="238">
                <a:moveTo>
                  <a:pt x="415" y="105"/>
                </a:moveTo>
                <a:lnTo>
                  <a:pt x="415" y="124"/>
                </a:lnTo>
                <a:cubicBezTo>
                  <a:pt x="373" y="200"/>
                  <a:pt x="308" y="238"/>
                  <a:pt x="221" y="238"/>
                </a:cubicBezTo>
                <a:cubicBezTo>
                  <a:pt x="160" y="238"/>
                  <a:pt x="108" y="217"/>
                  <a:pt x="64" y="174"/>
                </a:cubicBezTo>
                <a:cubicBezTo>
                  <a:pt x="21" y="131"/>
                  <a:pt x="0" y="79"/>
                  <a:pt x="0" y="19"/>
                </a:cubicBezTo>
                <a:lnTo>
                  <a:pt x="0" y="0"/>
                </a:lnTo>
                <a:cubicBezTo>
                  <a:pt x="0" y="60"/>
                  <a:pt x="21" y="112"/>
                  <a:pt x="64" y="155"/>
                </a:cubicBezTo>
                <a:cubicBezTo>
                  <a:pt x="108" y="198"/>
                  <a:pt x="160" y="219"/>
                  <a:pt x="221" y="219"/>
                </a:cubicBezTo>
                <a:cubicBezTo>
                  <a:pt x="308" y="219"/>
                  <a:pt x="373" y="181"/>
                  <a:pt x="415" y="105"/>
                </a:cubicBezTo>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81" name="Freeform 285"/>
          <p:cNvSpPr>
            <a:spLocks noChangeArrowheads="1"/>
          </p:cNvSpPr>
          <p:nvPr/>
        </p:nvSpPr>
        <p:spPr bwMode="auto">
          <a:xfrm>
            <a:off x="14701838" y="10663238"/>
            <a:ext cx="11907" cy="66675"/>
          </a:xfrm>
          <a:custGeom>
            <a:avLst/>
            <a:gdLst>
              <a:gd name="T0" fmla="*/ 8 w 8"/>
              <a:gd name="T1" fmla="*/ 0 h 54"/>
              <a:gd name="T2" fmla="*/ 8 w 8"/>
              <a:gd name="T3" fmla="*/ 19 h 54"/>
              <a:gd name="T4" fmla="*/ 0 w 8"/>
              <a:gd name="T5" fmla="*/ 54 h 54"/>
              <a:gd name="T6" fmla="*/ 0 w 8"/>
              <a:gd name="T7" fmla="*/ 35 h 54"/>
              <a:gd name="T8" fmla="*/ 8 w 8"/>
              <a:gd name="T9" fmla="*/ 0 h 54"/>
            </a:gdLst>
            <a:ahLst/>
            <a:cxnLst>
              <a:cxn ang="0">
                <a:pos x="T0" y="T1"/>
              </a:cxn>
              <a:cxn ang="0">
                <a:pos x="T2" y="T3"/>
              </a:cxn>
              <a:cxn ang="0">
                <a:pos x="T4" y="T5"/>
              </a:cxn>
              <a:cxn ang="0">
                <a:pos x="T6" y="T7"/>
              </a:cxn>
              <a:cxn ang="0">
                <a:pos x="T8" y="T9"/>
              </a:cxn>
            </a:cxnLst>
            <a:rect l="0" t="0" r="r" b="b"/>
            <a:pathLst>
              <a:path w="8" h="54">
                <a:moveTo>
                  <a:pt x="8" y="0"/>
                </a:moveTo>
                <a:lnTo>
                  <a:pt x="8" y="19"/>
                </a:lnTo>
                <a:cubicBezTo>
                  <a:pt x="6" y="31"/>
                  <a:pt x="3" y="43"/>
                  <a:pt x="0" y="54"/>
                </a:cubicBezTo>
                <a:lnTo>
                  <a:pt x="0" y="35"/>
                </a:lnTo>
                <a:cubicBezTo>
                  <a:pt x="3" y="23"/>
                  <a:pt x="6" y="12"/>
                  <a:pt x="8" y="0"/>
                </a:cubicBezTo>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82" name="Freeform 286"/>
          <p:cNvSpPr>
            <a:spLocks noChangeArrowheads="1"/>
          </p:cNvSpPr>
          <p:nvPr/>
        </p:nvSpPr>
        <p:spPr bwMode="auto">
          <a:xfrm>
            <a:off x="14682788" y="10708483"/>
            <a:ext cx="19050" cy="71438"/>
          </a:xfrm>
          <a:custGeom>
            <a:avLst/>
            <a:gdLst>
              <a:gd name="T0" fmla="*/ 16 w 16"/>
              <a:gd name="T1" fmla="*/ 0 h 57"/>
              <a:gd name="T2" fmla="*/ 16 w 16"/>
              <a:gd name="T3" fmla="*/ 19 h 57"/>
              <a:gd name="T4" fmla="*/ 0 w 16"/>
              <a:gd name="T5" fmla="*/ 57 h 57"/>
              <a:gd name="T6" fmla="*/ 0 w 16"/>
              <a:gd name="T7" fmla="*/ 38 h 57"/>
              <a:gd name="T8" fmla="*/ 16 w 16"/>
              <a:gd name="T9" fmla="*/ 0 h 57"/>
            </a:gdLst>
            <a:ahLst/>
            <a:cxnLst>
              <a:cxn ang="0">
                <a:pos x="T0" y="T1"/>
              </a:cxn>
              <a:cxn ang="0">
                <a:pos x="T2" y="T3"/>
              </a:cxn>
              <a:cxn ang="0">
                <a:pos x="T4" y="T5"/>
              </a:cxn>
              <a:cxn ang="0">
                <a:pos x="T6" y="T7"/>
              </a:cxn>
              <a:cxn ang="0">
                <a:pos x="T8" y="T9"/>
              </a:cxn>
            </a:cxnLst>
            <a:rect l="0" t="0" r="r" b="b"/>
            <a:pathLst>
              <a:path w="16" h="57">
                <a:moveTo>
                  <a:pt x="16" y="0"/>
                </a:moveTo>
                <a:lnTo>
                  <a:pt x="16" y="19"/>
                </a:lnTo>
                <a:cubicBezTo>
                  <a:pt x="12" y="32"/>
                  <a:pt x="6" y="45"/>
                  <a:pt x="0" y="57"/>
                </a:cubicBezTo>
                <a:lnTo>
                  <a:pt x="0" y="38"/>
                </a:lnTo>
                <a:cubicBezTo>
                  <a:pt x="6" y="26"/>
                  <a:pt x="12" y="13"/>
                  <a:pt x="16" y="0"/>
                </a:cubicBezTo>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83" name="Freeform 287"/>
          <p:cNvSpPr>
            <a:spLocks noChangeArrowheads="1"/>
          </p:cNvSpPr>
          <p:nvPr/>
        </p:nvSpPr>
        <p:spPr bwMode="auto">
          <a:xfrm>
            <a:off x="14318458" y="10482263"/>
            <a:ext cx="242888" cy="269082"/>
          </a:xfrm>
          <a:custGeom>
            <a:avLst/>
            <a:gdLst>
              <a:gd name="T0" fmla="*/ 163 w 195"/>
              <a:gd name="T1" fmla="*/ 106 h 215"/>
              <a:gd name="T2" fmla="*/ 163 w 195"/>
              <a:gd name="T3" fmla="*/ 57 h 215"/>
              <a:gd name="T4" fmla="*/ 98 w 195"/>
              <a:gd name="T5" fmla="*/ 0 h 215"/>
              <a:gd name="T6" fmla="*/ 33 w 195"/>
              <a:gd name="T7" fmla="*/ 57 h 215"/>
              <a:gd name="T8" fmla="*/ 33 w 195"/>
              <a:gd name="T9" fmla="*/ 106 h 215"/>
              <a:gd name="T10" fmla="*/ 0 w 195"/>
              <a:gd name="T11" fmla="*/ 106 h 215"/>
              <a:gd name="T12" fmla="*/ 0 w 195"/>
              <a:gd name="T13" fmla="*/ 215 h 215"/>
              <a:gd name="T14" fmla="*/ 195 w 195"/>
              <a:gd name="T15" fmla="*/ 215 h 215"/>
              <a:gd name="T16" fmla="*/ 195 w 195"/>
              <a:gd name="T17" fmla="*/ 106 h 215"/>
              <a:gd name="T18" fmla="*/ 163 w 195"/>
              <a:gd name="T19" fmla="*/ 106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5" h="215">
                <a:moveTo>
                  <a:pt x="163" y="106"/>
                </a:moveTo>
                <a:lnTo>
                  <a:pt x="163" y="57"/>
                </a:lnTo>
                <a:cubicBezTo>
                  <a:pt x="159" y="19"/>
                  <a:pt x="137" y="0"/>
                  <a:pt x="98" y="0"/>
                </a:cubicBezTo>
                <a:cubicBezTo>
                  <a:pt x="59" y="0"/>
                  <a:pt x="37" y="19"/>
                  <a:pt x="33" y="57"/>
                </a:cubicBezTo>
                <a:lnTo>
                  <a:pt x="33" y="106"/>
                </a:lnTo>
                <a:lnTo>
                  <a:pt x="0" y="106"/>
                </a:lnTo>
                <a:lnTo>
                  <a:pt x="0" y="215"/>
                </a:lnTo>
                <a:lnTo>
                  <a:pt x="195" y="215"/>
                </a:lnTo>
                <a:lnTo>
                  <a:pt x="195" y="106"/>
                </a:lnTo>
                <a:lnTo>
                  <a:pt x="163" y="106"/>
                </a:lnTo>
              </a:path>
            </a:pathLst>
          </a:custGeom>
          <a:solidFill>
            <a:srgbClr val="FFFFF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84" name="Freeform 288"/>
          <p:cNvSpPr>
            <a:spLocks noChangeArrowheads="1"/>
          </p:cNvSpPr>
          <p:nvPr/>
        </p:nvSpPr>
        <p:spPr bwMode="auto">
          <a:xfrm>
            <a:off x="14399420" y="10515601"/>
            <a:ext cx="83343" cy="100013"/>
          </a:xfrm>
          <a:custGeom>
            <a:avLst/>
            <a:gdLst>
              <a:gd name="T0" fmla="*/ 66 w 66"/>
              <a:gd name="T1" fmla="*/ 79 h 79"/>
              <a:gd name="T2" fmla="*/ 0 w 66"/>
              <a:gd name="T3" fmla="*/ 79 h 79"/>
              <a:gd name="T4" fmla="*/ 0 w 66"/>
              <a:gd name="T5" fmla="*/ 30 h 79"/>
              <a:gd name="T6" fmla="*/ 4 w 66"/>
              <a:gd name="T7" fmla="*/ 15 h 79"/>
              <a:gd name="T8" fmla="*/ 33 w 66"/>
              <a:gd name="T9" fmla="*/ 0 h 79"/>
              <a:gd name="T10" fmla="*/ 62 w 66"/>
              <a:gd name="T11" fmla="*/ 15 h 79"/>
              <a:gd name="T12" fmla="*/ 66 w 66"/>
              <a:gd name="T13" fmla="*/ 30 h 79"/>
              <a:gd name="T14" fmla="*/ 66 w 66"/>
              <a:gd name="T15" fmla="*/ 79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79">
                <a:moveTo>
                  <a:pt x="66" y="79"/>
                </a:moveTo>
                <a:lnTo>
                  <a:pt x="0" y="79"/>
                </a:lnTo>
                <a:lnTo>
                  <a:pt x="0" y="30"/>
                </a:lnTo>
                <a:cubicBezTo>
                  <a:pt x="0" y="25"/>
                  <a:pt x="1" y="20"/>
                  <a:pt x="4" y="15"/>
                </a:cubicBezTo>
                <a:cubicBezTo>
                  <a:pt x="9" y="4"/>
                  <a:pt x="19" y="0"/>
                  <a:pt x="33" y="0"/>
                </a:cubicBezTo>
                <a:cubicBezTo>
                  <a:pt x="46" y="0"/>
                  <a:pt x="56" y="5"/>
                  <a:pt x="62" y="15"/>
                </a:cubicBezTo>
                <a:cubicBezTo>
                  <a:pt x="65" y="20"/>
                  <a:pt x="66" y="25"/>
                  <a:pt x="66" y="30"/>
                </a:cubicBezTo>
                <a:lnTo>
                  <a:pt x="66" y="79"/>
                </a:lnTo>
              </a:path>
            </a:pathLst>
          </a:custGeom>
          <a:solidFill>
            <a:srgbClr val="FFFFF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85" name="Text Box 289"/>
          <p:cNvSpPr txBox="1">
            <a:spLocks noChangeArrowheads="1"/>
          </p:cNvSpPr>
          <p:nvPr/>
        </p:nvSpPr>
        <p:spPr bwMode="auto">
          <a:xfrm>
            <a:off x="14087475" y="10977563"/>
            <a:ext cx="704850"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eaLnBrk="1" hangingPunct="1"/>
            <a:r>
              <a:rPr lang="en-US" altLang="ko-KR" sz="750">
                <a:solidFill>
                  <a:srgbClr val="000000"/>
                </a:solidFill>
                <a:ea typeface="굴림" panose="020B0600000101010101" pitchFamily="50" charset="-127"/>
              </a:rPr>
              <a:t>VPN</a:t>
            </a:r>
          </a:p>
          <a:p>
            <a:pPr algn="ctr" eaLnBrk="1" hangingPunct="1"/>
            <a:r>
              <a:rPr lang="en-US" altLang="ko-KR" sz="750">
                <a:solidFill>
                  <a:srgbClr val="000000"/>
                </a:solidFill>
                <a:ea typeface="굴림" panose="020B0600000101010101" pitchFamily="50" charset="-127"/>
              </a:rPr>
              <a:t>Gateway</a:t>
            </a:r>
          </a:p>
        </p:txBody>
      </p:sp>
      <p:sp>
        <p:nvSpPr>
          <p:cNvPr id="4386" name="Freeform 290"/>
          <p:cNvSpPr>
            <a:spLocks noChangeArrowheads="1"/>
          </p:cNvSpPr>
          <p:nvPr/>
        </p:nvSpPr>
        <p:spPr bwMode="auto">
          <a:xfrm>
            <a:off x="15492413" y="10260807"/>
            <a:ext cx="38100" cy="114300"/>
          </a:xfrm>
          <a:custGeom>
            <a:avLst/>
            <a:gdLst>
              <a:gd name="T0" fmla="*/ 29 w 29"/>
              <a:gd name="T1" fmla="*/ 74 h 93"/>
              <a:gd name="T2" fmla="*/ 29 w 29"/>
              <a:gd name="T3" fmla="*/ 93 h 93"/>
              <a:gd name="T4" fmla="*/ 0 w 29"/>
              <a:gd name="T5" fmla="*/ 18 h 93"/>
              <a:gd name="T6" fmla="*/ 0 w 29"/>
              <a:gd name="T7" fmla="*/ 0 h 93"/>
              <a:gd name="T8" fmla="*/ 29 w 29"/>
              <a:gd name="T9" fmla="*/ 74 h 93"/>
              <a:gd name="T10" fmla="*/ 29 w 29"/>
              <a:gd name="T11" fmla="*/ 74 h 93"/>
            </a:gdLst>
            <a:ahLst/>
            <a:cxnLst>
              <a:cxn ang="0">
                <a:pos x="T0" y="T1"/>
              </a:cxn>
              <a:cxn ang="0">
                <a:pos x="T2" y="T3"/>
              </a:cxn>
              <a:cxn ang="0">
                <a:pos x="T4" y="T5"/>
              </a:cxn>
              <a:cxn ang="0">
                <a:pos x="T6" y="T7"/>
              </a:cxn>
              <a:cxn ang="0">
                <a:pos x="T8" y="T9"/>
              </a:cxn>
              <a:cxn ang="0">
                <a:pos x="T10" y="T11"/>
              </a:cxn>
            </a:cxnLst>
            <a:rect l="0" t="0" r="r" b="b"/>
            <a:pathLst>
              <a:path w="29" h="93">
                <a:moveTo>
                  <a:pt x="29" y="74"/>
                </a:moveTo>
                <a:lnTo>
                  <a:pt x="29" y="93"/>
                </a:lnTo>
                <a:lnTo>
                  <a:pt x="0" y="18"/>
                </a:lnTo>
                <a:lnTo>
                  <a:pt x="0" y="0"/>
                </a:lnTo>
                <a:lnTo>
                  <a:pt x="29" y="74"/>
                </a:lnTo>
                <a:lnTo>
                  <a:pt x="29" y="74"/>
                </a:lnTo>
                <a:close/>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87" name="Freeform 291"/>
          <p:cNvSpPr>
            <a:spLocks noChangeArrowheads="1"/>
          </p:cNvSpPr>
          <p:nvPr/>
        </p:nvSpPr>
        <p:spPr bwMode="auto">
          <a:xfrm>
            <a:off x="15501938" y="10506076"/>
            <a:ext cx="161925" cy="23813"/>
          </a:xfrm>
          <a:custGeom>
            <a:avLst/>
            <a:gdLst>
              <a:gd name="T0" fmla="*/ 0 w 129"/>
              <a:gd name="T1" fmla="*/ 0 h 18"/>
              <a:gd name="T2" fmla="*/ 129 w 129"/>
              <a:gd name="T3" fmla="*/ 0 h 18"/>
              <a:gd name="T4" fmla="*/ 129 w 129"/>
              <a:gd name="T5" fmla="*/ 18 h 18"/>
              <a:gd name="T6" fmla="*/ 0 w 129"/>
              <a:gd name="T7" fmla="*/ 18 h 18"/>
              <a:gd name="T8" fmla="*/ 0 w 129"/>
              <a:gd name="T9" fmla="*/ 0 h 18"/>
              <a:gd name="T10" fmla="*/ 0 w 129"/>
              <a:gd name="T11" fmla="*/ 0 h 18"/>
            </a:gdLst>
            <a:ahLst/>
            <a:cxnLst>
              <a:cxn ang="0">
                <a:pos x="T0" y="T1"/>
              </a:cxn>
              <a:cxn ang="0">
                <a:pos x="T2" y="T3"/>
              </a:cxn>
              <a:cxn ang="0">
                <a:pos x="T4" y="T5"/>
              </a:cxn>
              <a:cxn ang="0">
                <a:pos x="T6" y="T7"/>
              </a:cxn>
              <a:cxn ang="0">
                <a:pos x="T8" y="T9"/>
              </a:cxn>
              <a:cxn ang="0">
                <a:pos x="T10" y="T11"/>
              </a:cxn>
            </a:cxnLst>
            <a:rect l="0" t="0" r="r" b="b"/>
            <a:pathLst>
              <a:path w="129" h="18">
                <a:moveTo>
                  <a:pt x="0" y="0"/>
                </a:moveTo>
                <a:lnTo>
                  <a:pt x="129" y="0"/>
                </a:lnTo>
                <a:lnTo>
                  <a:pt x="129" y="18"/>
                </a:lnTo>
                <a:lnTo>
                  <a:pt x="0" y="18"/>
                </a:lnTo>
                <a:lnTo>
                  <a:pt x="0" y="0"/>
                </a:lnTo>
                <a:lnTo>
                  <a:pt x="0" y="0"/>
                </a:lnTo>
                <a:close/>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88" name="Freeform 292"/>
          <p:cNvSpPr>
            <a:spLocks noChangeArrowheads="1"/>
          </p:cNvSpPr>
          <p:nvPr/>
        </p:nvSpPr>
        <p:spPr bwMode="auto">
          <a:xfrm>
            <a:off x="15492413" y="10260807"/>
            <a:ext cx="261938" cy="254793"/>
          </a:xfrm>
          <a:custGeom>
            <a:avLst/>
            <a:gdLst>
              <a:gd name="T0" fmla="*/ 0 w 211"/>
              <a:gd name="T1" fmla="*/ 0 h 205"/>
              <a:gd name="T2" fmla="*/ 145 w 211"/>
              <a:gd name="T3" fmla="*/ 62 h 205"/>
              <a:gd name="T4" fmla="*/ 211 w 211"/>
              <a:gd name="T5" fmla="*/ 205 h 205"/>
              <a:gd name="T6" fmla="*/ 137 w 211"/>
              <a:gd name="T7" fmla="*/ 175 h 205"/>
              <a:gd name="T8" fmla="*/ 137 w 211"/>
              <a:gd name="T9" fmla="*/ 198 h 205"/>
              <a:gd name="T10" fmla="*/ 7 w 211"/>
              <a:gd name="T11" fmla="*/ 198 h 205"/>
              <a:gd name="T12" fmla="*/ 7 w 211"/>
              <a:gd name="T13" fmla="*/ 74 h 205"/>
              <a:gd name="T14" fmla="*/ 29 w 211"/>
              <a:gd name="T15" fmla="*/ 74 h 205"/>
              <a:gd name="T16" fmla="*/ 0 w 211"/>
              <a:gd name="T17"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205">
                <a:moveTo>
                  <a:pt x="0" y="0"/>
                </a:moveTo>
                <a:cubicBezTo>
                  <a:pt x="56" y="1"/>
                  <a:pt x="105" y="22"/>
                  <a:pt x="145" y="62"/>
                </a:cubicBezTo>
                <a:cubicBezTo>
                  <a:pt x="186" y="101"/>
                  <a:pt x="208" y="149"/>
                  <a:pt x="211" y="205"/>
                </a:cubicBezTo>
                <a:lnTo>
                  <a:pt x="137" y="175"/>
                </a:lnTo>
                <a:lnTo>
                  <a:pt x="137" y="198"/>
                </a:lnTo>
                <a:lnTo>
                  <a:pt x="7" y="198"/>
                </a:lnTo>
                <a:lnTo>
                  <a:pt x="7" y="74"/>
                </a:lnTo>
                <a:lnTo>
                  <a:pt x="29" y="74"/>
                </a:lnTo>
                <a:lnTo>
                  <a:pt x="0" y="0"/>
                </a:lnTo>
              </a:path>
            </a:pathLst>
          </a:custGeom>
          <a:solidFill>
            <a:srgbClr val="F58536"/>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89" name="Freeform 293"/>
          <p:cNvSpPr>
            <a:spLocks noChangeArrowheads="1"/>
          </p:cNvSpPr>
          <p:nvPr/>
        </p:nvSpPr>
        <p:spPr bwMode="auto">
          <a:xfrm>
            <a:off x="15663863" y="10477501"/>
            <a:ext cx="90488" cy="61913"/>
          </a:xfrm>
          <a:custGeom>
            <a:avLst/>
            <a:gdLst>
              <a:gd name="T0" fmla="*/ 74 w 74"/>
              <a:gd name="T1" fmla="*/ 29 h 48"/>
              <a:gd name="T2" fmla="*/ 74 w 74"/>
              <a:gd name="T3" fmla="*/ 48 h 48"/>
              <a:gd name="T4" fmla="*/ 0 w 74"/>
              <a:gd name="T5" fmla="*/ 18 h 48"/>
              <a:gd name="T6" fmla="*/ 0 w 74"/>
              <a:gd name="T7" fmla="*/ 0 h 48"/>
              <a:gd name="T8" fmla="*/ 74 w 74"/>
              <a:gd name="T9" fmla="*/ 29 h 48"/>
              <a:gd name="T10" fmla="*/ 74 w 74"/>
              <a:gd name="T11" fmla="*/ 29 h 48"/>
            </a:gdLst>
            <a:ahLst/>
            <a:cxnLst>
              <a:cxn ang="0">
                <a:pos x="T0" y="T1"/>
              </a:cxn>
              <a:cxn ang="0">
                <a:pos x="T2" y="T3"/>
              </a:cxn>
              <a:cxn ang="0">
                <a:pos x="T4" y="T5"/>
              </a:cxn>
              <a:cxn ang="0">
                <a:pos x="T6" y="T7"/>
              </a:cxn>
              <a:cxn ang="0">
                <a:pos x="T8" y="T9"/>
              </a:cxn>
              <a:cxn ang="0">
                <a:pos x="T10" y="T11"/>
              </a:cxn>
            </a:cxnLst>
            <a:rect l="0" t="0" r="r" b="b"/>
            <a:pathLst>
              <a:path w="74" h="48">
                <a:moveTo>
                  <a:pt x="74" y="29"/>
                </a:moveTo>
                <a:lnTo>
                  <a:pt x="74" y="48"/>
                </a:lnTo>
                <a:lnTo>
                  <a:pt x="0" y="18"/>
                </a:lnTo>
                <a:lnTo>
                  <a:pt x="0" y="0"/>
                </a:lnTo>
                <a:lnTo>
                  <a:pt x="74" y="29"/>
                </a:lnTo>
                <a:lnTo>
                  <a:pt x="74" y="29"/>
                </a:lnTo>
                <a:close/>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90" name="Freeform 294"/>
          <p:cNvSpPr>
            <a:spLocks noChangeArrowheads="1"/>
          </p:cNvSpPr>
          <p:nvPr/>
        </p:nvSpPr>
        <p:spPr bwMode="auto">
          <a:xfrm>
            <a:off x="15501938" y="10713245"/>
            <a:ext cx="28575" cy="23813"/>
          </a:xfrm>
          <a:custGeom>
            <a:avLst/>
            <a:gdLst>
              <a:gd name="T0" fmla="*/ 0 w 22"/>
              <a:gd name="T1" fmla="*/ 0 h 18"/>
              <a:gd name="T2" fmla="*/ 22 w 22"/>
              <a:gd name="T3" fmla="*/ 0 h 18"/>
              <a:gd name="T4" fmla="*/ 22 w 22"/>
              <a:gd name="T5" fmla="*/ 18 h 18"/>
              <a:gd name="T6" fmla="*/ 0 w 22"/>
              <a:gd name="T7" fmla="*/ 18 h 18"/>
              <a:gd name="T8" fmla="*/ 0 w 22"/>
              <a:gd name="T9" fmla="*/ 0 h 18"/>
              <a:gd name="T10" fmla="*/ 0 w 22"/>
              <a:gd name="T11" fmla="*/ 0 h 18"/>
            </a:gdLst>
            <a:ahLst/>
            <a:cxnLst>
              <a:cxn ang="0">
                <a:pos x="T0" y="T1"/>
              </a:cxn>
              <a:cxn ang="0">
                <a:pos x="T2" y="T3"/>
              </a:cxn>
              <a:cxn ang="0">
                <a:pos x="T4" y="T5"/>
              </a:cxn>
              <a:cxn ang="0">
                <a:pos x="T6" y="T7"/>
              </a:cxn>
              <a:cxn ang="0">
                <a:pos x="T8" y="T9"/>
              </a:cxn>
              <a:cxn ang="0">
                <a:pos x="T10" y="T11"/>
              </a:cxn>
            </a:cxnLst>
            <a:rect l="0" t="0" r="r" b="b"/>
            <a:pathLst>
              <a:path w="22" h="18">
                <a:moveTo>
                  <a:pt x="0" y="0"/>
                </a:moveTo>
                <a:lnTo>
                  <a:pt x="22" y="0"/>
                </a:lnTo>
                <a:lnTo>
                  <a:pt x="22" y="18"/>
                </a:lnTo>
                <a:lnTo>
                  <a:pt x="0" y="18"/>
                </a:lnTo>
                <a:lnTo>
                  <a:pt x="0" y="0"/>
                </a:lnTo>
                <a:lnTo>
                  <a:pt x="0" y="0"/>
                </a:lnTo>
                <a:close/>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91" name="Freeform 295"/>
          <p:cNvSpPr>
            <a:spLocks noChangeArrowheads="1"/>
          </p:cNvSpPr>
          <p:nvPr/>
        </p:nvSpPr>
        <p:spPr bwMode="auto">
          <a:xfrm>
            <a:off x="15494795" y="10539413"/>
            <a:ext cx="261938" cy="261938"/>
          </a:xfrm>
          <a:custGeom>
            <a:avLst/>
            <a:gdLst>
              <a:gd name="T0" fmla="*/ 210 w 210"/>
              <a:gd name="T1" fmla="*/ 0 h 211"/>
              <a:gd name="T2" fmla="*/ 147 w 210"/>
              <a:gd name="T3" fmla="*/ 147 h 211"/>
              <a:gd name="T4" fmla="*/ 0 w 210"/>
              <a:gd name="T5" fmla="*/ 211 h 211"/>
              <a:gd name="T6" fmla="*/ 28 w 210"/>
              <a:gd name="T7" fmla="*/ 139 h 211"/>
              <a:gd name="T8" fmla="*/ 6 w 210"/>
              <a:gd name="T9" fmla="*/ 139 h 211"/>
              <a:gd name="T10" fmla="*/ 6 w 210"/>
              <a:gd name="T11" fmla="*/ 12 h 211"/>
              <a:gd name="T12" fmla="*/ 135 w 210"/>
              <a:gd name="T13" fmla="*/ 12 h 211"/>
              <a:gd name="T14" fmla="*/ 135 w 210"/>
              <a:gd name="T15" fmla="*/ 29 h 211"/>
              <a:gd name="T16" fmla="*/ 210 w 210"/>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211">
                <a:moveTo>
                  <a:pt x="210" y="0"/>
                </a:moveTo>
                <a:cubicBezTo>
                  <a:pt x="209" y="57"/>
                  <a:pt x="187" y="106"/>
                  <a:pt x="147" y="147"/>
                </a:cubicBezTo>
                <a:cubicBezTo>
                  <a:pt x="106" y="187"/>
                  <a:pt x="57" y="209"/>
                  <a:pt x="0" y="211"/>
                </a:cubicBezTo>
                <a:lnTo>
                  <a:pt x="28" y="139"/>
                </a:lnTo>
                <a:lnTo>
                  <a:pt x="6" y="139"/>
                </a:lnTo>
                <a:lnTo>
                  <a:pt x="6" y="12"/>
                </a:lnTo>
                <a:lnTo>
                  <a:pt x="135" y="12"/>
                </a:lnTo>
                <a:lnTo>
                  <a:pt x="135" y="29"/>
                </a:lnTo>
                <a:lnTo>
                  <a:pt x="210" y="0"/>
                </a:lnTo>
              </a:path>
            </a:pathLst>
          </a:custGeom>
          <a:solidFill>
            <a:srgbClr val="F58536"/>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92" name="Freeform 296"/>
          <p:cNvSpPr>
            <a:spLocks noChangeArrowheads="1"/>
          </p:cNvSpPr>
          <p:nvPr/>
        </p:nvSpPr>
        <p:spPr bwMode="auto">
          <a:xfrm>
            <a:off x="15494795" y="10539413"/>
            <a:ext cx="261938" cy="285750"/>
          </a:xfrm>
          <a:custGeom>
            <a:avLst/>
            <a:gdLst>
              <a:gd name="T0" fmla="*/ 210 w 210"/>
              <a:gd name="T1" fmla="*/ 0 h 230"/>
              <a:gd name="T2" fmla="*/ 210 w 210"/>
              <a:gd name="T3" fmla="*/ 18 h 230"/>
              <a:gd name="T4" fmla="*/ 147 w 210"/>
              <a:gd name="T5" fmla="*/ 165 h 230"/>
              <a:gd name="T6" fmla="*/ 0 w 210"/>
              <a:gd name="T7" fmla="*/ 230 h 230"/>
              <a:gd name="T8" fmla="*/ 0 w 210"/>
              <a:gd name="T9" fmla="*/ 211 h 230"/>
              <a:gd name="T10" fmla="*/ 147 w 210"/>
              <a:gd name="T11" fmla="*/ 147 h 230"/>
              <a:gd name="T12" fmla="*/ 210 w 210"/>
              <a:gd name="T13" fmla="*/ 0 h 230"/>
            </a:gdLst>
            <a:ahLst/>
            <a:cxnLst>
              <a:cxn ang="0">
                <a:pos x="T0" y="T1"/>
              </a:cxn>
              <a:cxn ang="0">
                <a:pos x="T2" y="T3"/>
              </a:cxn>
              <a:cxn ang="0">
                <a:pos x="T4" y="T5"/>
              </a:cxn>
              <a:cxn ang="0">
                <a:pos x="T6" y="T7"/>
              </a:cxn>
              <a:cxn ang="0">
                <a:pos x="T8" y="T9"/>
              </a:cxn>
              <a:cxn ang="0">
                <a:pos x="T10" y="T11"/>
              </a:cxn>
              <a:cxn ang="0">
                <a:pos x="T12" y="T13"/>
              </a:cxn>
            </a:cxnLst>
            <a:rect l="0" t="0" r="r" b="b"/>
            <a:pathLst>
              <a:path w="210" h="230">
                <a:moveTo>
                  <a:pt x="210" y="0"/>
                </a:moveTo>
                <a:lnTo>
                  <a:pt x="210" y="18"/>
                </a:lnTo>
                <a:cubicBezTo>
                  <a:pt x="209" y="76"/>
                  <a:pt x="187" y="125"/>
                  <a:pt x="147" y="165"/>
                </a:cubicBezTo>
                <a:cubicBezTo>
                  <a:pt x="106" y="206"/>
                  <a:pt x="57" y="228"/>
                  <a:pt x="0" y="230"/>
                </a:cubicBezTo>
                <a:lnTo>
                  <a:pt x="0" y="211"/>
                </a:lnTo>
                <a:cubicBezTo>
                  <a:pt x="57" y="209"/>
                  <a:pt x="106" y="187"/>
                  <a:pt x="147" y="147"/>
                </a:cubicBezTo>
                <a:cubicBezTo>
                  <a:pt x="187" y="106"/>
                  <a:pt x="209" y="57"/>
                  <a:pt x="210" y="0"/>
                </a:cubicBezTo>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93" name="Freeform 297"/>
          <p:cNvSpPr>
            <a:spLocks noChangeArrowheads="1"/>
          </p:cNvSpPr>
          <p:nvPr/>
        </p:nvSpPr>
        <p:spPr bwMode="auto">
          <a:xfrm>
            <a:off x="15742445" y="10570370"/>
            <a:ext cx="9525" cy="66675"/>
          </a:xfrm>
          <a:custGeom>
            <a:avLst/>
            <a:gdLst>
              <a:gd name="T0" fmla="*/ 8 w 8"/>
              <a:gd name="T1" fmla="*/ 0 h 54"/>
              <a:gd name="T2" fmla="*/ 8 w 8"/>
              <a:gd name="T3" fmla="*/ 18 h 54"/>
              <a:gd name="T4" fmla="*/ 0 w 8"/>
              <a:gd name="T5" fmla="*/ 54 h 54"/>
              <a:gd name="T6" fmla="*/ 0 w 8"/>
              <a:gd name="T7" fmla="*/ 35 h 54"/>
              <a:gd name="T8" fmla="*/ 8 w 8"/>
              <a:gd name="T9" fmla="*/ 0 h 54"/>
            </a:gdLst>
            <a:ahLst/>
            <a:cxnLst>
              <a:cxn ang="0">
                <a:pos x="T0" y="T1"/>
              </a:cxn>
              <a:cxn ang="0">
                <a:pos x="T2" y="T3"/>
              </a:cxn>
              <a:cxn ang="0">
                <a:pos x="T4" y="T5"/>
              </a:cxn>
              <a:cxn ang="0">
                <a:pos x="T6" y="T7"/>
              </a:cxn>
              <a:cxn ang="0">
                <a:pos x="T8" y="T9"/>
              </a:cxn>
            </a:cxnLst>
            <a:rect l="0" t="0" r="r" b="b"/>
            <a:pathLst>
              <a:path w="8" h="54">
                <a:moveTo>
                  <a:pt x="8" y="0"/>
                </a:moveTo>
                <a:lnTo>
                  <a:pt x="8" y="18"/>
                </a:lnTo>
                <a:cubicBezTo>
                  <a:pt x="6" y="30"/>
                  <a:pt x="3" y="42"/>
                  <a:pt x="0" y="54"/>
                </a:cubicBezTo>
                <a:lnTo>
                  <a:pt x="0" y="35"/>
                </a:lnTo>
                <a:cubicBezTo>
                  <a:pt x="3" y="23"/>
                  <a:pt x="6" y="11"/>
                  <a:pt x="8" y="0"/>
                </a:cubicBezTo>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94" name="Freeform 298"/>
          <p:cNvSpPr>
            <a:spLocks noChangeArrowheads="1"/>
          </p:cNvSpPr>
          <p:nvPr/>
        </p:nvSpPr>
        <p:spPr bwMode="auto">
          <a:xfrm>
            <a:off x="15723395" y="10613233"/>
            <a:ext cx="19050" cy="71438"/>
          </a:xfrm>
          <a:custGeom>
            <a:avLst/>
            <a:gdLst>
              <a:gd name="T0" fmla="*/ 16 w 16"/>
              <a:gd name="T1" fmla="*/ 0 h 57"/>
              <a:gd name="T2" fmla="*/ 16 w 16"/>
              <a:gd name="T3" fmla="*/ 18 h 57"/>
              <a:gd name="T4" fmla="*/ 0 w 16"/>
              <a:gd name="T5" fmla="*/ 57 h 57"/>
              <a:gd name="T6" fmla="*/ 0 w 16"/>
              <a:gd name="T7" fmla="*/ 38 h 57"/>
              <a:gd name="T8" fmla="*/ 16 w 16"/>
              <a:gd name="T9" fmla="*/ 0 h 57"/>
            </a:gdLst>
            <a:ahLst/>
            <a:cxnLst>
              <a:cxn ang="0">
                <a:pos x="T0" y="T1"/>
              </a:cxn>
              <a:cxn ang="0">
                <a:pos x="T2" y="T3"/>
              </a:cxn>
              <a:cxn ang="0">
                <a:pos x="T4" y="T5"/>
              </a:cxn>
              <a:cxn ang="0">
                <a:pos x="T6" y="T7"/>
              </a:cxn>
              <a:cxn ang="0">
                <a:pos x="T8" y="T9"/>
              </a:cxn>
            </a:cxnLst>
            <a:rect l="0" t="0" r="r" b="b"/>
            <a:pathLst>
              <a:path w="16" h="57">
                <a:moveTo>
                  <a:pt x="16" y="0"/>
                </a:moveTo>
                <a:lnTo>
                  <a:pt x="16" y="18"/>
                </a:lnTo>
                <a:cubicBezTo>
                  <a:pt x="12" y="32"/>
                  <a:pt x="6" y="44"/>
                  <a:pt x="0" y="57"/>
                </a:cubicBezTo>
                <a:lnTo>
                  <a:pt x="0" y="38"/>
                </a:lnTo>
                <a:cubicBezTo>
                  <a:pt x="6" y="25"/>
                  <a:pt x="12" y="13"/>
                  <a:pt x="16" y="0"/>
                </a:cubicBezTo>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95" name="Freeform 299"/>
          <p:cNvSpPr>
            <a:spLocks noChangeArrowheads="1"/>
          </p:cNvSpPr>
          <p:nvPr/>
        </p:nvSpPr>
        <p:spPr bwMode="auto">
          <a:xfrm>
            <a:off x="15494795" y="10660858"/>
            <a:ext cx="228600" cy="164306"/>
          </a:xfrm>
          <a:custGeom>
            <a:avLst/>
            <a:gdLst>
              <a:gd name="T0" fmla="*/ 183 w 183"/>
              <a:gd name="T1" fmla="*/ 0 h 132"/>
              <a:gd name="T2" fmla="*/ 183 w 183"/>
              <a:gd name="T3" fmla="*/ 18 h 132"/>
              <a:gd name="T4" fmla="*/ 0 w 183"/>
              <a:gd name="T5" fmla="*/ 132 h 132"/>
              <a:gd name="T6" fmla="*/ 0 w 183"/>
              <a:gd name="T7" fmla="*/ 113 h 132"/>
              <a:gd name="T8" fmla="*/ 183 w 183"/>
              <a:gd name="T9" fmla="*/ 0 h 132"/>
            </a:gdLst>
            <a:ahLst/>
            <a:cxnLst>
              <a:cxn ang="0">
                <a:pos x="T0" y="T1"/>
              </a:cxn>
              <a:cxn ang="0">
                <a:pos x="T2" y="T3"/>
              </a:cxn>
              <a:cxn ang="0">
                <a:pos x="T4" y="T5"/>
              </a:cxn>
              <a:cxn ang="0">
                <a:pos x="T6" y="T7"/>
              </a:cxn>
              <a:cxn ang="0">
                <a:pos x="T8" y="T9"/>
              </a:cxn>
            </a:cxnLst>
            <a:rect l="0" t="0" r="r" b="b"/>
            <a:pathLst>
              <a:path w="183" h="132">
                <a:moveTo>
                  <a:pt x="183" y="0"/>
                </a:moveTo>
                <a:lnTo>
                  <a:pt x="183" y="18"/>
                </a:lnTo>
                <a:cubicBezTo>
                  <a:pt x="144" y="91"/>
                  <a:pt x="82" y="128"/>
                  <a:pt x="0" y="132"/>
                </a:cubicBezTo>
                <a:lnTo>
                  <a:pt x="0" y="113"/>
                </a:lnTo>
                <a:cubicBezTo>
                  <a:pt x="82" y="109"/>
                  <a:pt x="144" y="72"/>
                  <a:pt x="183" y="0"/>
                </a:cubicBezTo>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96" name="Freeform 300"/>
          <p:cNvSpPr>
            <a:spLocks noChangeArrowheads="1"/>
          </p:cNvSpPr>
          <p:nvPr/>
        </p:nvSpPr>
        <p:spPr bwMode="auto">
          <a:xfrm>
            <a:off x="15435263" y="10713245"/>
            <a:ext cx="28575" cy="23813"/>
          </a:xfrm>
          <a:custGeom>
            <a:avLst/>
            <a:gdLst>
              <a:gd name="T0" fmla="*/ 0 w 22"/>
              <a:gd name="T1" fmla="*/ 0 h 18"/>
              <a:gd name="T2" fmla="*/ 22 w 22"/>
              <a:gd name="T3" fmla="*/ 0 h 18"/>
              <a:gd name="T4" fmla="*/ 22 w 22"/>
              <a:gd name="T5" fmla="*/ 18 h 18"/>
              <a:gd name="T6" fmla="*/ 0 w 22"/>
              <a:gd name="T7" fmla="*/ 18 h 18"/>
              <a:gd name="T8" fmla="*/ 0 w 22"/>
              <a:gd name="T9" fmla="*/ 0 h 18"/>
              <a:gd name="T10" fmla="*/ 0 w 22"/>
              <a:gd name="T11" fmla="*/ 0 h 18"/>
            </a:gdLst>
            <a:ahLst/>
            <a:cxnLst>
              <a:cxn ang="0">
                <a:pos x="T0" y="T1"/>
              </a:cxn>
              <a:cxn ang="0">
                <a:pos x="T2" y="T3"/>
              </a:cxn>
              <a:cxn ang="0">
                <a:pos x="T4" y="T5"/>
              </a:cxn>
              <a:cxn ang="0">
                <a:pos x="T6" y="T7"/>
              </a:cxn>
              <a:cxn ang="0">
                <a:pos x="T8" y="T9"/>
              </a:cxn>
              <a:cxn ang="0">
                <a:pos x="T10" y="T11"/>
              </a:cxn>
            </a:cxnLst>
            <a:rect l="0" t="0" r="r" b="b"/>
            <a:pathLst>
              <a:path w="22" h="18">
                <a:moveTo>
                  <a:pt x="0" y="0"/>
                </a:moveTo>
                <a:lnTo>
                  <a:pt x="22" y="0"/>
                </a:lnTo>
                <a:lnTo>
                  <a:pt x="22" y="18"/>
                </a:lnTo>
                <a:lnTo>
                  <a:pt x="0" y="18"/>
                </a:lnTo>
                <a:lnTo>
                  <a:pt x="0" y="0"/>
                </a:lnTo>
                <a:lnTo>
                  <a:pt x="0" y="0"/>
                </a:lnTo>
                <a:close/>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97" name="Freeform 301"/>
          <p:cNvSpPr>
            <a:spLocks noChangeArrowheads="1"/>
          </p:cNvSpPr>
          <p:nvPr/>
        </p:nvSpPr>
        <p:spPr bwMode="auto">
          <a:xfrm>
            <a:off x="15211425" y="10544175"/>
            <a:ext cx="259557" cy="257175"/>
          </a:xfrm>
          <a:custGeom>
            <a:avLst/>
            <a:gdLst>
              <a:gd name="T0" fmla="*/ 0 w 210"/>
              <a:gd name="T1" fmla="*/ 0 h 206"/>
              <a:gd name="T2" fmla="*/ 67 w 210"/>
              <a:gd name="T3" fmla="*/ 26 h 206"/>
              <a:gd name="T4" fmla="*/ 67 w 210"/>
              <a:gd name="T5" fmla="*/ 7 h 206"/>
              <a:gd name="T6" fmla="*/ 203 w 210"/>
              <a:gd name="T7" fmla="*/ 7 h 206"/>
              <a:gd name="T8" fmla="*/ 203 w 210"/>
              <a:gd name="T9" fmla="*/ 134 h 206"/>
              <a:gd name="T10" fmla="*/ 181 w 210"/>
              <a:gd name="T11" fmla="*/ 134 h 206"/>
              <a:gd name="T12" fmla="*/ 210 w 210"/>
              <a:gd name="T13" fmla="*/ 206 h 206"/>
              <a:gd name="T14" fmla="*/ 64 w 210"/>
              <a:gd name="T15" fmla="*/ 143 h 206"/>
              <a:gd name="T16" fmla="*/ 0 w 210"/>
              <a:gd name="T17"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206">
                <a:moveTo>
                  <a:pt x="0" y="0"/>
                </a:moveTo>
                <a:lnTo>
                  <a:pt x="67" y="26"/>
                </a:lnTo>
                <a:lnTo>
                  <a:pt x="67" y="7"/>
                </a:lnTo>
                <a:lnTo>
                  <a:pt x="203" y="7"/>
                </a:lnTo>
                <a:lnTo>
                  <a:pt x="203" y="134"/>
                </a:lnTo>
                <a:lnTo>
                  <a:pt x="181" y="134"/>
                </a:lnTo>
                <a:lnTo>
                  <a:pt x="210" y="206"/>
                </a:lnTo>
                <a:cubicBezTo>
                  <a:pt x="153" y="204"/>
                  <a:pt x="105" y="183"/>
                  <a:pt x="64" y="143"/>
                </a:cubicBezTo>
                <a:cubicBezTo>
                  <a:pt x="24" y="104"/>
                  <a:pt x="2" y="56"/>
                  <a:pt x="0" y="0"/>
                </a:cubicBezTo>
              </a:path>
            </a:pathLst>
          </a:custGeom>
          <a:solidFill>
            <a:srgbClr val="F58536"/>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98" name="Freeform 302"/>
          <p:cNvSpPr>
            <a:spLocks noChangeArrowheads="1"/>
          </p:cNvSpPr>
          <p:nvPr/>
        </p:nvSpPr>
        <p:spPr bwMode="auto">
          <a:xfrm>
            <a:off x="15211425" y="10544176"/>
            <a:ext cx="259557" cy="280988"/>
          </a:xfrm>
          <a:custGeom>
            <a:avLst/>
            <a:gdLst>
              <a:gd name="T0" fmla="*/ 210 w 210"/>
              <a:gd name="T1" fmla="*/ 206 h 225"/>
              <a:gd name="T2" fmla="*/ 210 w 210"/>
              <a:gd name="T3" fmla="*/ 225 h 225"/>
              <a:gd name="T4" fmla="*/ 64 w 210"/>
              <a:gd name="T5" fmla="*/ 162 h 225"/>
              <a:gd name="T6" fmla="*/ 0 w 210"/>
              <a:gd name="T7" fmla="*/ 18 h 225"/>
              <a:gd name="T8" fmla="*/ 0 w 210"/>
              <a:gd name="T9" fmla="*/ 0 h 225"/>
              <a:gd name="T10" fmla="*/ 64 w 210"/>
              <a:gd name="T11" fmla="*/ 143 h 225"/>
              <a:gd name="T12" fmla="*/ 210 w 210"/>
              <a:gd name="T13" fmla="*/ 206 h 225"/>
            </a:gdLst>
            <a:ahLst/>
            <a:cxnLst>
              <a:cxn ang="0">
                <a:pos x="T0" y="T1"/>
              </a:cxn>
              <a:cxn ang="0">
                <a:pos x="T2" y="T3"/>
              </a:cxn>
              <a:cxn ang="0">
                <a:pos x="T4" y="T5"/>
              </a:cxn>
              <a:cxn ang="0">
                <a:pos x="T6" y="T7"/>
              </a:cxn>
              <a:cxn ang="0">
                <a:pos x="T8" y="T9"/>
              </a:cxn>
              <a:cxn ang="0">
                <a:pos x="T10" y="T11"/>
              </a:cxn>
              <a:cxn ang="0">
                <a:pos x="T12" y="T13"/>
              </a:cxn>
            </a:cxnLst>
            <a:rect l="0" t="0" r="r" b="b"/>
            <a:pathLst>
              <a:path w="210" h="225">
                <a:moveTo>
                  <a:pt x="210" y="206"/>
                </a:moveTo>
                <a:lnTo>
                  <a:pt x="210" y="225"/>
                </a:lnTo>
                <a:cubicBezTo>
                  <a:pt x="153" y="223"/>
                  <a:pt x="105" y="202"/>
                  <a:pt x="64" y="162"/>
                </a:cubicBezTo>
                <a:cubicBezTo>
                  <a:pt x="24" y="123"/>
                  <a:pt x="2" y="75"/>
                  <a:pt x="0" y="18"/>
                </a:cubicBezTo>
                <a:lnTo>
                  <a:pt x="0" y="0"/>
                </a:lnTo>
                <a:cubicBezTo>
                  <a:pt x="2" y="56"/>
                  <a:pt x="24" y="104"/>
                  <a:pt x="64" y="143"/>
                </a:cubicBezTo>
                <a:cubicBezTo>
                  <a:pt x="105" y="183"/>
                  <a:pt x="153" y="204"/>
                  <a:pt x="210" y="206"/>
                </a:cubicBezTo>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399" name="Freeform 303"/>
          <p:cNvSpPr>
            <a:spLocks noChangeArrowheads="1"/>
          </p:cNvSpPr>
          <p:nvPr/>
        </p:nvSpPr>
        <p:spPr bwMode="auto">
          <a:xfrm>
            <a:off x="15211425" y="10544176"/>
            <a:ext cx="259557" cy="280988"/>
          </a:xfrm>
          <a:custGeom>
            <a:avLst/>
            <a:gdLst>
              <a:gd name="T0" fmla="*/ 210 w 210"/>
              <a:gd name="T1" fmla="*/ 206 h 225"/>
              <a:gd name="T2" fmla="*/ 210 w 210"/>
              <a:gd name="T3" fmla="*/ 225 h 225"/>
              <a:gd name="T4" fmla="*/ 64 w 210"/>
              <a:gd name="T5" fmla="*/ 162 h 225"/>
              <a:gd name="T6" fmla="*/ 0 w 210"/>
              <a:gd name="T7" fmla="*/ 18 h 225"/>
              <a:gd name="T8" fmla="*/ 0 w 210"/>
              <a:gd name="T9" fmla="*/ 0 h 225"/>
              <a:gd name="T10" fmla="*/ 64 w 210"/>
              <a:gd name="T11" fmla="*/ 143 h 225"/>
              <a:gd name="T12" fmla="*/ 210 w 210"/>
              <a:gd name="T13" fmla="*/ 206 h 225"/>
            </a:gdLst>
            <a:ahLst/>
            <a:cxnLst>
              <a:cxn ang="0">
                <a:pos x="T0" y="T1"/>
              </a:cxn>
              <a:cxn ang="0">
                <a:pos x="T2" y="T3"/>
              </a:cxn>
              <a:cxn ang="0">
                <a:pos x="T4" y="T5"/>
              </a:cxn>
              <a:cxn ang="0">
                <a:pos x="T6" y="T7"/>
              </a:cxn>
              <a:cxn ang="0">
                <a:pos x="T8" y="T9"/>
              </a:cxn>
              <a:cxn ang="0">
                <a:pos x="T10" y="T11"/>
              </a:cxn>
              <a:cxn ang="0">
                <a:pos x="T12" y="T13"/>
              </a:cxn>
            </a:cxnLst>
            <a:rect l="0" t="0" r="r" b="b"/>
            <a:pathLst>
              <a:path w="210" h="225">
                <a:moveTo>
                  <a:pt x="210" y="206"/>
                </a:moveTo>
                <a:lnTo>
                  <a:pt x="210" y="225"/>
                </a:lnTo>
                <a:cubicBezTo>
                  <a:pt x="153" y="223"/>
                  <a:pt x="105" y="202"/>
                  <a:pt x="64" y="162"/>
                </a:cubicBezTo>
                <a:cubicBezTo>
                  <a:pt x="24" y="123"/>
                  <a:pt x="2" y="75"/>
                  <a:pt x="0" y="18"/>
                </a:cubicBezTo>
                <a:lnTo>
                  <a:pt x="0" y="0"/>
                </a:lnTo>
                <a:cubicBezTo>
                  <a:pt x="2" y="56"/>
                  <a:pt x="24" y="104"/>
                  <a:pt x="64" y="143"/>
                </a:cubicBezTo>
                <a:cubicBezTo>
                  <a:pt x="105" y="183"/>
                  <a:pt x="153" y="204"/>
                  <a:pt x="210" y="206"/>
                </a:cubicBezTo>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00" name="Freeform 304"/>
          <p:cNvSpPr>
            <a:spLocks noChangeArrowheads="1"/>
          </p:cNvSpPr>
          <p:nvPr/>
        </p:nvSpPr>
        <p:spPr bwMode="auto">
          <a:xfrm>
            <a:off x="15435263" y="10260807"/>
            <a:ext cx="38100" cy="114300"/>
          </a:xfrm>
          <a:custGeom>
            <a:avLst/>
            <a:gdLst>
              <a:gd name="T0" fmla="*/ 29 w 29"/>
              <a:gd name="T1" fmla="*/ 0 h 93"/>
              <a:gd name="T2" fmla="*/ 29 w 29"/>
              <a:gd name="T3" fmla="*/ 18 h 93"/>
              <a:gd name="T4" fmla="*/ 0 w 29"/>
              <a:gd name="T5" fmla="*/ 93 h 93"/>
              <a:gd name="T6" fmla="*/ 0 w 29"/>
              <a:gd name="T7" fmla="*/ 74 h 93"/>
              <a:gd name="T8" fmla="*/ 29 w 29"/>
              <a:gd name="T9" fmla="*/ 0 h 93"/>
              <a:gd name="T10" fmla="*/ 29 w 29"/>
              <a:gd name="T11" fmla="*/ 0 h 93"/>
            </a:gdLst>
            <a:ahLst/>
            <a:cxnLst>
              <a:cxn ang="0">
                <a:pos x="T0" y="T1"/>
              </a:cxn>
              <a:cxn ang="0">
                <a:pos x="T2" y="T3"/>
              </a:cxn>
              <a:cxn ang="0">
                <a:pos x="T4" y="T5"/>
              </a:cxn>
              <a:cxn ang="0">
                <a:pos x="T6" y="T7"/>
              </a:cxn>
              <a:cxn ang="0">
                <a:pos x="T8" y="T9"/>
              </a:cxn>
              <a:cxn ang="0">
                <a:pos x="T10" y="T11"/>
              </a:cxn>
            </a:cxnLst>
            <a:rect l="0" t="0" r="r" b="b"/>
            <a:pathLst>
              <a:path w="29" h="93">
                <a:moveTo>
                  <a:pt x="29" y="0"/>
                </a:moveTo>
                <a:lnTo>
                  <a:pt x="29" y="18"/>
                </a:lnTo>
                <a:lnTo>
                  <a:pt x="0" y="93"/>
                </a:lnTo>
                <a:lnTo>
                  <a:pt x="0" y="74"/>
                </a:lnTo>
                <a:lnTo>
                  <a:pt x="29" y="0"/>
                </a:lnTo>
                <a:lnTo>
                  <a:pt x="29" y="0"/>
                </a:lnTo>
                <a:close/>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01" name="Freeform 305"/>
          <p:cNvSpPr>
            <a:spLocks noChangeArrowheads="1"/>
          </p:cNvSpPr>
          <p:nvPr/>
        </p:nvSpPr>
        <p:spPr bwMode="auto">
          <a:xfrm>
            <a:off x="15294770" y="10506076"/>
            <a:ext cx="169068" cy="23813"/>
          </a:xfrm>
          <a:custGeom>
            <a:avLst/>
            <a:gdLst>
              <a:gd name="T0" fmla="*/ 0 w 135"/>
              <a:gd name="T1" fmla="*/ 0 h 18"/>
              <a:gd name="T2" fmla="*/ 135 w 135"/>
              <a:gd name="T3" fmla="*/ 0 h 18"/>
              <a:gd name="T4" fmla="*/ 135 w 135"/>
              <a:gd name="T5" fmla="*/ 18 h 18"/>
              <a:gd name="T6" fmla="*/ 0 w 135"/>
              <a:gd name="T7" fmla="*/ 18 h 18"/>
              <a:gd name="T8" fmla="*/ 0 w 135"/>
              <a:gd name="T9" fmla="*/ 0 h 18"/>
              <a:gd name="T10" fmla="*/ 0 w 135"/>
              <a:gd name="T11" fmla="*/ 0 h 18"/>
            </a:gdLst>
            <a:ahLst/>
            <a:cxnLst>
              <a:cxn ang="0">
                <a:pos x="T0" y="T1"/>
              </a:cxn>
              <a:cxn ang="0">
                <a:pos x="T2" y="T3"/>
              </a:cxn>
              <a:cxn ang="0">
                <a:pos x="T4" y="T5"/>
              </a:cxn>
              <a:cxn ang="0">
                <a:pos x="T6" y="T7"/>
              </a:cxn>
              <a:cxn ang="0">
                <a:pos x="T8" y="T9"/>
              </a:cxn>
              <a:cxn ang="0">
                <a:pos x="T10" y="T11"/>
              </a:cxn>
            </a:cxnLst>
            <a:rect l="0" t="0" r="r" b="b"/>
            <a:pathLst>
              <a:path w="135" h="18">
                <a:moveTo>
                  <a:pt x="0" y="0"/>
                </a:moveTo>
                <a:lnTo>
                  <a:pt x="135" y="0"/>
                </a:lnTo>
                <a:lnTo>
                  <a:pt x="135" y="18"/>
                </a:lnTo>
                <a:lnTo>
                  <a:pt x="0" y="18"/>
                </a:lnTo>
                <a:lnTo>
                  <a:pt x="0" y="0"/>
                </a:lnTo>
                <a:lnTo>
                  <a:pt x="0" y="0"/>
                </a:lnTo>
                <a:close/>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02" name="Freeform 306"/>
          <p:cNvSpPr>
            <a:spLocks noChangeArrowheads="1"/>
          </p:cNvSpPr>
          <p:nvPr/>
        </p:nvSpPr>
        <p:spPr bwMode="auto">
          <a:xfrm>
            <a:off x="15211426" y="10260807"/>
            <a:ext cx="261938" cy="254793"/>
          </a:xfrm>
          <a:custGeom>
            <a:avLst/>
            <a:gdLst>
              <a:gd name="T0" fmla="*/ 211 w 211"/>
              <a:gd name="T1" fmla="*/ 0 h 206"/>
              <a:gd name="T2" fmla="*/ 181 w 211"/>
              <a:gd name="T3" fmla="*/ 74 h 206"/>
              <a:gd name="T4" fmla="*/ 203 w 211"/>
              <a:gd name="T5" fmla="*/ 74 h 206"/>
              <a:gd name="T6" fmla="*/ 203 w 211"/>
              <a:gd name="T7" fmla="*/ 198 h 206"/>
              <a:gd name="T8" fmla="*/ 67 w 211"/>
              <a:gd name="T9" fmla="*/ 198 h 206"/>
              <a:gd name="T10" fmla="*/ 67 w 211"/>
              <a:gd name="T11" fmla="*/ 179 h 206"/>
              <a:gd name="T12" fmla="*/ 0 w 211"/>
              <a:gd name="T13" fmla="*/ 206 h 206"/>
              <a:gd name="T14" fmla="*/ 65 w 211"/>
              <a:gd name="T15" fmla="*/ 62 h 206"/>
              <a:gd name="T16" fmla="*/ 211 w 211"/>
              <a:gd name="T17"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206">
                <a:moveTo>
                  <a:pt x="211" y="0"/>
                </a:moveTo>
                <a:lnTo>
                  <a:pt x="181" y="74"/>
                </a:lnTo>
                <a:lnTo>
                  <a:pt x="203" y="74"/>
                </a:lnTo>
                <a:lnTo>
                  <a:pt x="203" y="198"/>
                </a:lnTo>
                <a:lnTo>
                  <a:pt x="67" y="198"/>
                </a:lnTo>
                <a:lnTo>
                  <a:pt x="67" y="179"/>
                </a:lnTo>
                <a:lnTo>
                  <a:pt x="0" y="206"/>
                </a:lnTo>
                <a:cubicBezTo>
                  <a:pt x="2" y="150"/>
                  <a:pt x="24" y="102"/>
                  <a:pt x="65" y="62"/>
                </a:cubicBezTo>
                <a:cubicBezTo>
                  <a:pt x="105" y="22"/>
                  <a:pt x="154" y="1"/>
                  <a:pt x="211" y="0"/>
                </a:cubicBezTo>
              </a:path>
            </a:pathLst>
          </a:custGeom>
          <a:solidFill>
            <a:srgbClr val="F58536"/>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03" name="Freeform 307"/>
          <p:cNvSpPr>
            <a:spLocks noChangeArrowheads="1"/>
          </p:cNvSpPr>
          <p:nvPr/>
        </p:nvSpPr>
        <p:spPr bwMode="auto">
          <a:xfrm>
            <a:off x="15211426" y="10482263"/>
            <a:ext cx="83345" cy="57150"/>
          </a:xfrm>
          <a:custGeom>
            <a:avLst/>
            <a:gdLst>
              <a:gd name="T0" fmla="*/ 67 w 67"/>
              <a:gd name="T1" fmla="*/ 0 h 45"/>
              <a:gd name="T2" fmla="*/ 67 w 67"/>
              <a:gd name="T3" fmla="*/ 18 h 45"/>
              <a:gd name="T4" fmla="*/ 0 w 67"/>
              <a:gd name="T5" fmla="*/ 45 h 45"/>
              <a:gd name="T6" fmla="*/ 0 w 67"/>
              <a:gd name="T7" fmla="*/ 26 h 45"/>
              <a:gd name="T8" fmla="*/ 67 w 67"/>
              <a:gd name="T9" fmla="*/ 0 h 45"/>
              <a:gd name="T10" fmla="*/ 67 w 67"/>
              <a:gd name="T11" fmla="*/ 0 h 45"/>
            </a:gdLst>
            <a:ahLst/>
            <a:cxnLst>
              <a:cxn ang="0">
                <a:pos x="T0" y="T1"/>
              </a:cxn>
              <a:cxn ang="0">
                <a:pos x="T2" y="T3"/>
              </a:cxn>
              <a:cxn ang="0">
                <a:pos x="T4" y="T5"/>
              </a:cxn>
              <a:cxn ang="0">
                <a:pos x="T6" y="T7"/>
              </a:cxn>
              <a:cxn ang="0">
                <a:pos x="T8" y="T9"/>
              </a:cxn>
              <a:cxn ang="0">
                <a:pos x="T10" y="T11"/>
              </a:cxn>
            </a:cxnLst>
            <a:rect l="0" t="0" r="r" b="b"/>
            <a:pathLst>
              <a:path w="67" h="45">
                <a:moveTo>
                  <a:pt x="67" y="0"/>
                </a:moveTo>
                <a:lnTo>
                  <a:pt x="67" y="18"/>
                </a:lnTo>
                <a:lnTo>
                  <a:pt x="0" y="45"/>
                </a:lnTo>
                <a:lnTo>
                  <a:pt x="0" y="26"/>
                </a:lnTo>
                <a:lnTo>
                  <a:pt x="67" y="0"/>
                </a:lnTo>
                <a:lnTo>
                  <a:pt x="67" y="0"/>
                </a:lnTo>
                <a:close/>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04" name="Text Box 308"/>
          <p:cNvSpPr txBox="1">
            <a:spLocks noChangeArrowheads="1"/>
          </p:cNvSpPr>
          <p:nvPr/>
        </p:nvSpPr>
        <p:spPr bwMode="auto">
          <a:xfrm>
            <a:off x="15130463" y="10896600"/>
            <a:ext cx="704850"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eaLnBrk="1" hangingPunct="1"/>
            <a:r>
              <a:rPr lang="en-US" altLang="ko-KR" sz="750">
                <a:solidFill>
                  <a:srgbClr val="000000"/>
                </a:solidFill>
                <a:ea typeface="굴림" panose="020B0600000101010101" pitchFamily="50" charset="-127"/>
              </a:rPr>
              <a:t>Customer</a:t>
            </a:r>
          </a:p>
          <a:p>
            <a:pPr algn="ctr" eaLnBrk="1" hangingPunct="1"/>
            <a:r>
              <a:rPr lang="en-US" altLang="ko-KR" sz="750">
                <a:solidFill>
                  <a:srgbClr val="000000"/>
                </a:solidFill>
                <a:ea typeface="굴림" panose="020B0600000101010101" pitchFamily="50" charset="-127"/>
              </a:rPr>
              <a:t>Gateway</a:t>
            </a:r>
          </a:p>
        </p:txBody>
      </p:sp>
      <p:sp>
        <p:nvSpPr>
          <p:cNvPr id="4405" name="Freeform 309"/>
          <p:cNvSpPr>
            <a:spLocks noChangeArrowheads="1"/>
          </p:cNvSpPr>
          <p:nvPr/>
        </p:nvSpPr>
        <p:spPr bwMode="auto">
          <a:xfrm>
            <a:off x="7970045" y="11432383"/>
            <a:ext cx="33338" cy="119063"/>
          </a:xfrm>
          <a:custGeom>
            <a:avLst/>
            <a:gdLst>
              <a:gd name="T0" fmla="*/ 26 w 26"/>
              <a:gd name="T1" fmla="*/ 0 h 96"/>
              <a:gd name="T2" fmla="*/ 26 w 26"/>
              <a:gd name="T3" fmla="*/ 26 h 96"/>
              <a:gd name="T4" fmla="*/ 0 w 26"/>
              <a:gd name="T5" fmla="*/ 96 h 96"/>
              <a:gd name="T6" fmla="*/ 0 w 26"/>
              <a:gd name="T7" fmla="*/ 69 h 96"/>
              <a:gd name="T8" fmla="*/ 26 w 26"/>
              <a:gd name="T9" fmla="*/ 0 h 96"/>
              <a:gd name="T10" fmla="*/ 26 w 26"/>
              <a:gd name="T11" fmla="*/ 0 h 96"/>
            </a:gdLst>
            <a:ahLst/>
            <a:cxnLst>
              <a:cxn ang="0">
                <a:pos x="T0" y="T1"/>
              </a:cxn>
              <a:cxn ang="0">
                <a:pos x="T2" y="T3"/>
              </a:cxn>
              <a:cxn ang="0">
                <a:pos x="T4" y="T5"/>
              </a:cxn>
              <a:cxn ang="0">
                <a:pos x="T6" y="T7"/>
              </a:cxn>
              <a:cxn ang="0">
                <a:pos x="T8" y="T9"/>
              </a:cxn>
              <a:cxn ang="0">
                <a:pos x="T10" y="T11"/>
              </a:cxn>
            </a:cxnLst>
            <a:rect l="0" t="0" r="r" b="b"/>
            <a:pathLst>
              <a:path w="26" h="96">
                <a:moveTo>
                  <a:pt x="26" y="0"/>
                </a:moveTo>
                <a:lnTo>
                  <a:pt x="26" y="26"/>
                </a:lnTo>
                <a:lnTo>
                  <a:pt x="0" y="96"/>
                </a:lnTo>
                <a:lnTo>
                  <a:pt x="0" y="69"/>
                </a:lnTo>
                <a:lnTo>
                  <a:pt x="26" y="0"/>
                </a:lnTo>
                <a:lnTo>
                  <a:pt x="26" y="0"/>
                </a:lnTo>
                <a:close/>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06" name="Freeform 310"/>
          <p:cNvSpPr>
            <a:spLocks noChangeArrowheads="1"/>
          </p:cNvSpPr>
          <p:nvPr/>
        </p:nvSpPr>
        <p:spPr bwMode="auto">
          <a:xfrm>
            <a:off x="7746208" y="11672888"/>
            <a:ext cx="135731" cy="33338"/>
          </a:xfrm>
          <a:custGeom>
            <a:avLst/>
            <a:gdLst>
              <a:gd name="T0" fmla="*/ 0 w 109"/>
              <a:gd name="T1" fmla="*/ 0 h 26"/>
              <a:gd name="T2" fmla="*/ 109 w 109"/>
              <a:gd name="T3" fmla="*/ 0 h 26"/>
              <a:gd name="T4" fmla="*/ 109 w 109"/>
              <a:gd name="T5" fmla="*/ 26 h 26"/>
              <a:gd name="T6" fmla="*/ 0 w 109"/>
              <a:gd name="T7" fmla="*/ 26 h 26"/>
              <a:gd name="T8" fmla="*/ 0 w 109"/>
              <a:gd name="T9" fmla="*/ 0 h 26"/>
              <a:gd name="T10" fmla="*/ 0 w 109"/>
              <a:gd name="T11" fmla="*/ 0 h 26"/>
            </a:gdLst>
            <a:ahLst/>
            <a:cxnLst>
              <a:cxn ang="0">
                <a:pos x="T0" y="T1"/>
              </a:cxn>
              <a:cxn ang="0">
                <a:pos x="T2" y="T3"/>
              </a:cxn>
              <a:cxn ang="0">
                <a:pos x="T4" y="T5"/>
              </a:cxn>
              <a:cxn ang="0">
                <a:pos x="T6" y="T7"/>
              </a:cxn>
              <a:cxn ang="0">
                <a:pos x="T8" y="T9"/>
              </a:cxn>
              <a:cxn ang="0">
                <a:pos x="T10" y="T11"/>
              </a:cxn>
            </a:cxnLst>
            <a:rect l="0" t="0" r="r" b="b"/>
            <a:pathLst>
              <a:path w="109" h="26">
                <a:moveTo>
                  <a:pt x="0" y="0"/>
                </a:moveTo>
                <a:lnTo>
                  <a:pt x="109" y="0"/>
                </a:lnTo>
                <a:lnTo>
                  <a:pt x="109" y="26"/>
                </a:lnTo>
                <a:lnTo>
                  <a:pt x="0" y="26"/>
                </a:lnTo>
                <a:lnTo>
                  <a:pt x="0" y="0"/>
                </a:lnTo>
                <a:lnTo>
                  <a:pt x="0" y="0"/>
                </a:lnTo>
                <a:close/>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07" name="Freeform 311"/>
          <p:cNvSpPr>
            <a:spLocks noChangeArrowheads="1"/>
          </p:cNvSpPr>
          <p:nvPr/>
        </p:nvSpPr>
        <p:spPr bwMode="auto">
          <a:xfrm>
            <a:off x="7881938" y="11641933"/>
            <a:ext cx="109538" cy="100013"/>
          </a:xfrm>
          <a:custGeom>
            <a:avLst/>
            <a:gdLst>
              <a:gd name="T0" fmla="*/ 88 w 88"/>
              <a:gd name="T1" fmla="*/ 54 h 80"/>
              <a:gd name="T2" fmla="*/ 88 w 88"/>
              <a:gd name="T3" fmla="*/ 80 h 80"/>
              <a:gd name="T4" fmla="*/ 0 w 88"/>
              <a:gd name="T5" fmla="*/ 26 h 80"/>
              <a:gd name="T6" fmla="*/ 0 w 88"/>
              <a:gd name="T7" fmla="*/ 0 h 80"/>
              <a:gd name="T8" fmla="*/ 88 w 88"/>
              <a:gd name="T9" fmla="*/ 54 h 80"/>
              <a:gd name="T10" fmla="*/ 88 w 88"/>
              <a:gd name="T11" fmla="*/ 54 h 80"/>
            </a:gdLst>
            <a:ahLst/>
            <a:cxnLst>
              <a:cxn ang="0">
                <a:pos x="T0" y="T1"/>
              </a:cxn>
              <a:cxn ang="0">
                <a:pos x="T2" y="T3"/>
              </a:cxn>
              <a:cxn ang="0">
                <a:pos x="T4" y="T5"/>
              </a:cxn>
              <a:cxn ang="0">
                <a:pos x="T6" y="T7"/>
              </a:cxn>
              <a:cxn ang="0">
                <a:pos x="T8" y="T9"/>
              </a:cxn>
              <a:cxn ang="0">
                <a:pos x="T10" y="T11"/>
              </a:cxn>
            </a:cxnLst>
            <a:rect l="0" t="0" r="r" b="b"/>
            <a:pathLst>
              <a:path w="88" h="80">
                <a:moveTo>
                  <a:pt x="88" y="54"/>
                </a:moveTo>
                <a:lnTo>
                  <a:pt x="88" y="80"/>
                </a:lnTo>
                <a:lnTo>
                  <a:pt x="0" y="26"/>
                </a:lnTo>
                <a:lnTo>
                  <a:pt x="0" y="0"/>
                </a:lnTo>
                <a:lnTo>
                  <a:pt x="88" y="54"/>
                </a:lnTo>
                <a:lnTo>
                  <a:pt x="88" y="54"/>
                </a:lnTo>
                <a:close/>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08" name="Freeform 312"/>
          <p:cNvSpPr>
            <a:spLocks noChangeArrowheads="1"/>
          </p:cNvSpPr>
          <p:nvPr/>
        </p:nvSpPr>
        <p:spPr bwMode="auto">
          <a:xfrm>
            <a:off x="7972426" y="11884820"/>
            <a:ext cx="23813" cy="33338"/>
          </a:xfrm>
          <a:custGeom>
            <a:avLst/>
            <a:gdLst>
              <a:gd name="T0" fmla="*/ 0 w 20"/>
              <a:gd name="T1" fmla="*/ 0 h 26"/>
              <a:gd name="T2" fmla="*/ 20 w 20"/>
              <a:gd name="T3" fmla="*/ 0 h 26"/>
              <a:gd name="T4" fmla="*/ 20 w 20"/>
              <a:gd name="T5" fmla="*/ 26 h 26"/>
              <a:gd name="T6" fmla="*/ 0 w 20"/>
              <a:gd name="T7" fmla="*/ 26 h 26"/>
              <a:gd name="T8" fmla="*/ 0 w 20"/>
              <a:gd name="T9" fmla="*/ 0 h 26"/>
              <a:gd name="T10" fmla="*/ 0 w 20"/>
              <a:gd name="T11" fmla="*/ 0 h 26"/>
            </a:gdLst>
            <a:ahLst/>
            <a:cxnLst>
              <a:cxn ang="0">
                <a:pos x="T0" y="T1"/>
              </a:cxn>
              <a:cxn ang="0">
                <a:pos x="T2" y="T3"/>
              </a:cxn>
              <a:cxn ang="0">
                <a:pos x="T4" y="T5"/>
              </a:cxn>
              <a:cxn ang="0">
                <a:pos x="T6" y="T7"/>
              </a:cxn>
              <a:cxn ang="0">
                <a:pos x="T8" y="T9"/>
              </a:cxn>
              <a:cxn ang="0">
                <a:pos x="T10" y="T11"/>
              </a:cxn>
            </a:cxnLst>
            <a:rect l="0" t="0" r="r" b="b"/>
            <a:pathLst>
              <a:path w="20" h="26">
                <a:moveTo>
                  <a:pt x="0" y="0"/>
                </a:moveTo>
                <a:lnTo>
                  <a:pt x="20" y="0"/>
                </a:lnTo>
                <a:lnTo>
                  <a:pt x="20" y="26"/>
                </a:lnTo>
                <a:lnTo>
                  <a:pt x="0" y="26"/>
                </a:lnTo>
                <a:lnTo>
                  <a:pt x="0" y="0"/>
                </a:lnTo>
                <a:lnTo>
                  <a:pt x="0" y="0"/>
                </a:lnTo>
                <a:close/>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09" name="Freeform 313"/>
          <p:cNvSpPr>
            <a:spLocks noChangeArrowheads="1"/>
          </p:cNvSpPr>
          <p:nvPr/>
        </p:nvSpPr>
        <p:spPr bwMode="auto">
          <a:xfrm>
            <a:off x="7746207" y="11432382"/>
            <a:ext cx="257175" cy="533400"/>
          </a:xfrm>
          <a:custGeom>
            <a:avLst/>
            <a:gdLst>
              <a:gd name="T0" fmla="*/ 206 w 206"/>
              <a:gd name="T1" fmla="*/ 0 h 429"/>
              <a:gd name="T2" fmla="*/ 180 w 206"/>
              <a:gd name="T3" fmla="*/ 69 h 429"/>
              <a:gd name="T4" fmla="*/ 202 w 206"/>
              <a:gd name="T5" fmla="*/ 69 h 429"/>
              <a:gd name="T6" fmla="*/ 202 w 206"/>
              <a:gd name="T7" fmla="*/ 364 h 429"/>
              <a:gd name="T8" fmla="*/ 181 w 206"/>
              <a:gd name="T9" fmla="*/ 364 h 429"/>
              <a:gd name="T10" fmla="*/ 206 w 206"/>
              <a:gd name="T11" fmla="*/ 429 h 429"/>
              <a:gd name="T12" fmla="*/ 67 w 206"/>
              <a:gd name="T13" fmla="*/ 374 h 429"/>
              <a:gd name="T14" fmla="*/ 0 w 206"/>
              <a:gd name="T15" fmla="*/ 244 h 429"/>
              <a:gd name="T16" fmla="*/ 109 w 206"/>
              <a:gd name="T17" fmla="*/ 244 h 429"/>
              <a:gd name="T18" fmla="*/ 109 w 206"/>
              <a:gd name="T19" fmla="*/ 263 h 429"/>
              <a:gd name="T20" fmla="*/ 198 w 206"/>
              <a:gd name="T21" fmla="*/ 222 h 429"/>
              <a:gd name="T22" fmla="*/ 109 w 206"/>
              <a:gd name="T23" fmla="*/ 168 h 429"/>
              <a:gd name="T24" fmla="*/ 109 w 206"/>
              <a:gd name="T25" fmla="*/ 193 h 429"/>
              <a:gd name="T26" fmla="*/ 0 w 206"/>
              <a:gd name="T27" fmla="*/ 193 h 429"/>
              <a:gd name="T28" fmla="*/ 65 w 206"/>
              <a:gd name="T29" fmla="*/ 60 h 429"/>
              <a:gd name="T30" fmla="*/ 206 w 206"/>
              <a:gd name="T31" fmla="*/ 0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6" h="429">
                <a:moveTo>
                  <a:pt x="206" y="0"/>
                </a:moveTo>
                <a:lnTo>
                  <a:pt x="180" y="69"/>
                </a:lnTo>
                <a:lnTo>
                  <a:pt x="202" y="69"/>
                </a:lnTo>
                <a:lnTo>
                  <a:pt x="202" y="364"/>
                </a:lnTo>
                <a:lnTo>
                  <a:pt x="181" y="364"/>
                </a:lnTo>
                <a:lnTo>
                  <a:pt x="206" y="429"/>
                </a:lnTo>
                <a:cubicBezTo>
                  <a:pt x="152" y="427"/>
                  <a:pt x="105" y="408"/>
                  <a:pt x="67" y="374"/>
                </a:cubicBezTo>
                <a:cubicBezTo>
                  <a:pt x="28" y="340"/>
                  <a:pt x="6" y="296"/>
                  <a:pt x="0" y="244"/>
                </a:cubicBezTo>
                <a:lnTo>
                  <a:pt x="109" y="244"/>
                </a:lnTo>
                <a:lnTo>
                  <a:pt x="109" y="263"/>
                </a:lnTo>
                <a:lnTo>
                  <a:pt x="198" y="222"/>
                </a:lnTo>
                <a:lnTo>
                  <a:pt x="109" y="168"/>
                </a:lnTo>
                <a:lnTo>
                  <a:pt x="109" y="193"/>
                </a:lnTo>
                <a:lnTo>
                  <a:pt x="0" y="193"/>
                </a:lnTo>
                <a:cubicBezTo>
                  <a:pt x="3" y="143"/>
                  <a:pt x="25" y="99"/>
                  <a:pt x="65" y="60"/>
                </a:cubicBezTo>
                <a:cubicBezTo>
                  <a:pt x="106" y="21"/>
                  <a:pt x="153" y="1"/>
                  <a:pt x="206" y="0"/>
                </a:cubicBezTo>
              </a:path>
            </a:pathLst>
          </a:custGeom>
          <a:solidFill>
            <a:srgbClr val="F58536"/>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10" name="Freeform 314"/>
          <p:cNvSpPr>
            <a:spLocks noChangeArrowheads="1"/>
          </p:cNvSpPr>
          <p:nvPr/>
        </p:nvSpPr>
        <p:spPr bwMode="auto">
          <a:xfrm>
            <a:off x="7746207" y="11737183"/>
            <a:ext cx="254793" cy="261938"/>
          </a:xfrm>
          <a:custGeom>
            <a:avLst/>
            <a:gdLst>
              <a:gd name="T0" fmla="*/ 205 w 205"/>
              <a:gd name="T1" fmla="*/ 184 h 211"/>
              <a:gd name="T2" fmla="*/ 205 w 205"/>
              <a:gd name="T3" fmla="*/ 211 h 211"/>
              <a:gd name="T4" fmla="*/ 66 w 205"/>
              <a:gd name="T5" fmla="*/ 156 h 211"/>
              <a:gd name="T6" fmla="*/ 0 w 205"/>
              <a:gd name="T7" fmla="*/ 26 h 211"/>
              <a:gd name="T8" fmla="*/ 0 w 205"/>
              <a:gd name="T9" fmla="*/ 0 h 211"/>
              <a:gd name="T10" fmla="*/ 66 w 205"/>
              <a:gd name="T11" fmla="*/ 129 h 211"/>
              <a:gd name="T12" fmla="*/ 205 w 205"/>
              <a:gd name="T13" fmla="*/ 184 h 211"/>
            </a:gdLst>
            <a:ahLst/>
            <a:cxnLst>
              <a:cxn ang="0">
                <a:pos x="T0" y="T1"/>
              </a:cxn>
              <a:cxn ang="0">
                <a:pos x="T2" y="T3"/>
              </a:cxn>
              <a:cxn ang="0">
                <a:pos x="T4" y="T5"/>
              </a:cxn>
              <a:cxn ang="0">
                <a:pos x="T6" y="T7"/>
              </a:cxn>
              <a:cxn ang="0">
                <a:pos x="T8" y="T9"/>
              </a:cxn>
              <a:cxn ang="0">
                <a:pos x="T10" y="T11"/>
              </a:cxn>
              <a:cxn ang="0">
                <a:pos x="T12" y="T13"/>
              </a:cxn>
            </a:cxnLst>
            <a:rect l="0" t="0" r="r" b="b"/>
            <a:pathLst>
              <a:path w="205" h="211">
                <a:moveTo>
                  <a:pt x="205" y="184"/>
                </a:moveTo>
                <a:lnTo>
                  <a:pt x="205" y="211"/>
                </a:lnTo>
                <a:cubicBezTo>
                  <a:pt x="151" y="208"/>
                  <a:pt x="105" y="190"/>
                  <a:pt x="66" y="156"/>
                </a:cubicBezTo>
                <a:cubicBezTo>
                  <a:pt x="27" y="121"/>
                  <a:pt x="5" y="78"/>
                  <a:pt x="0" y="26"/>
                </a:cubicBezTo>
                <a:lnTo>
                  <a:pt x="0" y="0"/>
                </a:lnTo>
                <a:cubicBezTo>
                  <a:pt x="5" y="51"/>
                  <a:pt x="27" y="95"/>
                  <a:pt x="66" y="129"/>
                </a:cubicBezTo>
                <a:cubicBezTo>
                  <a:pt x="105" y="163"/>
                  <a:pt x="151" y="182"/>
                  <a:pt x="205" y="184"/>
                </a:cubicBezTo>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11" name="Freeform 315"/>
          <p:cNvSpPr>
            <a:spLocks noChangeArrowheads="1"/>
          </p:cNvSpPr>
          <p:nvPr/>
        </p:nvSpPr>
        <p:spPr bwMode="auto">
          <a:xfrm>
            <a:off x="7746207" y="11737183"/>
            <a:ext cx="254793" cy="261938"/>
          </a:xfrm>
          <a:custGeom>
            <a:avLst/>
            <a:gdLst>
              <a:gd name="T0" fmla="*/ 205 w 205"/>
              <a:gd name="T1" fmla="*/ 184 h 211"/>
              <a:gd name="T2" fmla="*/ 205 w 205"/>
              <a:gd name="T3" fmla="*/ 211 h 211"/>
              <a:gd name="T4" fmla="*/ 66 w 205"/>
              <a:gd name="T5" fmla="*/ 156 h 211"/>
              <a:gd name="T6" fmla="*/ 0 w 205"/>
              <a:gd name="T7" fmla="*/ 26 h 211"/>
              <a:gd name="T8" fmla="*/ 0 w 205"/>
              <a:gd name="T9" fmla="*/ 0 h 211"/>
              <a:gd name="T10" fmla="*/ 66 w 205"/>
              <a:gd name="T11" fmla="*/ 129 h 211"/>
              <a:gd name="T12" fmla="*/ 205 w 205"/>
              <a:gd name="T13" fmla="*/ 184 h 211"/>
            </a:gdLst>
            <a:ahLst/>
            <a:cxnLst>
              <a:cxn ang="0">
                <a:pos x="T0" y="T1"/>
              </a:cxn>
              <a:cxn ang="0">
                <a:pos x="T2" y="T3"/>
              </a:cxn>
              <a:cxn ang="0">
                <a:pos x="T4" y="T5"/>
              </a:cxn>
              <a:cxn ang="0">
                <a:pos x="T6" y="T7"/>
              </a:cxn>
              <a:cxn ang="0">
                <a:pos x="T8" y="T9"/>
              </a:cxn>
              <a:cxn ang="0">
                <a:pos x="T10" y="T11"/>
              </a:cxn>
              <a:cxn ang="0">
                <a:pos x="T12" y="T13"/>
              </a:cxn>
            </a:cxnLst>
            <a:rect l="0" t="0" r="r" b="b"/>
            <a:pathLst>
              <a:path w="205" h="211">
                <a:moveTo>
                  <a:pt x="205" y="184"/>
                </a:moveTo>
                <a:lnTo>
                  <a:pt x="205" y="211"/>
                </a:lnTo>
                <a:cubicBezTo>
                  <a:pt x="151" y="208"/>
                  <a:pt x="105" y="190"/>
                  <a:pt x="66" y="156"/>
                </a:cubicBezTo>
                <a:cubicBezTo>
                  <a:pt x="27" y="121"/>
                  <a:pt x="5" y="78"/>
                  <a:pt x="0" y="26"/>
                </a:cubicBezTo>
                <a:lnTo>
                  <a:pt x="0" y="0"/>
                </a:lnTo>
                <a:cubicBezTo>
                  <a:pt x="5" y="51"/>
                  <a:pt x="27" y="95"/>
                  <a:pt x="66" y="129"/>
                </a:cubicBezTo>
                <a:cubicBezTo>
                  <a:pt x="105" y="163"/>
                  <a:pt x="151" y="182"/>
                  <a:pt x="205" y="184"/>
                </a:cubicBezTo>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12" name="Freeform 316"/>
          <p:cNvSpPr>
            <a:spLocks noChangeArrowheads="1"/>
          </p:cNvSpPr>
          <p:nvPr/>
        </p:nvSpPr>
        <p:spPr bwMode="auto">
          <a:xfrm>
            <a:off x="8039101" y="11432383"/>
            <a:ext cx="33338" cy="119063"/>
          </a:xfrm>
          <a:custGeom>
            <a:avLst/>
            <a:gdLst>
              <a:gd name="T0" fmla="*/ 26 w 26"/>
              <a:gd name="T1" fmla="*/ 69 h 95"/>
              <a:gd name="T2" fmla="*/ 26 w 26"/>
              <a:gd name="T3" fmla="*/ 95 h 95"/>
              <a:gd name="T4" fmla="*/ 0 w 26"/>
              <a:gd name="T5" fmla="*/ 26 h 95"/>
              <a:gd name="T6" fmla="*/ 0 w 26"/>
              <a:gd name="T7" fmla="*/ 0 h 95"/>
              <a:gd name="T8" fmla="*/ 26 w 26"/>
              <a:gd name="T9" fmla="*/ 69 h 95"/>
              <a:gd name="T10" fmla="*/ 26 w 26"/>
              <a:gd name="T11" fmla="*/ 69 h 95"/>
            </a:gdLst>
            <a:ahLst/>
            <a:cxnLst>
              <a:cxn ang="0">
                <a:pos x="T0" y="T1"/>
              </a:cxn>
              <a:cxn ang="0">
                <a:pos x="T2" y="T3"/>
              </a:cxn>
              <a:cxn ang="0">
                <a:pos x="T4" y="T5"/>
              </a:cxn>
              <a:cxn ang="0">
                <a:pos x="T6" y="T7"/>
              </a:cxn>
              <a:cxn ang="0">
                <a:pos x="T8" y="T9"/>
              </a:cxn>
              <a:cxn ang="0">
                <a:pos x="T10" y="T11"/>
              </a:cxn>
            </a:cxnLst>
            <a:rect l="0" t="0" r="r" b="b"/>
            <a:pathLst>
              <a:path w="26" h="95">
                <a:moveTo>
                  <a:pt x="26" y="69"/>
                </a:moveTo>
                <a:lnTo>
                  <a:pt x="26" y="95"/>
                </a:lnTo>
                <a:lnTo>
                  <a:pt x="0" y="26"/>
                </a:lnTo>
                <a:lnTo>
                  <a:pt x="0" y="0"/>
                </a:lnTo>
                <a:lnTo>
                  <a:pt x="26" y="69"/>
                </a:lnTo>
                <a:lnTo>
                  <a:pt x="26" y="69"/>
                </a:lnTo>
                <a:close/>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13" name="Freeform 317"/>
          <p:cNvSpPr>
            <a:spLocks noChangeArrowheads="1"/>
          </p:cNvSpPr>
          <p:nvPr/>
        </p:nvSpPr>
        <p:spPr bwMode="auto">
          <a:xfrm>
            <a:off x="8158163" y="11670508"/>
            <a:ext cx="138113" cy="33338"/>
          </a:xfrm>
          <a:custGeom>
            <a:avLst/>
            <a:gdLst>
              <a:gd name="T0" fmla="*/ 0 w 110"/>
              <a:gd name="T1" fmla="*/ 0 h 26"/>
              <a:gd name="T2" fmla="*/ 110 w 110"/>
              <a:gd name="T3" fmla="*/ 0 h 26"/>
              <a:gd name="T4" fmla="*/ 110 w 110"/>
              <a:gd name="T5" fmla="*/ 26 h 26"/>
              <a:gd name="T6" fmla="*/ 0 w 110"/>
              <a:gd name="T7" fmla="*/ 26 h 26"/>
              <a:gd name="T8" fmla="*/ 0 w 110"/>
              <a:gd name="T9" fmla="*/ 0 h 26"/>
              <a:gd name="T10" fmla="*/ 0 w 110"/>
              <a:gd name="T11" fmla="*/ 0 h 26"/>
            </a:gdLst>
            <a:ahLst/>
            <a:cxnLst>
              <a:cxn ang="0">
                <a:pos x="T0" y="T1"/>
              </a:cxn>
              <a:cxn ang="0">
                <a:pos x="T2" y="T3"/>
              </a:cxn>
              <a:cxn ang="0">
                <a:pos x="T4" y="T5"/>
              </a:cxn>
              <a:cxn ang="0">
                <a:pos x="T6" y="T7"/>
              </a:cxn>
              <a:cxn ang="0">
                <a:pos x="T8" y="T9"/>
              </a:cxn>
              <a:cxn ang="0">
                <a:pos x="T10" y="T11"/>
              </a:cxn>
            </a:cxnLst>
            <a:rect l="0" t="0" r="r" b="b"/>
            <a:pathLst>
              <a:path w="110" h="26">
                <a:moveTo>
                  <a:pt x="0" y="0"/>
                </a:moveTo>
                <a:lnTo>
                  <a:pt x="110" y="0"/>
                </a:lnTo>
                <a:lnTo>
                  <a:pt x="110" y="26"/>
                </a:lnTo>
                <a:lnTo>
                  <a:pt x="0" y="26"/>
                </a:lnTo>
                <a:lnTo>
                  <a:pt x="0" y="0"/>
                </a:lnTo>
                <a:lnTo>
                  <a:pt x="0" y="0"/>
                </a:lnTo>
                <a:close/>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14" name="Freeform 318"/>
          <p:cNvSpPr>
            <a:spLocks noChangeArrowheads="1"/>
          </p:cNvSpPr>
          <p:nvPr/>
        </p:nvSpPr>
        <p:spPr bwMode="auto">
          <a:xfrm>
            <a:off x="8048626" y="11641933"/>
            <a:ext cx="109538" cy="100013"/>
          </a:xfrm>
          <a:custGeom>
            <a:avLst/>
            <a:gdLst>
              <a:gd name="T0" fmla="*/ 88 w 88"/>
              <a:gd name="T1" fmla="*/ 0 h 80"/>
              <a:gd name="T2" fmla="*/ 88 w 88"/>
              <a:gd name="T3" fmla="*/ 26 h 80"/>
              <a:gd name="T4" fmla="*/ 0 w 88"/>
              <a:gd name="T5" fmla="*/ 80 h 80"/>
              <a:gd name="T6" fmla="*/ 0 w 88"/>
              <a:gd name="T7" fmla="*/ 54 h 80"/>
              <a:gd name="T8" fmla="*/ 88 w 88"/>
              <a:gd name="T9" fmla="*/ 0 h 80"/>
              <a:gd name="T10" fmla="*/ 88 w 88"/>
              <a:gd name="T11" fmla="*/ 0 h 80"/>
            </a:gdLst>
            <a:ahLst/>
            <a:cxnLst>
              <a:cxn ang="0">
                <a:pos x="T0" y="T1"/>
              </a:cxn>
              <a:cxn ang="0">
                <a:pos x="T2" y="T3"/>
              </a:cxn>
              <a:cxn ang="0">
                <a:pos x="T4" y="T5"/>
              </a:cxn>
              <a:cxn ang="0">
                <a:pos x="T6" y="T7"/>
              </a:cxn>
              <a:cxn ang="0">
                <a:pos x="T8" y="T9"/>
              </a:cxn>
              <a:cxn ang="0">
                <a:pos x="T10" y="T11"/>
              </a:cxn>
            </a:cxnLst>
            <a:rect l="0" t="0" r="r" b="b"/>
            <a:pathLst>
              <a:path w="88" h="80">
                <a:moveTo>
                  <a:pt x="88" y="0"/>
                </a:moveTo>
                <a:lnTo>
                  <a:pt x="88" y="26"/>
                </a:lnTo>
                <a:lnTo>
                  <a:pt x="0" y="80"/>
                </a:lnTo>
                <a:lnTo>
                  <a:pt x="0" y="54"/>
                </a:lnTo>
                <a:lnTo>
                  <a:pt x="88" y="0"/>
                </a:lnTo>
                <a:lnTo>
                  <a:pt x="88" y="0"/>
                </a:lnTo>
                <a:close/>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15" name="Freeform 319"/>
          <p:cNvSpPr>
            <a:spLocks noChangeArrowheads="1"/>
          </p:cNvSpPr>
          <p:nvPr/>
        </p:nvSpPr>
        <p:spPr bwMode="auto">
          <a:xfrm>
            <a:off x="8046245" y="11884820"/>
            <a:ext cx="23813" cy="33338"/>
          </a:xfrm>
          <a:custGeom>
            <a:avLst/>
            <a:gdLst>
              <a:gd name="T0" fmla="*/ 0 w 20"/>
              <a:gd name="T1" fmla="*/ 0 h 26"/>
              <a:gd name="T2" fmla="*/ 20 w 20"/>
              <a:gd name="T3" fmla="*/ 0 h 26"/>
              <a:gd name="T4" fmla="*/ 20 w 20"/>
              <a:gd name="T5" fmla="*/ 26 h 26"/>
              <a:gd name="T6" fmla="*/ 0 w 20"/>
              <a:gd name="T7" fmla="*/ 26 h 26"/>
              <a:gd name="T8" fmla="*/ 0 w 20"/>
              <a:gd name="T9" fmla="*/ 0 h 26"/>
              <a:gd name="T10" fmla="*/ 0 w 20"/>
              <a:gd name="T11" fmla="*/ 0 h 26"/>
            </a:gdLst>
            <a:ahLst/>
            <a:cxnLst>
              <a:cxn ang="0">
                <a:pos x="T0" y="T1"/>
              </a:cxn>
              <a:cxn ang="0">
                <a:pos x="T2" y="T3"/>
              </a:cxn>
              <a:cxn ang="0">
                <a:pos x="T4" y="T5"/>
              </a:cxn>
              <a:cxn ang="0">
                <a:pos x="T6" y="T7"/>
              </a:cxn>
              <a:cxn ang="0">
                <a:pos x="T8" y="T9"/>
              </a:cxn>
              <a:cxn ang="0">
                <a:pos x="T10" y="T11"/>
              </a:cxn>
            </a:cxnLst>
            <a:rect l="0" t="0" r="r" b="b"/>
            <a:pathLst>
              <a:path w="20" h="26">
                <a:moveTo>
                  <a:pt x="0" y="0"/>
                </a:moveTo>
                <a:lnTo>
                  <a:pt x="20" y="0"/>
                </a:lnTo>
                <a:lnTo>
                  <a:pt x="20" y="26"/>
                </a:lnTo>
                <a:lnTo>
                  <a:pt x="0" y="26"/>
                </a:lnTo>
                <a:lnTo>
                  <a:pt x="0" y="0"/>
                </a:lnTo>
                <a:lnTo>
                  <a:pt x="0" y="0"/>
                </a:lnTo>
                <a:close/>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16" name="Freeform 320"/>
          <p:cNvSpPr>
            <a:spLocks noChangeArrowheads="1"/>
          </p:cNvSpPr>
          <p:nvPr/>
        </p:nvSpPr>
        <p:spPr bwMode="auto">
          <a:xfrm>
            <a:off x="8039101" y="11732420"/>
            <a:ext cx="254795" cy="266700"/>
          </a:xfrm>
          <a:custGeom>
            <a:avLst/>
            <a:gdLst>
              <a:gd name="T0" fmla="*/ 204 w 204"/>
              <a:gd name="T1" fmla="*/ 0 h 214"/>
              <a:gd name="T2" fmla="*/ 204 w 204"/>
              <a:gd name="T3" fmla="*/ 26 h 214"/>
              <a:gd name="T4" fmla="*/ 137 w 204"/>
              <a:gd name="T5" fmla="*/ 157 h 214"/>
              <a:gd name="T6" fmla="*/ 0 w 204"/>
              <a:gd name="T7" fmla="*/ 214 h 214"/>
              <a:gd name="T8" fmla="*/ 0 w 204"/>
              <a:gd name="T9" fmla="*/ 188 h 214"/>
              <a:gd name="T10" fmla="*/ 137 w 204"/>
              <a:gd name="T11" fmla="*/ 131 h 214"/>
              <a:gd name="T12" fmla="*/ 204 w 204"/>
              <a:gd name="T13" fmla="*/ 0 h 214"/>
            </a:gdLst>
            <a:ahLst/>
            <a:cxnLst>
              <a:cxn ang="0">
                <a:pos x="T0" y="T1"/>
              </a:cxn>
              <a:cxn ang="0">
                <a:pos x="T2" y="T3"/>
              </a:cxn>
              <a:cxn ang="0">
                <a:pos x="T4" y="T5"/>
              </a:cxn>
              <a:cxn ang="0">
                <a:pos x="T6" y="T7"/>
              </a:cxn>
              <a:cxn ang="0">
                <a:pos x="T8" y="T9"/>
              </a:cxn>
              <a:cxn ang="0">
                <a:pos x="T10" y="T11"/>
              </a:cxn>
              <a:cxn ang="0">
                <a:pos x="T12" y="T13"/>
              </a:cxn>
            </a:cxnLst>
            <a:rect l="0" t="0" r="r" b="b"/>
            <a:pathLst>
              <a:path w="204" h="214">
                <a:moveTo>
                  <a:pt x="204" y="0"/>
                </a:moveTo>
                <a:lnTo>
                  <a:pt x="204" y="26"/>
                </a:lnTo>
                <a:cubicBezTo>
                  <a:pt x="198" y="78"/>
                  <a:pt x="176" y="121"/>
                  <a:pt x="137" y="157"/>
                </a:cubicBezTo>
                <a:cubicBezTo>
                  <a:pt x="99" y="192"/>
                  <a:pt x="53" y="211"/>
                  <a:pt x="0" y="214"/>
                </a:cubicBezTo>
                <a:lnTo>
                  <a:pt x="0" y="188"/>
                </a:lnTo>
                <a:cubicBezTo>
                  <a:pt x="53" y="185"/>
                  <a:pt x="99" y="166"/>
                  <a:pt x="137" y="131"/>
                </a:cubicBezTo>
                <a:cubicBezTo>
                  <a:pt x="176" y="95"/>
                  <a:pt x="198" y="52"/>
                  <a:pt x="204" y="0"/>
                </a:cubicBezTo>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17" name="Freeform 321"/>
          <p:cNvSpPr>
            <a:spLocks noChangeArrowheads="1"/>
          </p:cNvSpPr>
          <p:nvPr/>
        </p:nvSpPr>
        <p:spPr bwMode="auto">
          <a:xfrm>
            <a:off x="8281988" y="11741945"/>
            <a:ext cx="9525" cy="73818"/>
          </a:xfrm>
          <a:custGeom>
            <a:avLst/>
            <a:gdLst>
              <a:gd name="T0" fmla="*/ 7 w 7"/>
              <a:gd name="T1" fmla="*/ 0 h 60"/>
              <a:gd name="T2" fmla="*/ 7 w 7"/>
              <a:gd name="T3" fmla="*/ 26 h 60"/>
              <a:gd name="T4" fmla="*/ 0 w 7"/>
              <a:gd name="T5" fmla="*/ 60 h 60"/>
              <a:gd name="T6" fmla="*/ 0 w 7"/>
              <a:gd name="T7" fmla="*/ 34 h 60"/>
              <a:gd name="T8" fmla="*/ 7 w 7"/>
              <a:gd name="T9" fmla="*/ 0 h 60"/>
            </a:gdLst>
            <a:ahLst/>
            <a:cxnLst>
              <a:cxn ang="0">
                <a:pos x="T0" y="T1"/>
              </a:cxn>
              <a:cxn ang="0">
                <a:pos x="T2" y="T3"/>
              </a:cxn>
              <a:cxn ang="0">
                <a:pos x="T4" y="T5"/>
              </a:cxn>
              <a:cxn ang="0">
                <a:pos x="T6" y="T7"/>
              </a:cxn>
              <a:cxn ang="0">
                <a:pos x="T8" y="T9"/>
              </a:cxn>
            </a:cxnLst>
            <a:rect l="0" t="0" r="r" b="b"/>
            <a:pathLst>
              <a:path w="7" h="60">
                <a:moveTo>
                  <a:pt x="7" y="0"/>
                </a:moveTo>
                <a:lnTo>
                  <a:pt x="7" y="26"/>
                </a:lnTo>
                <a:cubicBezTo>
                  <a:pt x="6" y="37"/>
                  <a:pt x="3" y="49"/>
                  <a:pt x="0" y="60"/>
                </a:cubicBezTo>
                <a:lnTo>
                  <a:pt x="0" y="34"/>
                </a:lnTo>
                <a:cubicBezTo>
                  <a:pt x="3" y="22"/>
                  <a:pt x="6" y="11"/>
                  <a:pt x="7" y="0"/>
                </a:cubicBezTo>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18" name="Freeform 322"/>
          <p:cNvSpPr>
            <a:spLocks noChangeArrowheads="1"/>
          </p:cNvSpPr>
          <p:nvPr/>
        </p:nvSpPr>
        <p:spPr bwMode="auto">
          <a:xfrm>
            <a:off x="8262938" y="11784808"/>
            <a:ext cx="19050" cy="78581"/>
          </a:xfrm>
          <a:custGeom>
            <a:avLst/>
            <a:gdLst>
              <a:gd name="T0" fmla="*/ 15 w 15"/>
              <a:gd name="T1" fmla="*/ 0 h 62"/>
              <a:gd name="T2" fmla="*/ 15 w 15"/>
              <a:gd name="T3" fmla="*/ 26 h 62"/>
              <a:gd name="T4" fmla="*/ 0 w 15"/>
              <a:gd name="T5" fmla="*/ 62 h 62"/>
              <a:gd name="T6" fmla="*/ 0 w 15"/>
              <a:gd name="T7" fmla="*/ 36 h 62"/>
              <a:gd name="T8" fmla="*/ 15 w 15"/>
              <a:gd name="T9" fmla="*/ 0 h 62"/>
            </a:gdLst>
            <a:ahLst/>
            <a:cxnLst>
              <a:cxn ang="0">
                <a:pos x="T0" y="T1"/>
              </a:cxn>
              <a:cxn ang="0">
                <a:pos x="T2" y="T3"/>
              </a:cxn>
              <a:cxn ang="0">
                <a:pos x="T4" y="T5"/>
              </a:cxn>
              <a:cxn ang="0">
                <a:pos x="T6" y="T7"/>
              </a:cxn>
              <a:cxn ang="0">
                <a:pos x="T8" y="T9"/>
              </a:cxn>
            </a:cxnLst>
            <a:rect l="0" t="0" r="r" b="b"/>
            <a:pathLst>
              <a:path w="15" h="62">
                <a:moveTo>
                  <a:pt x="15" y="0"/>
                </a:moveTo>
                <a:lnTo>
                  <a:pt x="15" y="26"/>
                </a:lnTo>
                <a:cubicBezTo>
                  <a:pt x="11" y="38"/>
                  <a:pt x="6" y="51"/>
                  <a:pt x="0" y="62"/>
                </a:cubicBezTo>
                <a:lnTo>
                  <a:pt x="0" y="36"/>
                </a:lnTo>
                <a:cubicBezTo>
                  <a:pt x="6" y="24"/>
                  <a:pt x="11" y="12"/>
                  <a:pt x="15" y="0"/>
                </a:cubicBezTo>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19" name="Freeform 323"/>
          <p:cNvSpPr>
            <a:spLocks noChangeArrowheads="1"/>
          </p:cNvSpPr>
          <p:nvPr/>
        </p:nvSpPr>
        <p:spPr bwMode="auto">
          <a:xfrm>
            <a:off x="8039101" y="11830051"/>
            <a:ext cx="223838" cy="169070"/>
          </a:xfrm>
          <a:custGeom>
            <a:avLst/>
            <a:gdLst>
              <a:gd name="T0" fmla="*/ 179 w 179"/>
              <a:gd name="T1" fmla="*/ 0 h 136"/>
              <a:gd name="T2" fmla="*/ 179 w 179"/>
              <a:gd name="T3" fmla="*/ 26 h 136"/>
              <a:gd name="T4" fmla="*/ 0 w 179"/>
              <a:gd name="T5" fmla="*/ 136 h 136"/>
              <a:gd name="T6" fmla="*/ 0 w 179"/>
              <a:gd name="T7" fmla="*/ 110 h 136"/>
              <a:gd name="T8" fmla="*/ 179 w 179"/>
              <a:gd name="T9" fmla="*/ 0 h 136"/>
            </a:gdLst>
            <a:ahLst/>
            <a:cxnLst>
              <a:cxn ang="0">
                <a:pos x="T0" y="T1"/>
              </a:cxn>
              <a:cxn ang="0">
                <a:pos x="T2" y="T3"/>
              </a:cxn>
              <a:cxn ang="0">
                <a:pos x="T4" y="T5"/>
              </a:cxn>
              <a:cxn ang="0">
                <a:pos x="T6" y="T7"/>
              </a:cxn>
              <a:cxn ang="0">
                <a:pos x="T8" y="T9"/>
              </a:cxn>
            </a:cxnLst>
            <a:rect l="0" t="0" r="r" b="b"/>
            <a:pathLst>
              <a:path w="179" h="136">
                <a:moveTo>
                  <a:pt x="179" y="0"/>
                </a:moveTo>
                <a:lnTo>
                  <a:pt x="179" y="26"/>
                </a:lnTo>
                <a:cubicBezTo>
                  <a:pt x="141" y="95"/>
                  <a:pt x="81" y="131"/>
                  <a:pt x="0" y="136"/>
                </a:cubicBezTo>
                <a:lnTo>
                  <a:pt x="0" y="110"/>
                </a:lnTo>
                <a:cubicBezTo>
                  <a:pt x="81" y="105"/>
                  <a:pt x="141" y="68"/>
                  <a:pt x="179" y="0"/>
                </a:cubicBezTo>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20" name="Freeform 324"/>
          <p:cNvSpPr>
            <a:spLocks noChangeArrowheads="1"/>
          </p:cNvSpPr>
          <p:nvPr/>
        </p:nvSpPr>
        <p:spPr bwMode="auto">
          <a:xfrm>
            <a:off x="8039100" y="11432382"/>
            <a:ext cx="257175" cy="533400"/>
          </a:xfrm>
          <a:custGeom>
            <a:avLst/>
            <a:gdLst>
              <a:gd name="T0" fmla="*/ 0 w 206"/>
              <a:gd name="T1" fmla="*/ 0 h 429"/>
              <a:gd name="T2" fmla="*/ 142 w 206"/>
              <a:gd name="T3" fmla="*/ 60 h 429"/>
              <a:gd name="T4" fmla="*/ 206 w 206"/>
              <a:gd name="T5" fmla="*/ 192 h 429"/>
              <a:gd name="T6" fmla="*/ 96 w 206"/>
              <a:gd name="T7" fmla="*/ 192 h 429"/>
              <a:gd name="T8" fmla="*/ 94 w 206"/>
              <a:gd name="T9" fmla="*/ 168 h 429"/>
              <a:gd name="T10" fmla="*/ 6 w 206"/>
              <a:gd name="T11" fmla="*/ 222 h 429"/>
              <a:gd name="T12" fmla="*/ 94 w 206"/>
              <a:gd name="T13" fmla="*/ 263 h 429"/>
              <a:gd name="T14" fmla="*/ 94 w 206"/>
              <a:gd name="T15" fmla="*/ 241 h 429"/>
              <a:gd name="T16" fmla="*/ 204 w 206"/>
              <a:gd name="T17" fmla="*/ 241 h 429"/>
              <a:gd name="T18" fmla="*/ 138 w 206"/>
              <a:gd name="T19" fmla="*/ 372 h 429"/>
              <a:gd name="T20" fmla="*/ 0 w 206"/>
              <a:gd name="T21" fmla="*/ 429 h 429"/>
              <a:gd name="T22" fmla="*/ 25 w 206"/>
              <a:gd name="T23" fmla="*/ 364 h 429"/>
              <a:gd name="T24" fmla="*/ 4 w 206"/>
              <a:gd name="T25" fmla="*/ 364 h 429"/>
              <a:gd name="T26" fmla="*/ 4 w 206"/>
              <a:gd name="T27" fmla="*/ 69 h 429"/>
              <a:gd name="T28" fmla="*/ 26 w 206"/>
              <a:gd name="T29" fmla="*/ 69 h 429"/>
              <a:gd name="T30" fmla="*/ 0 w 206"/>
              <a:gd name="T31" fmla="*/ 0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6" h="429">
                <a:moveTo>
                  <a:pt x="0" y="0"/>
                </a:moveTo>
                <a:cubicBezTo>
                  <a:pt x="54" y="3"/>
                  <a:pt x="102" y="23"/>
                  <a:pt x="142" y="60"/>
                </a:cubicBezTo>
                <a:cubicBezTo>
                  <a:pt x="184" y="97"/>
                  <a:pt x="205" y="141"/>
                  <a:pt x="206" y="192"/>
                </a:cubicBezTo>
                <a:lnTo>
                  <a:pt x="96" y="192"/>
                </a:lnTo>
                <a:lnTo>
                  <a:pt x="94" y="168"/>
                </a:lnTo>
                <a:lnTo>
                  <a:pt x="6" y="222"/>
                </a:lnTo>
                <a:lnTo>
                  <a:pt x="94" y="263"/>
                </a:lnTo>
                <a:lnTo>
                  <a:pt x="94" y="241"/>
                </a:lnTo>
                <a:lnTo>
                  <a:pt x="204" y="241"/>
                </a:lnTo>
                <a:cubicBezTo>
                  <a:pt x="198" y="293"/>
                  <a:pt x="176" y="337"/>
                  <a:pt x="138" y="372"/>
                </a:cubicBezTo>
                <a:cubicBezTo>
                  <a:pt x="99" y="407"/>
                  <a:pt x="53" y="426"/>
                  <a:pt x="0" y="429"/>
                </a:cubicBezTo>
                <a:lnTo>
                  <a:pt x="25" y="364"/>
                </a:lnTo>
                <a:lnTo>
                  <a:pt x="4" y="364"/>
                </a:lnTo>
                <a:lnTo>
                  <a:pt x="4" y="69"/>
                </a:lnTo>
                <a:lnTo>
                  <a:pt x="26" y="69"/>
                </a:lnTo>
                <a:lnTo>
                  <a:pt x="0" y="0"/>
                </a:lnTo>
              </a:path>
            </a:pathLst>
          </a:custGeom>
          <a:solidFill>
            <a:srgbClr val="F58536"/>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21" name="Text Box 325"/>
          <p:cNvSpPr txBox="1">
            <a:spLocks noChangeArrowheads="1"/>
          </p:cNvSpPr>
          <p:nvPr/>
        </p:nvSpPr>
        <p:spPr bwMode="auto">
          <a:xfrm>
            <a:off x="7739063" y="12044363"/>
            <a:ext cx="564357" cy="115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eaLnBrk="1" hangingPunct="1"/>
            <a:r>
              <a:rPr lang="en-US" altLang="ko-KR" sz="750">
                <a:solidFill>
                  <a:srgbClr val="000000"/>
                </a:solidFill>
                <a:ea typeface="굴림" panose="020B0600000101010101" pitchFamily="50" charset="-127"/>
              </a:rPr>
              <a:t>Router</a:t>
            </a:r>
          </a:p>
        </p:txBody>
      </p:sp>
      <p:sp>
        <p:nvSpPr>
          <p:cNvPr id="4422" name="Freeform 326"/>
          <p:cNvSpPr>
            <a:spLocks noChangeArrowheads="1"/>
          </p:cNvSpPr>
          <p:nvPr/>
        </p:nvSpPr>
        <p:spPr bwMode="auto">
          <a:xfrm>
            <a:off x="9360695" y="11532395"/>
            <a:ext cx="73818" cy="161925"/>
          </a:xfrm>
          <a:custGeom>
            <a:avLst/>
            <a:gdLst>
              <a:gd name="T0" fmla="*/ 0 w 59"/>
              <a:gd name="T1" fmla="*/ 88 h 130"/>
              <a:gd name="T2" fmla="*/ 59 w 59"/>
              <a:gd name="T3" fmla="*/ 130 h 130"/>
              <a:gd name="T4" fmla="*/ 59 w 59"/>
              <a:gd name="T5" fmla="*/ 70 h 130"/>
              <a:gd name="T6" fmla="*/ 0 w 59"/>
              <a:gd name="T7" fmla="*/ 0 h 130"/>
              <a:gd name="T8" fmla="*/ 0 w 59"/>
              <a:gd name="T9" fmla="*/ 87 h 130"/>
              <a:gd name="T10" fmla="*/ 0 w 59"/>
              <a:gd name="T11" fmla="*/ 87 h 130"/>
              <a:gd name="T12" fmla="*/ 0 w 59"/>
              <a:gd name="T13" fmla="*/ 88 h 130"/>
              <a:gd name="T14" fmla="*/ 0 w 59"/>
              <a:gd name="T15" fmla="*/ 88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30">
                <a:moveTo>
                  <a:pt x="0" y="88"/>
                </a:moveTo>
                <a:lnTo>
                  <a:pt x="59" y="130"/>
                </a:lnTo>
                <a:lnTo>
                  <a:pt x="59" y="70"/>
                </a:lnTo>
                <a:lnTo>
                  <a:pt x="0" y="0"/>
                </a:lnTo>
                <a:lnTo>
                  <a:pt x="0" y="87"/>
                </a:lnTo>
                <a:lnTo>
                  <a:pt x="0" y="87"/>
                </a:lnTo>
                <a:lnTo>
                  <a:pt x="0" y="88"/>
                </a:lnTo>
                <a:lnTo>
                  <a:pt x="0" y="88"/>
                </a:lnTo>
                <a:close/>
              </a:path>
            </a:pathLst>
          </a:custGeom>
          <a:solidFill>
            <a:srgbClr val="2D72B8"/>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23" name="Freeform 327"/>
          <p:cNvSpPr>
            <a:spLocks noChangeArrowheads="1"/>
          </p:cNvSpPr>
          <p:nvPr/>
        </p:nvSpPr>
        <p:spPr bwMode="auto">
          <a:xfrm>
            <a:off x="9217820" y="11460958"/>
            <a:ext cx="142875" cy="716756"/>
          </a:xfrm>
          <a:custGeom>
            <a:avLst/>
            <a:gdLst>
              <a:gd name="T0" fmla="*/ 0 w 114"/>
              <a:gd name="T1" fmla="*/ 575 h 575"/>
              <a:gd name="T2" fmla="*/ 114 w 114"/>
              <a:gd name="T3" fmla="*/ 518 h 575"/>
              <a:gd name="T4" fmla="*/ 114 w 114"/>
              <a:gd name="T5" fmla="*/ 56 h 575"/>
              <a:gd name="T6" fmla="*/ 0 w 114"/>
              <a:gd name="T7" fmla="*/ 0 h 575"/>
              <a:gd name="T8" fmla="*/ 0 w 114"/>
              <a:gd name="T9" fmla="*/ 575 h 575"/>
              <a:gd name="T10" fmla="*/ 0 w 114"/>
              <a:gd name="T11" fmla="*/ 575 h 575"/>
            </a:gdLst>
            <a:ahLst/>
            <a:cxnLst>
              <a:cxn ang="0">
                <a:pos x="T0" y="T1"/>
              </a:cxn>
              <a:cxn ang="0">
                <a:pos x="T2" y="T3"/>
              </a:cxn>
              <a:cxn ang="0">
                <a:pos x="T4" y="T5"/>
              </a:cxn>
              <a:cxn ang="0">
                <a:pos x="T6" y="T7"/>
              </a:cxn>
              <a:cxn ang="0">
                <a:pos x="T8" y="T9"/>
              </a:cxn>
              <a:cxn ang="0">
                <a:pos x="T10" y="T11"/>
              </a:cxn>
            </a:cxnLst>
            <a:rect l="0" t="0" r="r" b="b"/>
            <a:pathLst>
              <a:path w="114" h="575">
                <a:moveTo>
                  <a:pt x="0" y="575"/>
                </a:moveTo>
                <a:lnTo>
                  <a:pt x="114" y="518"/>
                </a:lnTo>
                <a:lnTo>
                  <a:pt x="114" y="56"/>
                </a:lnTo>
                <a:lnTo>
                  <a:pt x="0" y="0"/>
                </a:lnTo>
                <a:lnTo>
                  <a:pt x="0" y="575"/>
                </a:lnTo>
                <a:lnTo>
                  <a:pt x="0" y="575"/>
                </a:lnTo>
                <a:close/>
              </a:path>
            </a:pathLst>
          </a:custGeom>
          <a:solidFill>
            <a:srgbClr val="5294C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24" name="Freeform 328"/>
          <p:cNvSpPr>
            <a:spLocks noChangeArrowheads="1"/>
          </p:cNvSpPr>
          <p:nvPr/>
        </p:nvSpPr>
        <p:spPr bwMode="auto">
          <a:xfrm>
            <a:off x="8874920" y="11460958"/>
            <a:ext cx="140493" cy="716756"/>
          </a:xfrm>
          <a:custGeom>
            <a:avLst/>
            <a:gdLst>
              <a:gd name="T0" fmla="*/ 114 w 114"/>
              <a:gd name="T1" fmla="*/ 575 h 575"/>
              <a:gd name="T2" fmla="*/ 0 w 114"/>
              <a:gd name="T3" fmla="*/ 518 h 575"/>
              <a:gd name="T4" fmla="*/ 0 w 114"/>
              <a:gd name="T5" fmla="*/ 56 h 575"/>
              <a:gd name="T6" fmla="*/ 114 w 114"/>
              <a:gd name="T7" fmla="*/ 0 h 575"/>
              <a:gd name="T8" fmla="*/ 114 w 114"/>
              <a:gd name="T9" fmla="*/ 575 h 575"/>
              <a:gd name="T10" fmla="*/ 114 w 114"/>
              <a:gd name="T11" fmla="*/ 575 h 575"/>
            </a:gdLst>
            <a:ahLst/>
            <a:cxnLst>
              <a:cxn ang="0">
                <a:pos x="T0" y="T1"/>
              </a:cxn>
              <a:cxn ang="0">
                <a:pos x="T2" y="T3"/>
              </a:cxn>
              <a:cxn ang="0">
                <a:pos x="T4" y="T5"/>
              </a:cxn>
              <a:cxn ang="0">
                <a:pos x="T6" y="T7"/>
              </a:cxn>
              <a:cxn ang="0">
                <a:pos x="T8" y="T9"/>
              </a:cxn>
              <a:cxn ang="0">
                <a:pos x="T10" y="T11"/>
              </a:cxn>
            </a:cxnLst>
            <a:rect l="0" t="0" r="r" b="b"/>
            <a:pathLst>
              <a:path w="114" h="575">
                <a:moveTo>
                  <a:pt x="114" y="575"/>
                </a:moveTo>
                <a:lnTo>
                  <a:pt x="0" y="518"/>
                </a:lnTo>
                <a:lnTo>
                  <a:pt x="0" y="56"/>
                </a:lnTo>
                <a:lnTo>
                  <a:pt x="114" y="0"/>
                </a:lnTo>
                <a:lnTo>
                  <a:pt x="114" y="575"/>
                </a:lnTo>
                <a:lnTo>
                  <a:pt x="114" y="575"/>
                </a:lnTo>
                <a:close/>
              </a:path>
            </a:pathLst>
          </a:custGeom>
          <a:solidFill>
            <a:srgbClr val="205B98"/>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25" name="Freeform 329"/>
          <p:cNvSpPr>
            <a:spLocks noChangeArrowheads="1"/>
          </p:cNvSpPr>
          <p:nvPr/>
        </p:nvSpPr>
        <p:spPr bwMode="auto">
          <a:xfrm>
            <a:off x="9015413" y="11460958"/>
            <a:ext cx="202407" cy="716756"/>
          </a:xfrm>
          <a:custGeom>
            <a:avLst/>
            <a:gdLst>
              <a:gd name="T0" fmla="*/ 0 w 162"/>
              <a:gd name="T1" fmla="*/ 0 h 575"/>
              <a:gd name="T2" fmla="*/ 162 w 162"/>
              <a:gd name="T3" fmla="*/ 0 h 575"/>
              <a:gd name="T4" fmla="*/ 162 w 162"/>
              <a:gd name="T5" fmla="*/ 575 h 575"/>
              <a:gd name="T6" fmla="*/ 0 w 162"/>
              <a:gd name="T7" fmla="*/ 575 h 575"/>
              <a:gd name="T8" fmla="*/ 0 w 162"/>
              <a:gd name="T9" fmla="*/ 0 h 575"/>
              <a:gd name="T10" fmla="*/ 0 w 162"/>
              <a:gd name="T11" fmla="*/ 0 h 575"/>
            </a:gdLst>
            <a:ahLst/>
            <a:cxnLst>
              <a:cxn ang="0">
                <a:pos x="T0" y="T1"/>
              </a:cxn>
              <a:cxn ang="0">
                <a:pos x="T2" y="T3"/>
              </a:cxn>
              <a:cxn ang="0">
                <a:pos x="T4" y="T5"/>
              </a:cxn>
              <a:cxn ang="0">
                <a:pos x="T6" y="T7"/>
              </a:cxn>
              <a:cxn ang="0">
                <a:pos x="T8" y="T9"/>
              </a:cxn>
              <a:cxn ang="0">
                <a:pos x="T10" y="T11"/>
              </a:cxn>
            </a:cxnLst>
            <a:rect l="0" t="0" r="r" b="b"/>
            <a:pathLst>
              <a:path w="162" h="575">
                <a:moveTo>
                  <a:pt x="0" y="0"/>
                </a:moveTo>
                <a:lnTo>
                  <a:pt x="162" y="0"/>
                </a:lnTo>
                <a:lnTo>
                  <a:pt x="162" y="575"/>
                </a:lnTo>
                <a:lnTo>
                  <a:pt x="0" y="575"/>
                </a:lnTo>
                <a:lnTo>
                  <a:pt x="0" y="0"/>
                </a:lnTo>
                <a:lnTo>
                  <a:pt x="0" y="0"/>
                </a:lnTo>
                <a:close/>
              </a:path>
            </a:pathLst>
          </a:custGeom>
          <a:solidFill>
            <a:srgbClr val="2D72B8"/>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26" name="Freeform 330"/>
          <p:cNvSpPr>
            <a:spLocks noChangeArrowheads="1"/>
          </p:cNvSpPr>
          <p:nvPr/>
        </p:nvSpPr>
        <p:spPr bwMode="auto">
          <a:xfrm>
            <a:off x="9360695" y="11941970"/>
            <a:ext cx="73818" cy="164306"/>
          </a:xfrm>
          <a:custGeom>
            <a:avLst/>
            <a:gdLst>
              <a:gd name="T0" fmla="*/ 0 w 59"/>
              <a:gd name="T1" fmla="*/ 43 h 130"/>
              <a:gd name="T2" fmla="*/ 0 w 59"/>
              <a:gd name="T3" fmla="*/ 130 h 130"/>
              <a:gd name="T4" fmla="*/ 59 w 59"/>
              <a:gd name="T5" fmla="*/ 60 h 130"/>
              <a:gd name="T6" fmla="*/ 59 w 59"/>
              <a:gd name="T7" fmla="*/ 0 h 130"/>
              <a:gd name="T8" fmla="*/ 0 w 59"/>
              <a:gd name="T9" fmla="*/ 43 h 130"/>
              <a:gd name="T10" fmla="*/ 0 w 59"/>
              <a:gd name="T11" fmla="*/ 43 h 130"/>
              <a:gd name="T12" fmla="*/ 0 w 59"/>
              <a:gd name="T13" fmla="*/ 43 h 130"/>
            </a:gdLst>
            <a:ahLst/>
            <a:cxnLst>
              <a:cxn ang="0">
                <a:pos x="T0" y="T1"/>
              </a:cxn>
              <a:cxn ang="0">
                <a:pos x="T2" y="T3"/>
              </a:cxn>
              <a:cxn ang="0">
                <a:pos x="T4" y="T5"/>
              </a:cxn>
              <a:cxn ang="0">
                <a:pos x="T6" y="T7"/>
              </a:cxn>
              <a:cxn ang="0">
                <a:pos x="T8" y="T9"/>
              </a:cxn>
              <a:cxn ang="0">
                <a:pos x="T10" y="T11"/>
              </a:cxn>
              <a:cxn ang="0">
                <a:pos x="T12" y="T13"/>
              </a:cxn>
            </a:cxnLst>
            <a:rect l="0" t="0" r="r" b="b"/>
            <a:pathLst>
              <a:path w="59" h="130">
                <a:moveTo>
                  <a:pt x="0" y="43"/>
                </a:moveTo>
                <a:lnTo>
                  <a:pt x="0" y="130"/>
                </a:lnTo>
                <a:lnTo>
                  <a:pt x="59" y="60"/>
                </a:lnTo>
                <a:lnTo>
                  <a:pt x="59" y="0"/>
                </a:lnTo>
                <a:lnTo>
                  <a:pt x="0" y="43"/>
                </a:lnTo>
                <a:lnTo>
                  <a:pt x="0" y="43"/>
                </a:lnTo>
                <a:lnTo>
                  <a:pt x="0" y="43"/>
                </a:lnTo>
                <a:close/>
              </a:path>
            </a:pathLst>
          </a:custGeom>
          <a:solidFill>
            <a:srgbClr val="2D72B8"/>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27" name="Freeform 331"/>
          <p:cNvSpPr>
            <a:spLocks noChangeArrowheads="1"/>
          </p:cNvSpPr>
          <p:nvPr/>
        </p:nvSpPr>
        <p:spPr bwMode="auto">
          <a:xfrm>
            <a:off x="9360695" y="11834813"/>
            <a:ext cx="73818" cy="116682"/>
          </a:xfrm>
          <a:custGeom>
            <a:avLst/>
            <a:gdLst>
              <a:gd name="T0" fmla="*/ 0 w 59"/>
              <a:gd name="T1" fmla="*/ 93 h 93"/>
              <a:gd name="T2" fmla="*/ 0 w 59"/>
              <a:gd name="T3" fmla="*/ 93 h 93"/>
              <a:gd name="T4" fmla="*/ 59 w 59"/>
              <a:gd name="T5" fmla="*/ 61 h 93"/>
              <a:gd name="T6" fmla="*/ 59 w 59"/>
              <a:gd name="T7" fmla="*/ 0 h 93"/>
              <a:gd name="T8" fmla="*/ 0 w 59"/>
              <a:gd name="T9" fmla="*/ 5 h 93"/>
              <a:gd name="T10" fmla="*/ 0 w 59"/>
              <a:gd name="T11" fmla="*/ 93 h 93"/>
              <a:gd name="T12" fmla="*/ 0 w 59"/>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9" h="93">
                <a:moveTo>
                  <a:pt x="0" y="93"/>
                </a:moveTo>
                <a:lnTo>
                  <a:pt x="0" y="93"/>
                </a:lnTo>
                <a:lnTo>
                  <a:pt x="59" y="61"/>
                </a:lnTo>
                <a:lnTo>
                  <a:pt x="59" y="0"/>
                </a:lnTo>
                <a:lnTo>
                  <a:pt x="0" y="5"/>
                </a:lnTo>
                <a:lnTo>
                  <a:pt x="0" y="93"/>
                </a:lnTo>
                <a:lnTo>
                  <a:pt x="0" y="93"/>
                </a:lnTo>
                <a:close/>
              </a:path>
            </a:pathLst>
          </a:custGeom>
          <a:solidFill>
            <a:srgbClr val="2D72B8"/>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28" name="Freeform 332"/>
          <p:cNvSpPr>
            <a:spLocks noChangeArrowheads="1"/>
          </p:cNvSpPr>
          <p:nvPr/>
        </p:nvSpPr>
        <p:spPr bwMode="auto">
          <a:xfrm>
            <a:off x="9360695" y="11687175"/>
            <a:ext cx="73818" cy="116682"/>
          </a:xfrm>
          <a:custGeom>
            <a:avLst/>
            <a:gdLst>
              <a:gd name="T0" fmla="*/ 0 w 59"/>
              <a:gd name="T1" fmla="*/ 0 h 93"/>
              <a:gd name="T2" fmla="*/ 0 w 59"/>
              <a:gd name="T3" fmla="*/ 0 h 93"/>
              <a:gd name="T4" fmla="*/ 0 w 59"/>
              <a:gd name="T5" fmla="*/ 87 h 93"/>
              <a:gd name="T6" fmla="*/ 59 w 59"/>
              <a:gd name="T7" fmla="*/ 93 h 93"/>
              <a:gd name="T8" fmla="*/ 59 w 59"/>
              <a:gd name="T9" fmla="*/ 31 h 93"/>
              <a:gd name="T10" fmla="*/ 0 w 59"/>
              <a:gd name="T11" fmla="*/ 0 h 93"/>
              <a:gd name="T12" fmla="*/ 0 w 59"/>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59" h="93">
                <a:moveTo>
                  <a:pt x="0" y="0"/>
                </a:moveTo>
                <a:lnTo>
                  <a:pt x="0" y="0"/>
                </a:lnTo>
                <a:lnTo>
                  <a:pt x="0" y="87"/>
                </a:lnTo>
                <a:lnTo>
                  <a:pt x="59" y="93"/>
                </a:lnTo>
                <a:lnTo>
                  <a:pt x="59" y="31"/>
                </a:lnTo>
                <a:lnTo>
                  <a:pt x="0" y="0"/>
                </a:lnTo>
                <a:lnTo>
                  <a:pt x="0" y="0"/>
                </a:lnTo>
                <a:close/>
              </a:path>
            </a:pathLst>
          </a:custGeom>
          <a:solidFill>
            <a:srgbClr val="2D72B8"/>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29" name="Freeform 333"/>
          <p:cNvSpPr>
            <a:spLocks noChangeArrowheads="1"/>
          </p:cNvSpPr>
          <p:nvPr/>
        </p:nvSpPr>
        <p:spPr bwMode="auto">
          <a:xfrm>
            <a:off x="8798720" y="11532395"/>
            <a:ext cx="635793" cy="573881"/>
          </a:xfrm>
          <a:custGeom>
            <a:avLst/>
            <a:gdLst>
              <a:gd name="T0" fmla="*/ 451 w 511"/>
              <a:gd name="T1" fmla="*/ 212 h 461"/>
              <a:gd name="T2" fmla="*/ 255 w 511"/>
              <a:gd name="T3" fmla="*/ 207 h 461"/>
              <a:gd name="T4" fmla="*/ 59 w 511"/>
              <a:gd name="T5" fmla="*/ 212 h 461"/>
              <a:gd name="T6" fmla="*/ 59 w 511"/>
              <a:gd name="T7" fmla="*/ 125 h 461"/>
              <a:gd name="T8" fmla="*/ 174 w 511"/>
              <a:gd name="T9" fmla="*/ 98 h 461"/>
              <a:gd name="T10" fmla="*/ 336 w 511"/>
              <a:gd name="T11" fmla="*/ 98 h 461"/>
              <a:gd name="T12" fmla="*/ 493 w 511"/>
              <a:gd name="T13" fmla="*/ 147 h 461"/>
              <a:gd name="T14" fmla="*/ 511 w 511"/>
              <a:gd name="T15" fmla="*/ 130 h 461"/>
              <a:gd name="T16" fmla="*/ 336 w 511"/>
              <a:gd name="T17" fmla="*/ 52 h 461"/>
              <a:gd name="T18" fmla="*/ 174 w 511"/>
              <a:gd name="T19" fmla="*/ 52 h 461"/>
              <a:gd name="T20" fmla="*/ 59 w 511"/>
              <a:gd name="T21" fmla="*/ 0 h 461"/>
              <a:gd name="T22" fmla="*/ 0 w 511"/>
              <a:gd name="T23" fmla="*/ 131 h 461"/>
              <a:gd name="T24" fmla="*/ 17 w 511"/>
              <a:gd name="T25" fmla="*/ 132 h 461"/>
              <a:gd name="T26" fmla="*/ 0 w 511"/>
              <a:gd name="T27" fmla="*/ 157 h 461"/>
              <a:gd name="T28" fmla="*/ 0 w 511"/>
              <a:gd name="T29" fmla="*/ 217 h 461"/>
              <a:gd name="T30" fmla="*/ 17 w 511"/>
              <a:gd name="T31" fmla="*/ 243 h 461"/>
              <a:gd name="T32" fmla="*/ 0 w 511"/>
              <a:gd name="T33" fmla="*/ 243 h 461"/>
              <a:gd name="T34" fmla="*/ 17 w 511"/>
              <a:gd name="T35" fmla="*/ 314 h 461"/>
              <a:gd name="T36" fmla="*/ 0 w 511"/>
              <a:gd name="T37" fmla="*/ 330 h 461"/>
              <a:gd name="T38" fmla="*/ 0 w 511"/>
              <a:gd name="T39" fmla="*/ 391 h 461"/>
              <a:gd name="T40" fmla="*/ 59 w 511"/>
              <a:gd name="T41" fmla="*/ 374 h 461"/>
              <a:gd name="T42" fmla="*/ 255 w 511"/>
              <a:gd name="T43" fmla="*/ 409 h 461"/>
              <a:gd name="T44" fmla="*/ 451 w 511"/>
              <a:gd name="T45" fmla="*/ 373 h 461"/>
              <a:gd name="T46" fmla="*/ 493 w 511"/>
              <a:gd name="T47" fmla="*/ 329 h 461"/>
              <a:gd name="T48" fmla="*/ 451 w 511"/>
              <a:gd name="T49" fmla="*/ 336 h 461"/>
              <a:gd name="T50" fmla="*/ 336 w 511"/>
              <a:gd name="T51" fmla="*/ 363 h 461"/>
              <a:gd name="T52" fmla="*/ 174 w 511"/>
              <a:gd name="T53" fmla="*/ 363 h 461"/>
              <a:gd name="T54" fmla="*/ 59 w 511"/>
              <a:gd name="T55" fmla="*/ 336 h 461"/>
              <a:gd name="T56" fmla="*/ 59 w 511"/>
              <a:gd name="T57" fmla="*/ 336 h 461"/>
              <a:gd name="T58" fmla="*/ 174 w 511"/>
              <a:gd name="T59" fmla="*/ 253 h 461"/>
              <a:gd name="T60" fmla="*/ 255 w 511"/>
              <a:gd name="T61" fmla="*/ 253 h 461"/>
              <a:gd name="T62" fmla="*/ 336 w 511"/>
              <a:gd name="T63" fmla="*/ 253 h 461"/>
              <a:gd name="T64" fmla="*/ 511 w 511"/>
              <a:gd name="T65" fmla="*/ 244 h 461"/>
              <a:gd name="T66" fmla="*/ 493 w 511"/>
              <a:gd name="T67" fmla="*/ 218 h 461"/>
              <a:gd name="T68" fmla="*/ 511 w 511"/>
              <a:gd name="T69" fmla="*/ 21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1" h="461">
                <a:moveTo>
                  <a:pt x="511" y="217"/>
                </a:moveTo>
                <a:lnTo>
                  <a:pt x="451" y="212"/>
                </a:lnTo>
                <a:lnTo>
                  <a:pt x="336" y="207"/>
                </a:lnTo>
                <a:lnTo>
                  <a:pt x="255" y="207"/>
                </a:lnTo>
                <a:lnTo>
                  <a:pt x="174" y="207"/>
                </a:lnTo>
                <a:lnTo>
                  <a:pt x="59" y="212"/>
                </a:lnTo>
                <a:lnTo>
                  <a:pt x="59" y="125"/>
                </a:lnTo>
                <a:lnTo>
                  <a:pt x="59" y="125"/>
                </a:lnTo>
                <a:lnTo>
                  <a:pt x="59" y="124"/>
                </a:lnTo>
                <a:lnTo>
                  <a:pt x="174" y="98"/>
                </a:lnTo>
                <a:lnTo>
                  <a:pt x="255" y="98"/>
                </a:lnTo>
                <a:lnTo>
                  <a:pt x="336" y="98"/>
                </a:lnTo>
                <a:lnTo>
                  <a:pt x="451" y="124"/>
                </a:lnTo>
                <a:lnTo>
                  <a:pt x="493" y="147"/>
                </a:lnTo>
                <a:lnTo>
                  <a:pt x="493" y="132"/>
                </a:lnTo>
                <a:lnTo>
                  <a:pt x="511" y="130"/>
                </a:lnTo>
                <a:lnTo>
                  <a:pt x="451" y="87"/>
                </a:lnTo>
                <a:lnTo>
                  <a:pt x="336" y="52"/>
                </a:lnTo>
                <a:lnTo>
                  <a:pt x="255" y="52"/>
                </a:lnTo>
                <a:lnTo>
                  <a:pt x="174" y="52"/>
                </a:lnTo>
                <a:lnTo>
                  <a:pt x="59" y="87"/>
                </a:lnTo>
                <a:lnTo>
                  <a:pt x="59" y="0"/>
                </a:lnTo>
                <a:lnTo>
                  <a:pt x="0" y="70"/>
                </a:lnTo>
                <a:lnTo>
                  <a:pt x="0" y="131"/>
                </a:lnTo>
                <a:lnTo>
                  <a:pt x="0" y="130"/>
                </a:lnTo>
                <a:lnTo>
                  <a:pt x="17" y="132"/>
                </a:lnTo>
                <a:lnTo>
                  <a:pt x="17" y="147"/>
                </a:lnTo>
                <a:lnTo>
                  <a:pt x="0" y="157"/>
                </a:lnTo>
                <a:lnTo>
                  <a:pt x="0" y="217"/>
                </a:lnTo>
                <a:lnTo>
                  <a:pt x="0" y="217"/>
                </a:lnTo>
                <a:lnTo>
                  <a:pt x="17" y="218"/>
                </a:lnTo>
                <a:lnTo>
                  <a:pt x="17" y="243"/>
                </a:lnTo>
                <a:lnTo>
                  <a:pt x="2" y="243"/>
                </a:lnTo>
                <a:lnTo>
                  <a:pt x="0" y="243"/>
                </a:lnTo>
                <a:lnTo>
                  <a:pt x="0" y="304"/>
                </a:lnTo>
                <a:lnTo>
                  <a:pt x="17" y="314"/>
                </a:lnTo>
                <a:lnTo>
                  <a:pt x="17" y="329"/>
                </a:lnTo>
                <a:lnTo>
                  <a:pt x="0" y="330"/>
                </a:lnTo>
                <a:lnTo>
                  <a:pt x="0" y="330"/>
                </a:lnTo>
                <a:lnTo>
                  <a:pt x="0" y="391"/>
                </a:lnTo>
                <a:lnTo>
                  <a:pt x="59" y="461"/>
                </a:lnTo>
                <a:lnTo>
                  <a:pt x="59" y="374"/>
                </a:lnTo>
                <a:lnTo>
                  <a:pt x="174" y="409"/>
                </a:lnTo>
                <a:lnTo>
                  <a:pt x="255" y="409"/>
                </a:lnTo>
                <a:lnTo>
                  <a:pt x="336" y="409"/>
                </a:lnTo>
                <a:lnTo>
                  <a:pt x="451" y="373"/>
                </a:lnTo>
                <a:lnTo>
                  <a:pt x="511" y="331"/>
                </a:lnTo>
                <a:lnTo>
                  <a:pt x="493" y="329"/>
                </a:lnTo>
                <a:lnTo>
                  <a:pt x="493" y="314"/>
                </a:lnTo>
                <a:lnTo>
                  <a:pt x="451" y="336"/>
                </a:lnTo>
                <a:lnTo>
                  <a:pt x="336" y="363"/>
                </a:lnTo>
                <a:lnTo>
                  <a:pt x="336" y="363"/>
                </a:lnTo>
                <a:lnTo>
                  <a:pt x="255" y="363"/>
                </a:lnTo>
                <a:lnTo>
                  <a:pt x="174" y="363"/>
                </a:lnTo>
                <a:lnTo>
                  <a:pt x="174" y="363"/>
                </a:lnTo>
                <a:lnTo>
                  <a:pt x="59" y="336"/>
                </a:lnTo>
                <a:lnTo>
                  <a:pt x="59" y="336"/>
                </a:lnTo>
                <a:lnTo>
                  <a:pt x="59" y="336"/>
                </a:lnTo>
                <a:lnTo>
                  <a:pt x="59" y="249"/>
                </a:lnTo>
                <a:lnTo>
                  <a:pt x="174" y="253"/>
                </a:lnTo>
                <a:lnTo>
                  <a:pt x="174" y="253"/>
                </a:lnTo>
                <a:lnTo>
                  <a:pt x="255" y="253"/>
                </a:lnTo>
                <a:lnTo>
                  <a:pt x="336" y="253"/>
                </a:lnTo>
                <a:lnTo>
                  <a:pt x="336" y="253"/>
                </a:lnTo>
                <a:lnTo>
                  <a:pt x="451" y="249"/>
                </a:lnTo>
                <a:lnTo>
                  <a:pt x="511" y="244"/>
                </a:lnTo>
                <a:lnTo>
                  <a:pt x="493" y="243"/>
                </a:lnTo>
                <a:lnTo>
                  <a:pt x="493" y="218"/>
                </a:lnTo>
                <a:lnTo>
                  <a:pt x="511" y="217"/>
                </a:lnTo>
                <a:lnTo>
                  <a:pt x="511" y="217"/>
                </a:lnTo>
                <a:close/>
              </a:path>
            </a:pathLst>
          </a:custGeom>
          <a:solidFill>
            <a:srgbClr val="1A476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30" name="Text Box 334"/>
          <p:cNvSpPr txBox="1">
            <a:spLocks noChangeArrowheads="1"/>
          </p:cNvSpPr>
          <p:nvPr/>
        </p:nvSpPr>
        <p:spPr bwMode="auto">
          <a:xfrm>
            <a:off x="8765382" y="12246770"/>
            <a:ext cx="704850" cy="115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eaLnBrk="1" hangingPunct="1"/>
            <a:r>
              <a:rPr lang="en-US" altLang="ko-KR" sz="750">
                <a:solidFill>
                  <a:srgbClr val="000000"/>
                </a:solidFill>
                <a:ea typeface="굴림" panose="020B0600000101010101" pitchFamily="50" charset="-127"/>
              </a:rPr>
              <a:t>DynamoDB</a:t>
            </a:r>
          </a:p>
        </p:txBody>
      </p:sp>
      <p:sp>
        <p:nvSpPr>
          <p:cNvPr id="4431" name="Freeform 335"/>
          <p:cNvSpPr>
            <a:spLocks noChangeArrowheads="1"/>
          </p:cNvSpPr>
          <p:nvPr/>
        </p:nvSpPr>
        <p:spPr bwMode="auto">
          <a:xfrm>
            <a:off x="9982201" y="11982451"/>
            <a:ext cx="119063" cy="83345"/>
          </a:xfrm>
          <a:custGeom>
            <a:avLst/>
            <a:gdLst>
              <a:gd name="T0" fmla="*/ 96 w 96"/>
              <a:gd name="T1" fmla="*/ 67 h 67"/>
              <a:gd name="T2" fmla="*/ 46 w 96"/>
              <a:gd name="T3" fmla="*/ 53 h 67"/>
              <a:gd name="T4" fmla="*/ 0 w 96"/>
              <a:gd name="T5" fmla="*/ 0 h 67"/>
              <a:gd name="T6" fmla="*/ 52 w 96"/>
              <a:gd name="T7" fmla="*/ 4 h 67"/>
              <a:gd name="T8" fmla="*/ 96 w 96"/>
              <a:gd name="T9" fmla="*/ 67 h 67"/>
              <a:gd name="T10" fmla="*/ 96 w 96"/>
              <a:gd name="T11" fmla="*/ 67 h 67"/>
            </a:gdLst>
            <a:ahLst/>
            <a:cxnLst>
              <a:cxn ang="0">
                <a:pos x="T0" y="T1"/>
              </a:cxn>
              <a:cxn ang="0">
                <a:pos x="T2" y="T3"/>
              </a:cxn>
              <a:cxn ang="0">
                <a:pos x="T4" y="T5"/>
              </a:cxn>
              <a:cxn ang="0">
                <a:pos x="T6" y="T7"/>
              </a:cxn>
              <a:cxn ang="0">
                <a:pos x="T8" y="T9"/>
              </a:cxn>
              <a:cxn ang="0">
                <a:pos x="T10" y="T11"/>
              </a:cxn>
            </a:cxnLst>
            <a:rect l="0" t="0" r="r" b="b"/>
            <a:pathLst>
              <a:path w="96" h="67">
                <a:moveTo>
                  <a:pt x="96" y="67"/>
                </a:moveTo>
                <a:lnTo>
                  <a:pt x="46" y="53"/>
                </a:lnTo>
                <a:lnTo>
                  <a:pt x="0" y="0"/>
                </a:lnTo>
                <a:lnTo>
                  <a:pt x="52" y="4"/>
                </a:lnTo>
                <a:lnTo>
                  <a:pt x="96" y="67"/>
                </a:lnTo>
                <a:lnTo>
                  <a:pt x="96" y="67"/>
                </a:lnTo>
                <a:close/>
              </a:path>
            </a:pathLst>
          </a:custGeom>
          <a:solidFill>
            <a:srgbClr val="B8852E"/>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32" name="Freeform 336"/>
          <p:cNvSpPr>
            <a:spLocks noChangeArrowheads="1"/>
          </p:cNvSpPr>
          <p:nvPr/>
        </p:nvSpPr>
        <p:spPr bwMode="auto">
          <a:xfrm>
            <a:off x="10046495" y="11968163"/>
            <a:ext cx="100013" cy="97632"/>
          </a:xfrm>
          <a:custGeom>
            <a:avLst/>
            <a:gdLst>
              <a:gd name="T0" fmla="*/ 44 w 79"/>
              <a:gd name="T1" fmla="*/ 79 h 79"/>
              <a:gd name="T2" fmla="*/ 79 w 79"/>
              <a:gd name="T3" fmla="*/ 4 h 79"/>
              <a:gd name="T4" fmla="*/ 46 w 79"/>
              <a:gd name="T5" fmla="*/ 0 h 79"/>
              <a:gd name="T6" fmla="*/ 0 w 79"/>
              <a:gd name="T7" fmla="*/ 15 h 79"/>
              <a:gd name="T8" fmla="*/ 44 w 79"/>
              <a:gd name="T9" fmla="*/ 79 h 79"/>
              <a:gd name="T10" fmla="*/ 44 w 79"/>
              <a:gd name="T11" fmla="*/ 79 h 79"/>
            </a:gdLst>
            <a:ahLst/>
            <a:cxnLst>
              <a:cxn ang="0">
                <a:pos x="T0" y="T1"/>
              </a:cxn>
              <a:cxn ang="0">
                <a:pos x="T2" y="T3"/>
              </a:cxn>
              <a:cxn ang="0">
                <a:pos x="T4" y="T5"/>
              </a:cxn>
              <a:cxn ang="0">
                <a:pos x="T6" y="T7"/>
              </a:cxn>
              <a:cxn ang="0">
                <a:pos x="T8" y="T9"/>
              </a:cxn>
              <a:cxn ang="0">
                <a:pos x="T10" y="T11"/>
              </a:cxn>
            </a:cxnLst>
            <a:rect l="0" t="0" r="r" b="b"/>
            <a:pathLst>
              <a:path w="79" h="79">
                <a:moveTo>
                  <a:pt x="44" y="79"/>
                </a:moveTo>
                <a:lnTo>
                  <a:pt x="79" y="4"/>
                </a:lnTo>
                <a:lnTo>
                  <a:pt x="46" y="0"/>
                </a:lnTo>
                <a:lnTo>
                  <a:pt x="0" y="15"/>
                </a:lnTo>
                <a:lnTo>
                  <a:pt x="44" y="79"/>
                </a:lnTo>
                <a:lnTo>
                  <a:pt x="44" y="79"/>
                </a:lnTo>
                <a:close/>
              </a:path>
            </a:pathLst>
          </a:custGeom>
          <a:solidFill>
            <a:srgbClr val="D9A741"/>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33" name="Freeform 337"/>
          <p:cNvSpPr>
            <a:spLocks noChangeArrowheads="1"/>
          </p:cNvSpPr>
          <p:nvPr/>
        </p:nvSpPr>
        <p:spPr bwMode="auto">
          <a:xfrm>
            <a:off x="9891713" y="11975307"/>
            <a:ext cx="66675" cy="47625"/>
          </a:xfrm>
          <a:custGeom>
            <a:avLst/>
            <a:gdLst>
              <a:gd name="T0" fmla="*/ 54 w 54"/>
              <a:gd name="T1" fmla="*/ 37 h 37"/>
              <a:gd name="T2" fmla="*/ 26 w 54"/>
              <a:gd name="T3" fmla="*/ 30 h 37"/>
              <a:gd name="T4" fmla="*/ 0 w 54"/>
              <a:gd name="T5" fmla="*/ 0 h 37"/>
              <a:gd name="T6" fmla="*/ 28 w 54"/>
              <a:gd name="T7" fmla="*/ 0 h 37"/>
              <a:gd name="T8" fmla="*/ 54 w 54"/>
              <a:gd name="T9" fmla="*/ 37 h 37"/>
              <a:gd name="T10" fmla="*/ 54 w 54"/>
              <a:gd name="T11" fmla="*/ 37 h 37"/>
            </a:gdLst>
            <a:ahLst/>
            <a:cxnLst>
              <a:cxn ang="0">
                <a:pos x="T0" y="T1"/>
              </a:cxn>
              <a:cxn ang="0">
                <a:pos x="T2" y="T3"/>
              </a:cxn>
              <a:cxn ang="0">
                <a:pos x="T4" y="T5"/>
              </a:cxn>
              <a:cxn ang="0">
                <a:pos x="T6" y="T7"/>
              </a:cxn>
              <a:cxn ang="0">
                <a:pos x="T8" y="T9"/>
              </a:cxn>
              <a:cxn ang="0">
                <a:pos x="T10" y="T11"/>
              </a:cxn>
            </a:cxnLst>
            <a:rect l="0" t="0" r="r" b="b"/>
            <a:pathLst>
              <a:path w="54" h="37">
                <a:moveTo>
                  <a:pt x="54" y="37"/>
                </a:moveTo>
                <a:lnTo>
                  <a:pt x="26" y="30"/>
                </a:lnTo>
                <a:lnTo>
                  <a:pt x="0" y="0"/>
                </a:lnTo>
                <a:lnTo>
                  <a:pt x="28" y="0"/>
                </a:lnTo>
                <a:lnTo>
                  <a:pt x="54" y="37"/>
                </a:lnTo>
                <a:lnTo>
                  <a:pt x="54" y="37"/>
                </a:lnTo>
                <a:close/>
              </a:path>
            </a:pathLst>
          </a:custGeom>
          <a:solidFill>
            <a:srgbClr val="B8852E"/>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34" name="Freeform 338"/>
          <p:cNvSpPr>
            <a:spLocks noChangeArrowheads="1"/>
          </p:cNvSpPr>
          <p:nvPr/>
        </p:nvSpPr>
        <p:spPr bwMode="auto">
          <a:xfrm>
            <a:off x="9927432" y="11968163"/>
            <a:ext cx="57150" cy="54770"/>
          </a:xfrm>
          <a:custGeom>
            <a:avLst/>
            <a:gdLst>
              <a:gd name="T0" fmla="*/ 26 w 45"/>
              <a:gd name="T1" fmla="*/ 44 h 44"/>
              <a:gd name="T2" fmla="*/ 45 w 45"/>
              <a:gd name="T3" fmla="*/ 2 h 44"/>
              <a:gd name="T4" fmla="*/ 27 w 45"/>
              <a:gd name="T5" fmla="*/ 0 h 44"/>
              <a:gd name="T6" fmla="*/ 0 w 45"/>
              <a:gd name="T7" fmla="*/ 6 h 44"/>
              <a:gd name="T8" fmla="*/ 26 w 45"/>
              <a:gd name="T9" fmla="*/ 44 h 44"/>
              <a:gd name="T10" fmla="*/ 26 w 45"/>
              <a:gd name="T11" fmla="*/ 44 h 44"/>
            </a:gdLst>
            <a:ahLst/>
            <a:cxnLst>
              <a:cxn ang="0">
                <a:pos x="T0" y="T1"/>
              </a:cxn>
              <a:cxn ang="0">
                <a:pos x="T2" y="T3"/>
              </a:cxn>
              <a:cxn ang="0">
                <a:pos x="T4" y="T5"/>
              </a:cxn>
              <a:cxn ang="0">
                <a:pos x="T6" y="T7"/>
              </a:cxn>
              <a:cxn ang="0">
                <a:pos x="T8" y="T9"/>
              </a:cxn>
              <a:cxn ang="0">
                <a:pos x="T10" y="T11"/>
              </a:cxn>
            </a:cxnLst>
            <a:rect l="0" t="0" r="r" b="b"/>
            <a:pathLst>
              <a:path w="45" h="44">
                <a:moveTo>
                  <a:pt x="26" y="44"/>
                </a:moveTo>
                <a:lnTo>
                  <a:pt x="45" y="2"/>
                </a:lnTo>
                <a:lnTo>
                  <a:pt x="27" y="0"/>
                </a:lnTo>
                <a:lnTo>
                  <a:pt x="0" y="6"/>
                </a:lnTo>
                <a:lnTo>
                  <a:pt x="26" y="44"/>
                </a:lnTo>
                <a:lnTo>
                  <a:pt x="26" y="44"/>
                </a:lnTo>
                <a:close/>
              </a:path>
            </a:pathLst>
          </a:custGeom>
          <a:solidFill>
            <a:srgbClr val="D9A741"/>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35" name="Freeform 339"/>
          <p:cNvSpPr>
            <a:spLocks noChangeArrowheads="1"/>
          </p:cNvSpPr>
          <p:nvPr/>
        </p:nvSpPr>
        <p:spPr bwMode="auto">
          <a:xfrm>
            <a:off x="9870282" y="11656220"/>
            <a:ext cx="35718" cy="321468"/>
          </a:xfrm>
          <a:custGeom>
            <a:avLst/>
            <a:gdLst>
              <a:gd name="T0" fmla="*/ 0 w 28"/>
              <a:gd name="T1" fmla="*/ 253 h 259"/>
              <a:gd name="T2" fmla="*/ 28 w 28"/>
              <a:gd name="T3" fmla="*/ 259 h 259"/>
              <a:gd name="T4" fmla="*/ 28 w 28"/>
              <a:gd name="T5" fmla="*/ 0 h 259"/>
              <a:gd name="T6" fmla="*/ 0 w 28"/>
              <a:gd name="T7" fmla="*/ 16 h 259"/>
              <a:gd name="T8" fmla="*/ 0 w 28"/>
              <a:gd name="T9" fmla="*/ 253 h 259"/>
              <a:gd name="T10" fmla="*/ 0 w 28"/>
              <a:gd name="T11" fmla="*/ 253 h 259"/>
            </a:gdLst>
            <a:ahLst/>
            <a:cxnLst>
              <a:cxn ang="0">
                <a:pos x="T0" y="T1"/>
              </a:cxn>
              <a:cxn ang="0">
                <a:pos x="T2" y="T3"/>
              </a:cxn>
              <a:cxn ang="0">
                <a:pos x="T4" y="T5"/>
              </a:cxn>
              <a:cxn ang="0">
                <a:pos x="T6" y="T7"/>
              </a:cxn>
              <a:cxn ang="0">
                <a:pos x="T8" y="T9"/>
              </a:cxn>
              <a:cxn ang="0">
                <a:pos x="T10" y="T11"/>
              </a:cxn>
            </a:cxnLst>
            <a:rect l="0" t="0" r="r" b="b"/>
            <a:pathLst>
              <a:path w="28" h="259">
                <a:moveTo>
                  <a:pt x="0" y="253"/>
                </a:moveTo>
                <a:lnTo>
                  <a:pt x="28" y="259"/>
                </a:lnTo>
                <a:lnTo>
                  <a:pt x="28" y="0"/>
                </a:lnTo>
                <a:lnTo>
                  <a:pt x="0" y="16"/>
                </a:lnTo>
                <a:lnTo>
                  <a:pt x="0" y="253"/>
                </a:lnTo>
                <a:lnTo>
                  <a:pt x="0" y="253"/>
                </a:lnTo>
                <a:close/>
              </a:path>
            </a:pathLst>
          </a:custGeom>
          <a:solidFill>
            <a:srgbClr val="876929"/>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36" name="Freeform 340"/>
          <p:cNvSpPr>
            <a:spLocks noChangeArrowheads="1"/>
          </p:cNvSpPr>
          <p:nvPr/>
        </p:nvSpPr>
        <p:spPr bwMode="auto">
          <a:xfrm>
            <a:off x="9906001" y="11656220"/>
            <a:ext cx="138113" cy="321468"/>
          </a:xfrm>
          <a:custGeom>
            <a:avLst/>
            <a:gdLst>
              <a:gd name="T0" fmla="*/ 110 w 110"/>
              <a:gd name="T1" fmla="*/ 25 h 259"/>
              <a:gd name="T2" fmla="*/ 110 w 110"/>
              <a:gd name="T3" fmla="*/ 248 h 259"/>
              <a:gd name="T4" fmla="*/ 0 w 110"/>
              <a:gd name="T5" fmla="*/ 259 h 259"/>
              <a:gd name="T6" fmla="*/ 0 w 110"/>
              <a:gd name="T7" fmla="*/ 0 h 259"/>
              <a:gd name="T8" fmla="*/ 110 w 110"/>
              <a:gd name="T9" fmla="*/ 25 h 259"/>
              <a:gd name="T10" fmla="*/ 110 w 110"/>
              <a:gd name="T11" fmla="*/ 25 h 259"/>
            </a:gdLst>
            <a:ahLst/>
            <a:cxnLst>
              <a:cxn ang="0">
                <a:pos x="T0" y="T1"/>
              </a:cxn>
              <a:cxn ang="0">
                <a:pos x="T2" y="T3"/>
              </a:cxn>
              <a:cxn ang="0">
                <a:pos x="T4" y="T5"/>
              </a:cxn>
              <a:cxn ang="0">
                <a:pos x="T6" y="T7"/>
              </a:cxn>
              <a:cxn ang="0">
                <a:pos x="T8" y="T9"/>
              </a:cxn>
              <a:cxn ang="0">
                <a:pos x="T10" y="T11"/>
              </a:cxn>
            </a:cxnLst>
            <a:rect l="0" t="0" r="r" b="b"/>
            <a:pathLst>
              <a:path w="110" h="259">
                <a:moveTo>
                  <a:pt x="110" y="25"/>
                </a:moveTo>
                <a:lnTo>
                  <a:pt x="110" y="248"/>
                </a:lnTo>
                <a:lnTo>
                  <a:pt x="0" y="259"/>
                </a:lnTo>
                <a:lnTo>
                  <a:pt x="0" y="0"/>
                </a:lnTo>
                <a:lnTo>
                  <a:pt x="110" y="25"/>
                </a:lnTo>
                <a:lnTo>
                  <a:pt x="110" y="25"/>
                </a:lnTo>
                <a:close/>
              </a:path>
            </a:pathLst>
          </a:custGeom>
          <a:solidFill>
            <a:srgbClr val="D9A741"/>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37" name="Freeform 341"/>
          <p:cNvSpPr>
            <a:spLocks noChangeArrowheads="1"/>
          </p:cNvSpPr>
          <p:nvPr/>
        </p:nvSpPr>
        <p:spPr bwMode="auto">
          <a:xfrm>
            <a:off x="9951245" y="11603833"/>
            <a:ext cx="59531" cy="395288"/>
          </a:xfrm>
          <a:custGeom>
            <a:avLst/>
            <a:gdLst>
              <a:gd name="T0" fmla="*/ 0 w 48"/>
              <a:gd name="T1" fmla="*/ 308 h 318"/>
              <a:gd name="T2" fmla="*/ 48 w 48"/>
              <a:gd name="T3" fmla="*/ 318 h 318"/>
              <a:gd name="T4" fmla="*/ 48 w 48"/>
              <a:gd name="T5" fmla="*/ 0 h 318"/>
              <a:gd name="T6" fmla="*/ 0 w 48"/>
              <a:gd name="T7" fmla="*/ 24 h 318"/>
              <a:gd name="T8" fmla="*/ 0 w 48"/>
              <a:gd name="T9" fmla="*/ 308 h 318"/>
              <a:gd name="T10" fmla="*/ 0 w 48"/>
              <a:gd name="T11" fmla="*/ 308 h 318"/>
            </a:gdLst>
            <a:ahLst/>
            <a:cxnLst>
              <a:cxn ang="0">
                <a:pos x="T0" y="T1"/>
              </a:cxn>
              <a:cxn ang="0">
                <a:pos x="T2" y="T3"/>
              </a:cxn>
              <a:cxn ang="0">
                <a:pos x="T4" y="T5"/>
              </a:cxn>
              <a:cxn ang="0">
                <a:pos x="T6" y="T7"/>
              </a:cxn>
              <a:cxn ang="0">
                <a:pos x="T8" y="T9"/>
              </a:cxn>
              <a:cxn ang="0">
                <a:pos x="T10" y="T11"/>
              </a:cxn>
            </a:cxnLst>
            <a:rect l="0" t="0" r="r" b="b"/>
            <a:pathLst>
              <a:path w="48" h="318">
                <a:moveTo>
                  <a:pt x="0" y="308"/>
                </a:moveTo>
                <a:lnTo>
                  <a:pt x="48" y="318"/>
                </a:lnTo>
                <a:lnTo>
                  <a:pt x="48" y="0"/>
                </a:lnTo>
                <a:lnTo>
                  <a:pt x="0" y="24"/>
                </a:lnTo>
                <a:lnTo>
                  <a:pt x="0" y="308"/>
                </a:lnTo>
                <a:lnTo>
                  <a:pt x="0" y="308"/>
                </a:lnTo>
                <a:close/>
              </a:path>
            </a:pathLst>
          </a:custGeom>
          <a:solidFill>
            <a:srgbClr val="876929"/>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38" name="Freeform 342"/>
          <p:cNvSpPr>
            <a:spLocks noChangeArrowheads="1"/>
          </p:cNvSpPr>
          <p:nvPr/>
        </p:nvSpPr>
        <p:spPr bwMode="auto">
          <a:xfrm>
            <a:off x="10010776" y="11603833"/>
            <a:ext cx="347663" cy="395288"/>
          </a:xfrm>
          <a:custGeom>
            <a:avLst/>
            <a:gdLst>
              <a:gd name="T0" fmla="*/ 278 w 278"/>
              <a:gd name="T1" fmla="*/ 89 h 318"/>
              <a:gd name="T2" fmla="*/ 278 w 278"/>
              <a:gd name="T3" fmla="*/ 282 h 318"/>
              <a:gd name="T4" fmla="*/ 0 w 278"/>
              <a:gd name="T5" fmla="*/ 318 h 318"/>
              <a:gd name="T6" fmla="*/ 0 w 278"/>
              <a:gd name="T7" fmla="*/ 0 h 318"/>
              <a:gd name="T8" fmla="*/ 278 w 278"/>
              <a:gd name="T9" fmla="*/ 89 h 318"/>
              <a:gd name="T10" fmla="*/ 278 w 278"/>
              <a:gd name="T11" fmla="*/ 89 h 318"/>
            </a:gdLst>
            <a:ahLst/>
            <a:cxnLst>
              <a:cxn ang="0">
                <a:pos x="T0" y="T1"/>
              </a:cxn>
              <a:cxn ang="0">
                <a:pos x="T2" y="T3"/>
              </a:cxn>
              <a:cxn ang="0">
                <a:pos x="T4" y="T5"/>
              </a:cxn>
              <a:cxn ang="0">
                <a:pos x="T6" y="T7"/>
              </a:cxn>
              <a:cxn ang="0">
                <a:pos x="T8" y="T9"/>
              </a:cxn>
              <a:cxn ang="0">
                <a:pos x="T10" y="T11"/>
              </a:cxn>
            </a:cxnLst>
            <a:rect l="0" t="0" r="r" b="b"/>
            <a:pathLst>
              <a:path w="278" h="318">
                <a:moveTo>
                  <a:pt x="278" y="89"/>
                </a:moveTo>
                <a:lnTo>
                  <a:pt x="278" y="282"/>
                </a:lnTo>
                <a:lnTo>
                  <a:pt x="0" y="318"/>
                </a:lnTo>
                <a:lnTo>
                  <a:pt x="0" y="0"/>
                </a:lnTo>
                <a:lnTo>
                  <a:pt x="278" y="89"/>
                </a:lnTo>
                <a:lnTo>
                  <a:pt x="278" y="89"/>
                </a:lnTo>
                <a:close/>
              </a:path>
            </a:pathLst>
          </a:custGeom>
          <a:solidFill>
            <a:srgbClr val="D9A741"/>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39" name="Freeform 343"/>
          <p:cNvSpPr>
            <a:spLocks noChangeArrowheads="1"/>
          </p:cNvSpPr>
          <p:nvPr/>
        </p:nvSpPr>
        <p:spPr bwMode="auto">
          <a:xfrm>
            <a:off x="10125076" y="12003883"/>
            <a:ext cx="169070" cy="119063"/>
          </a:xfrm>
          <a:custGeom>
            <a:avLst/>
            <a:gdLst>
              <a:gd name="T0" fmla="*/ 137 w 137"/>
              <a:gd name="T1" fmla="*/ 95 h 95"/>
              <a:gd name="T2" fmla="*/ 66 w 137"/>
              <a:gd name="T3" fmla="*/ 75 h 95"/>
              <a:gd name="T4" fmla="*/ 0 w 137"/>
              <a:gd name="T5" fmla="*/ 0 h 95"/>
              <a:gd name="T6" fmla="*/ 74 w 137"/>
              <a:gd name="T7" fmla="*/ 6 h 95"/>
              <a:gd name="T8" fmla="*/ 137 w 137"/>
              <a:gd name="T9" fmla="*/ 95 h 95"/>
              <a:gd name="T10" fmla="*/ 137 w 137"/>
              <a:gd name="T11" fmla="*/ 95 h 95"/>
            </a:gdLst>
            <a:ahLst/>
            <a:cxnLst>
              <a:cxn ang="0">
                <a:pos x="T0" y="T1"/>
              </a:cxn>
              <a:cxn ang="0">
                <a:pos x="T2" y="T3"/>
              </a:cxn>
              <a:cxn ang="0">
                <a:pos x="T4" y="T5"/>
              </a:cxn>
              <a:cxn ang="0">
                <a:pos x="T6" y="T7"/>
              </a:cxn>
              <a:cxn ang="0">
                <a:pos x="T8" y="T9"/>
              </a:cxn>
              <a:cxn ang="0">
                <a:pos x="T10" y="T11"/>
              </a:cxn>
            </a:cxnLst>
            <a:rect l="0" t="0" r="r" b="b"/>
            <a:pathLst>
              <a:path w="137" h="95">
                <a:moveTo>
                  <a:pt x="137" y="95"/>
                </a:moveTo>
                <a:lnTo>
                  <a:pt x="66" y="75"/>
                </a:lnTo>
                <a:lnTo>
                  <a:pt x="0" y="0"/>
                </a:lnTo>
                <a:lnTo>
                  <a:pt x="74" y="6"/>
                </a:lnTo>
                <a:lnTo>
                  <a:pt x="137" y="95"/>
                </a:lnTo>
                <a:lnTo>
                  <a:pt x="137" y="95"/>
                </a:lnTo>
                <a:close/>
              </a:path>
            </a:pathLst>
          </a:custGeom>
          <a:solidFill>
            <a:srgbClr val="B8852E"/>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40" name="Freeform 344"/>
          <p:cNvSpPr>
            <a:spLocks noChangeArrowheads="1"/>
          </p:cNvSpPr>
          <p:nvPr/>
        </p:nvSpPr>
        <p:spPr bwMode="auto">
          <a:xfrm>
            <a:off x="10217945" y="11984833"/>
            <a:ext cx="140493" cy="138113"/>
          </a:xfrm>
          <a:custGeom>
            <a:avLst/>
            <a:gdLst>
              <a:gd name="T0" fmla="*/ 62 w 113"/>
              <a:gd name="T1" fmla="*/ 112 h 112"/>
              <a:gd name="T2" fmla="*/ 113 w 113"/>
              <a:gd name="T3" fmla="*/ 6 h 112"/>
              <a:gd name="T4" fmla="*/ 66 w 113"/>
              <a:gd name="T5" fmla="*/ 0 h 112"/>
              <a:gd name="T6" fmla="*/ 0 w 113"/>
              <a:gd name="T7" fmla="*/ 22 h 112"/>
              <a:gd name="T8" fmla="*/ 62 w 113"/>
              <a:gd name="T9" fmla="*/ 112 h 112"/>
              <a:gd name="T10" fmla="*/ 62 w 113"/>
              <a:gd name="T11" fmla="*/ 112 h 112"/>
            </a:gdLst>
            <a:ahLst/>
            <a:cxnLst>
              <a:cxn ang="0">
                <a:pos x="T0" y="T1"/>
              </a:cxn>
              <a:cxn ang="0">
                <a:pos x="T2" y="T3"/>
              </a:cxn>
              <a:cxn ang="0">
                <a:pos x="T4" y="T5"/>
              </a:cxn>
              <a:cxn ang="0">
                <a:pos x="T6" y="T7"/>
              </a:cxn>
              <a:cxn ang="0">
                <a:pos x="T8" y="T9"/>
              </a:cxn>
              <a:cxn ang="0">
                <a:pos x="T10" y="T11"/>
              </a:cxn>
            </a:cxnLst>
            <a:rect l="0" t="0" r="r" b="b"/>
            <a:pathLst>
              <a:path w="113" h="112">
                <a:moveTo>
                  <a:pt x="62" y="112"/>
                </a:moveTo>
                <a:lnTo>
                  <a:pt x="113" y="6"/>
                </a:lnTo>
                <a:lnTo>
                  <a:pt x="66" y="0"/>
                </a:lnTo>
                <a:lnTo>
                  <a:pt x="0" y="22"/>
                </a:lnTo>
                <a:lnTo>
                  <a:pt x="62" y="112"/>
                </a:lnTo>
                <a:lnTo>
                  <a:pt x="62" y="112"/>
                </a:lnTo>
                <a:close/>
              </a:path>
            </a:pathLst>
          </a:custGeom>
          <a:solidFill>
            <a:srgbClr val="D9A741"/>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41" name="Freeform 345"/>
          <p:cNvSpPr>
            <a:spLocks noChangeArrowheads="1"/>
          </p:cNvSpPr>
          <p:nvPr/>
        </p:nvSpPr>
        <p:spPr bwMode="auto">
          <a:xfrm>
            <a:off x="10079833" y="11525250"/>
            <a:ext cx="90488" cy="504825"/>
          </a:xfrm>
          <a:custGeom>
            <a:avLst/>
            <a:gdLst>
              <a:gd name="T0" fmla="*/ 0 w 71"/>
              <a:gd name="T1" fmla="*/ 391 h 405"/>
              <a:gd name="T2" fmla="*/ 71 w 71"/>
              <a:gd name="T3" fmla="*/ 405 h 405"/>
              <a:gd name="T4" fmla="*/ 71 w 71"/>
              <a:gd name="T5" fmla="*/ 0 h 405"/>
              <a:gd name="T6" fmla="*/ 0 w 71"/>
              <a:gd name="T7" fmla="*/ 35 h 405"/>
              <a:gd name="T8" fmla="*/ 0 w 71"/>
              <a:gd name="T9" fmla="*/ 391 h 405"/>
              <a:gd name="T10" fmla="*/ 0 w 71"/>
              <a:gd name="T11" fmla="*/ 391 h 405"/>
            </a:gdLst>
            <a:ahLst/>
            <a:cxnLst>
              <a:cxn ang="0">
                <a:pos x="T0" y="T1"/>
              </a:cxn>
              <a:cxn ang="0">
                <a:pos x="T2" y="T3"/>
              </a:cxn>
              <a:cxn ang="0">
                <a:pos x="T4" y="T5"/>
              </a:cxn>
              <a:cxn ang="0">
                <a:pos x="T6" y="T7"/>
              </a:cxn>
              <a:cxn ang="0">
                <a:pos x="T8" y="T9"/>
              </a:cxn>
              <a:cxn ang="0">
                <a:pos x="T10" y="T11"/>
              </a:cxn>
            </a:cxnLst>
            <a:rect l="0" t="0" r="r" b="b"/>
            <a:pathLst>
              <a:path w="71" h="405">
                <a:moveTo>
                  <a:pt x="0" y="391"/>
                </a:moveTo>
                <a:lnTo>
                  <a:pt x="71" y="405"/>
                </a:lnTo>
                <a:lnTo>
                  <a:pt x="71" y="0"/>
                </a:lnTo>
                <a:lnTo>
                  <a:pt x="0" y="35"/>
                </a:lnTo>
                <a:lnTo>
                  <a:pt x="0" y="391"/>
                </a:lnTo>
                <a:lnTo>
                  <a:pt x="0" y="391"/>
                </a:lnTo>
                <a:close/>
              </a:path>
            </a:pathLst>
          </a:custGeom>
          <a:solidFill>
            <a:srgbClr val="876929"/>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42" name="Freeform 346"/>
          <p:cNvSpPr>
            <a:spLocks noChangeArrowheads="1"/>
          </p:cNvSpPr>
          <p:nvPr/>
        </p:nvSpPr>
        <p:spPr bwMode="auto">
          <a:xfrm>
            <a:off x="10170320" y="11525250"/>
            <a:ext cx="297656" cy="504825"/>
          </a:xfrm>
          <a:custGeom>
            <a:avLst/>
            <a:gdLst>
              <a:gd name="T0" fmla="*/ 0 w 240"/>
              <a:gd name="T1" fmla="*/ 405 h 405"/>
              <a:gd name="T2" fmla="*/ 240 w 240"/>
              <a:gd name="T3" fmla="*/ 357 h 405"/>
              <a:gd name="T4" fmla="*/ 240 w 240"/>
              <a:gd name="T5" fmla="*/ 120 h 405"/>
              <a:gd name="T6" fmla="*/ 0 w 240"/>
              <a:gd name="T7" fmla="*/ 0 h 405"/>
              <a:gd name="T8" fmla="*/ 0 w 240"/>
              <a:gd name="T9" fmla="*/ 405 h 405"/>
              <a:gd name="T10" fmla="*/ 0 w 240"/>
              <a:gd name="T11" fmla="*/ 405 h 405"/>
            </a:gdLst>
            <a:ahLst/>
            <a:cxnLst>
              <a:cxn ang="0">
                <a:pos x="T0" y="T1"/>
              </a:cxn>
              <a:cxn ang="0">
                <a:pos x="T2" y="T3"/>
              </a:cxn>
              <a:cxn ang="0">
                <a:pos x="T4" y="T5"/>
              </a:cxn>
              <a:cxn ang="0">
                <a:pos x="T6" y="T7"/>
              </a:cxn>
              <a:cxn ang="0">
                <a:pos x="T8" y="T9"/>
              </a:cxn>
              <a:cxn ang="0">
                <a:pos x="T10" y="T11"/>
              </a:cxn>
            </a:cxnLst>
            <a:rect l="0" t="0" r="r" b="b"/>
            <a:pathLst>
              <a:path w="240" h="405">
                <a:moveTo>
                  <a:pt x="0" y="405"/>
                </a:moveTo>
                <a:lnTo>
                  <a:pt x="240" y="357"/>
                </a:lnTo>
                <a:lnTo>
                  <a:pt x="240" y="120"/>
                </a:lnTo>
                <a:lnTo>
                  <a:pt x="0" y="0"/>
                </a:lnTo>
                <a:lnTo>
                  <a:pt x="0" y="405"/>
                </a:lnTo>
                <a:lnTo>
                  <a:pt x="0" y="405"/>
                </a:lnTo>
                <a:close/>
              </a:path>
            </a:pathLst>
          </a:custGeom>
          <a:solidFill>
            <a:srgbClr val="D9A741"/>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43" name="Text Box 347"/>
          <p:cNvSpPr txBox="1">
            <a:spLocks noChangeArrowheads="1"/>
          </p:cNvSpPr>
          <p:nvPr/>
        </p:nvSpPr>
        <p:spPr bwMode="auto">
          <a:xfrm>
            <a:off x="9796463" y="12182475"/>
            <a:ext cx="745332" cy="115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eaLnBrk="1" hangingPunct="1"/>
            <a:r>
              <a:rPr lang="en-US" altLang="ko-KR" sz="750">
                <a:solidFill>
                  <a:srgbClr val="000000"/>
                </a:solidFill>
                <a:ea typeface="굴림" panose="020B0600000101010101" pitchFamily="50" charset="-127"/>
              </a:rPr>
              <a:t>Amazon SNS</a:t>
            </a:r>
          </a:p>
        </p:txBody>
      </p:sp>
      <p:sp>
        <p:nvSpPr>
          <p:cNvPr id="4444" name="Freeform 348"/>
          <p:cNvSpPr>
            <a:spLocks noChangeArrowheads="1"/>
          </p:cNvSpPr>
          <p:nvPr/>
        </p:nvSpPr>
        <p:spPr bwMode="auto">
          <a:xfrm>
            <a:off x="10865645" y="11610976"/>
            <a:ext cx="652463" cy="395288"/>
          </a:xfrm>
          <a:custGeom>
            <a:avLst/>
            <a:gdLst>
              <a:gd name="T0" fmla="*/ 0 w 525"/>
              <a:gd name="T1" fmla="*/ 0 h 317"/>
              <a:gd name="T2" fmla="*/ 525 w 525"/>
              <a:gd name="T3" fmla="*/ 0 h 317"/>
              <a:gd name="T4" fmla="*/ 525 w 525"/>
              <a:gd name="T5" fmla="*/ 317 h 317"/>
              <a:gd name="T6" fmla="*/ 0 w 525"/>
              <a:gd name="T7" fmla="*/ 317 h 317"/>
              <a:gd name="T8" fmla="*/ 0 w 525"/>
              <a:gd name="T9" fmla="*/ 0 h 317"/>
            </a:gdLst>
            <a:ahLst/>
            <a:cxnLst>
              <a:cxn ang="0">
                <a:pos x="T0" y="T1"/>
              </a:cxn>
              <a:cxn ang="0">
                <a:pos x="T2" y="T3"/>
              </a:cxn>
              <a:cxn ang="0">
                <a:pos x="T4" y="T5"/>
              </a:cxn>
              <a:cxn ang="0">
                <a:pos x="T6" y="T7"/>
              </a:cxn>
              <a:cxn ang="0">
                <a:pos x="T8" y="T9"/>
              </a:cxn>
            </a:cxnLst>
            <a:rect l="0" t="0" r="r" b="b"/>
            <a:pathLst>
              <a:path w="525" h="317">
                <a:moveTo>
                  <a:pt x="0" y="0"/>
                </a:moveTo>
                <a:lnTo>
                  <a:pt x="525" y="0"/>
                </a:lnTo>
                <a:lnTo>
                  <a:pt x="525" y="317"/>
                </a:lnTo>
                <a:lnTo>
                  <a:pt x="0" y="317"/>
                </a:lnTo>
                <a:lnTo>
                  <a:pt x="0" y="0"/>
                </a:lnTo>
              </a:path>
            </a:pathLst>
          </a:custGeom>
          <a:solidFill>
            <a:srgbClr val="D9A741"/>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45" name="Freeform 349"/>
          <p:cNvSpPr>
            <a:spLocks noChangeArrowheads="1"/>
          </p:cNvSpPr>
          <p:nvPr/>
        </p:nvSpPr>
        <p:spPr bwMode="auto">
          <a:xfrm>
            <a:off x="10865645" y="12006263"/>
            <a:ext cx="652463" cy="28575"/>
          </a:xfrm>
          <a:custGeom>
            <a:avLst/>
            <a:gdLst>
              <a:gd name="T0" fmla="*/ 0 w 525"/>
              <a:gd name="T1" fmla="*/ 0 h 23"/>
              <a:gd name="T2" fmla="*/ 525 w 525"/>
              <a:gd name="T3" fmla="*/ 0 h 23"/>
              <a:gd name="T4" fmla="*/ 525 w 525"/>
              <a:gd name="T5" fmla="*/ 23 h 23"/>
              <a:gd name="T6" fmla="*/ 0 w 525"/>
              <a:gd name="T7" fmla="*/ 23 h 23"/>
              <a:gd name="T8" fmla="*/ 0 w 525"/>
              <a:gd name="T9" fmla="*/ 0 h 23"/>
              <a:gd name="T10" fmla="*/ 0 w 525"/>
              <a:gd name="T11" fmla="*/ 0 h 23"/>
            </a:gdLst>
            <a:ahLst/>
            <a:cxnLst>
              <a:cxn ang="0">
                <a:pos x="T0" y="T1"/>
              </a:cxn>
              <a:cxn ang="0">
                <a:pos x="T2" y="T3"/>
              </a:cxn>
              <a:cxn ang="0">
                <a:pos x="T4" y="T5"/>
              </a:cxn>
              <a:cxn ang="0">
                <a:pos x="T6" y="T7"/>
              </a:cxn>
              <a:cxn ang="0">
                <a:pos x="T8" y="T9"/>
              </a:cxn>
              <a:cxn ang="0">
                <a:pos x="T10" y="T11"/>
              </a:cxn>
            </a:cxnLst>
            <a:rect l="0" t="0" r="r" b="b"/>
            <a:pathLst>
              <a:path w="525" h="23">
                <a:moveTo>
                  <a:pt x="0" y="0"/>
                </a:moveTo>
                <a:lnTo>
                  <a:pt x="525" y="0"/>
                </a:lnTo>
                <a:lnTo>
                  <a:pt x="525" y="23"/>
                </a:lnTo>
                <a:lnTo>
                  <a:pt x="0" y="23"/>
                </a:lnTo>
                <a:lnTo>
                  <a:pt x="0" y="0"/>
                </a:lnTo>
                <a:lnTo>
                  <a:pt x="0" y="0"/>
                </a:lnTo>
                <a:close/>
              </a:path>
            </a:pathLst>
          </a:custGeom>
          <a:solidFill>
            <a:srgbClr val="876929"/>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46" name="Freeform 350"/>
          <p:cNvSpPr>
            <a:spLocks noChangeArrowheads="1"/>
          </p:cNvSpPr>
          <p:nvPr/>
        </p:nvSpPr>
        <p:spPr bwMode="auto">
          <a:xfrm>
            <a:off x="10929938" y="11751470"/>
            <a:ext cx="52388" cy="121443"/>
          </a:xfrm>
          <a:custGeom>
            <a:avLst/>
            <a:gdLst>
              <a:gd name="T0" fmla="*/ 0 w 43"/>
              <a:gd name="T1" fmla="*/ 99 h 99"/>
              <a:gd name="T2" fmla="*/ 0 w 43"/>
              <a:gd name="T3" fmla="*/ 0 h 99"/>
              <a:gd name="T4" fmla="*/ 43 w 43"/>
              <a:gd name="T5" fmla="*/ 49 h 99"/>
              <a:gd name="T6" fmla="*/ 0 w 43"/>
              <a:gd name="T7" fmla="*/ 99 h 99"/>
            </a:gdLst>
            <a:ahLst/>
            <a:cxnLst>
              <a:cxn ang="0">
                <a:pos x="T0" y="T1"/>
              </a:cxn>
              <a:cxn ang="0">
                <a:pos x="T2" y="T3"/>
              </a:cxn>
              <a:cxn ang="0">
                <a:pos x="T4" y="T5"/>
              </a:cxn>
              <a:cxn ang="0">
                <a:pos x="T6" y="T7"/>
              </a:cxn>
            </a:cxnLst>
            <a:rect l="0" t="0" r="r" b="b"/>
            <a:pathLst>
              <a:path w="43" h="99">
                <a:moveTo>
                  <a:pt x="0" y="99"/>
                </a:moveTo>
                <a:lnTo>
                  <a:pt x="0" y="0"/>
                </a:lnTo>
                <a:lnTo>
                  <a:pt x="43" y="49"/>
                </a:lnTo>
                <a:lnTo>
                  <a:pt x="0" y="99"/>
                </a:lnTo>
              </a:path>
            </a:pathLst>
          </a:custGeom>
          <a:solidFill>
            <a:srgbClr val="FFFFF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47" name="Freeform 351"/>
          <p:cNvSpPr>
            <a:spLocks noChangeArrowheads="1"/>
          </p:cNvSpPr>
          <p:nvPr/>
        </p:nvSpPr>
        <p:spPr bwMode="auto">
          <a:xfrm>
            <a:off x="11032332" y="11663363"/>
            <a:ext cx="66675" cy="297657"/>
          </a:xfrm>
          <a:custGeom>
            <a:avLst/>
            <a:gdLst>
              <a:gd name="T0" fmla="*/ 53 w 53"/>
              <a:gd name="T1" fmla="*/ 239 h 239"/>
              <a:gd name="T2" fmla="*/ 0 w 53"/>
              <a:gd name="T3" fmla="*/ 239 h 239"/>
              <a:gd name="T4" fmla="*/ 0 w 53"/>
              <a:gd name="T5" fmla="*/ 0 h 239"/>
              <a:gd name="T6" fmla="*/ 53 w 53"/>
              <a:gd name="T7" fmla="*/ 0 h 239"/>
              <a:gd name="T8" fmla="*/ 53 w 53"/>
              <a:gd name="T9" fmla="*/ 239 h 239"/>
            </a:gdLst>
            <a:ahLst/>
            <a:cxnLst>
              <a:cxn ang="0">
                <a:pos x="T0" y="T1"/>
              </a:cxn>
              <a:cxn ang="0">
                <a:pos x="T2" y="T3"/>
              </a:cxn>
              <a:cxn ang="0">
                <a:pos x="T4" y="T5"/>
              </a:cxn>
              <a:cxn ang="0">
                <a:pos x="T6" y="T7"/>
              </a:cxn>
              <a:cxn ang="0">
                <a:pos x="T8" y="T9"/>
              </a:cxn>
            </a:cxnLst>
            <a:rect l="0" t="0" r="r" b="b"/>
            <a:pathLst>
              <a:path w="53" h="239">
                <a:moveTo>
                  <a:pt x="53" y="239"/>
                </a:moveTo>
                <a:lnTo>
                  <a:pt x="0" y="239"/>
                </a:lnTo>
                <a:lnTo>
                  <a:pt x="0" y="0"/>
                </a:lnTo>
                <a:lnTo>
                  <a:pt x="53" y="0"/>
                </a:lnTo>
                <a:lnTo>
                  <a:pt x="53" y="239"/>
                </a:lnTo>
              </a:path>
            </a:pathLst>
          </a:custGeom>
          <a:solidFill>
            <a:srgbClr val="FFFFF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48" name="Freeform 352"/>
          <p:cNvSpPr>
            <a:spLocks noChangeArrowheads="1"/>
          </p:cNvSpPr>
          <p:nvPr/>
        </p:nvSpPr>
        <p:spPr bwMode="auto">
          <a:xfrm>
            <a:off x="11160920" y="11663363"/>
            <a:ext cx="66675" cy="297657"/>
          </a:xfrm>
          <a:custGeom>
            <a:avLst/>
            <a:gdLst>
              <a:gd name="T0" fmla="*/ 53 w 53"/>
              <a:gd name="T1" fmla="*/ 239 h 239"/>
              <a:gd name="T2" fmla="*/ 0 w 53"/>
              <a:gd name="T3" fmla="*/ 239 h 239"/>
              <a:gd name="T4" fmla="*/ 0 w 53"/>
              <a:gd name="T5" fmla="*/ 0 h 239"/>
              <a:gd name="T6" fmla="*/ 53 w 53"/>
              <a:gd name="T7" fmla="*/ 0 h 239"/>
              <a:gd name="T8" fmla="*/ 53 w 53"/>
              <a:gd name="T9" fmla="*/ 239 h 239"/>
            </a:gdLst>
            <a:ahLst/>
            <a:cxnLst>
              <a:cxn ang="0">
                <a:pos x="T0" y="T1"/>
              </a:cxn>
              <a:cxn ang="0">
                <a:pos x="T2" y="T3"/>
              </a:cxn>
              <a:cxn ang="0">
                <a:pos x="T4" y="T5"/>
              </a:cxn>
              <a:cxn ang="0">
                <a:pos x="T6" y="T7"/>
              </a:cxn>
              <a:cxn ang="0">
                <a:pos x="T8" y="T9"/>
              </a:cxn>
            </a:cxnLst>
            <a:rect l="0" t="0" r="r" b="b"/>
            <a:pathLst>
              <a:path w="53" h="239">
                <a:moveTo>
                  <a:pt x="53" y="239"/>
                </a:moveTo>
                <a:lnTo>
                  <a:pt x="0" y="239"/>
                </a:lnTo>
                <a:lnTo>
                  <a:pt x="0" y="0"/>
                </a:lnTo>
                <a:lnTo>
                  <a:pt x="53" y="0"/>
                </a:lnTo>
                <a:lnTo>
                  <a:pt x="53" y="239"/>
                </a:lnTo>
              </a:path>
            </a:pathLst>
          </a:custGeom>
          <a:solidFill>
            <a:srgbClr val="FFFFF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49" name="Freeform 353"/>
          <p:cNvSpPr>
            <a:spLocks noChangeArrowheads="1"/>
          </p:cNvSpPr>
          <p:nvPr/>
        </p:nvSpPr>
        <p:spPr bwMode="auto">
          <a:xfrm>
            <a:off x="11279982" y="11663363"/>
            <a:ext cx="64293" cy="297657"/>
          </a:xfrm>
          <a:custGeom>
            <a:avLst/>
            <a:gdLst>
              <a:gd name="T0" fmla="*/ 53 w 53"/>
              <a:gd name="T1" fmla="*/ 239 h 239"/>
              <a:gd name="T2" fmla="*/ 0 w 53"/>
              <a:gd name="T3" fmla="*/ 239 h 239"/>
              <a:gd name="T4" fmla="*/ 0 w 53"/>
              <a:gd name="T5" fmla="*/ 0 h 239"/>
              <a:gd name="T6" fmla="*/ 53 w 53"/>
              <a:gd name="T7" fmla="*/ 0 h 239"/>
              <a:gd name="T8" fmla="*/ 53 w 53"/>
              <a:gd name="T9" fmla="*/ 239 h 239"/>
            </a:gdLst>
            <a:ahLst/>
            <a:cxnLst>
              <a:cxn ang="0">
                <a:pos x="T0" y="T1"/>
              </a:cxn>
              <a:cxn ang="0">
                <a:pos x="T2" y="T3"/>
              </a:cxn>
              <a:cxn ang="0">
                <a:pos x="T4" y="T5"/>
              </a:cxn>
              <a:cxn ang="0">
                <a:pos x="T6" y="T7"/>
              </a:cxn>
              <a:cxn ang="0">
                <a:pos x="T8" y="T9"/>
              </a:cxn>
            </a:cxnLst>
            <a:rect l="0" t="0" r="r" b="b"/>
            <a:pathLst>
              <a:path w="53" h="239">
                <a:moveTo>
                  <a:pt x="53" y="239"/>
                </a:moveTo>
                <a:lnTo>
                  <a:pt x="0" y="239"/>
                </a:lnTo>
                <a:lnTo>
                  <a:pt x="0" y="0"/>
                </a:lnTo>
                <a:lnTo>
                  <a:pt x="53" y="0"/>
                </a:lnTo>
                <a:lnTo>
                  <a:pt x="53" y="239"/>
                </a:lnTo>
              </a:path>
            </a:pathLst>
          </a:custGeom>
          <a:solidFill>
            <a:srgbClr val="FFFFF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50" name="Freeform 354"/>
          <p:cNvSpPr>
            <a:spLocks noChangeArrowheads="1"/>
          </p:cNvSpPr>
          <p:nvPr/>
        </p:nvSpPr>
        <p:spPr bwMode="auto">
          <a:xfrm>
            <a:off x="11399045" y="11751470"/>
            <a:ext cx="54768" cy="121443"/>
          </a:xfrm>
          <a:custGeom>
            <a:avLst/>
            <a:gdLst>
              <a:gd name="T0" fmla="*/ 0 w 43"/>
              <a:gd name="T1" fmla="*/ 99 h 99"/>
              <a:gd name="T2" fmla="*/ 0 w 43"/>
              <a:gd name="T3" fmla="*/ 0 h 99"/>
              <a:gd name="T4" fmla="*/ 43 w 43"/>
              <a:gd name="T5" fmla="*/ 49 h 99"/>
              <a:gd name="T6" fmla="*/ 0 w 43"/>
              <a:gd name="T7" fmla="*/ 99 h 99"/>
            </a:gdLst>
            <a:ahLst/>
            <a:cxnLst>
              <a:cxn ang="0">
                <a:pos x="T0" y="T1"/>
              </a:cxn>
              <a:cxn ang="0">
                <a:pos x="T2" y="T3"/>
              </a:cxn>
              <a:cxn ang="0">
                <a:pos x="T4" y="T5"/>
              </a:cxn>
              <a:cxn ang="0">
                <a:pos x="T6" y="T7"/>
              </a:cxn>
            </a:cxnLst>
            <a:rect l="0" t="0" r="r" b="b"/>
            <a:pathLst>
              <a:path w="43" h="99">
                <a:moveTo>
                  <a:pt x="0" y="99"/>
                </a:moveTo>
                <a:lnTo>
                  <a:pt x="0" y="0"/>
                </a:lnTo>
                <a:lnTo>
                  <a:pt x="43" y="49"/>
                </a:lnTo>
                <a:lnTo>
                  <a:pt x="0" y="99"/>
                </a:lnTo>
              </a:path>
            </a:pathLst>
          </a:custGeom>
          <a:solidFill>
            <a:srgbClr val="FFFFF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51" name="Text Box 355"/>
          <p:cNvSpPr txBox="1">
            <a:spLocks noChangeArrowheads="1"/>
          </p:cNvSpPr>
          <p:nvPr/>
        </p:nvSpPr>
        <p:spPr bwMode="auto">
          <a:xfrm>
            <a:off x="10839450" y="12096751"/>
            <a:ext cx="704850" cy="115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eaLnBrk="1" hangingPunct="1"/>
            <a:r>
              <a:rPr lang="en-US" altLang="ko-KR" sz="750">
                <a:solidFill>
                  <a:srgbClr val="000000"/>
                </a:solidFill>
                <a:ea typeface="굴림" panose="020B0600000101010101" pitchFamily="50" charset="-127"/>
              </a:rPr>
              <a:t>Queue</a:t>
            </a:r>
          </a:p>
        </p:txBody>
      </p:sp>
      <p:sp>
        <p:nvSpPr>
          <p:cNvPr id="4452" name="Freeform 356"/>
          <p:cNvSpPr>
            <a:spLocks noChangeArrowheads="1"/>
          </p:cNvSpPr>
          <p:nvPr/>
        </p:nvSpPr>
        <p:spPr bwMode="auto">
          <a:xfrm>
            <a:off x="12070557" y="12080083"/>
            <a:ext cx="485775" cy="23813"/>
          </a:xfrm>
          <a:custGeom>
            <a:avLst/>
            <a:gdLst>
              <a:gd name="T0" fmla="*/ 0 w 390"/>
              <a:gd name="T1" fmla="*/ 0 h 19"/>
              <a:gd name="T2" fmla="*/ 390 w 390"/>
              <a:gd name="T3" fmla="*/ 0 h 19"/>
              <a:gd name="T4" fmla="*/ 390 w 390"/>
              <a:gd name="T5" fmla="*/ 19 h 19"/>
              <a:gd name="T6" fmla="*/ 0 w 390"/>
              <a:gd name="T7" fmla="*/ 19 h 19"/>
              <a:gd name="T8" fmla="*/ 0 w 390"/>
              <a:gd name="T9" fmla="*/ 0 h 19"/>
              <a:gd name="T10" fmla="*/ 0 w 390"/>
              <a:gd name="T11" fmla="*/ 0 h 19"/>
            </a:gdLst>
            <a:ahLst/>
            <a:cxnLst>
              <a:cxn ang="0">
                <a:pos x="T0" y="T1"/>
              </a:cxn>
              <a:cxn ang="0">
                <a:pos x="T2" y="T3"/>
              </a:cxn>
              <a:cxn ang="0">
                <a:pos x="T4" y="T5"/>
              </a:cxn>
              <a:cxn ang="0">
                <a:pos x="T6" y="T7"/>
              </a:cxn>
              <a:cxn ang="0">
                <a:pos x="T8" y="T9"/>
              </a:cxn>
              <a:cxn ang="0">
                <a:pos x="T10" y="T11"/>
              </a:cxn>
            </a:cxnLst>
            <a:rect l="0" t="0" r="r" b="b"/>
            <a:pathLst>
              <a:path w="390" h="19">
                <a:moveTo>
                  <a:pt x="0" y="0"/>
                </a:moveTo>
                <a:lnTo>
                  <a:pt x="390" y="0"/>
                </a:lnTo>
                <a:lnTo>
                  <a:pt x="390" y="19"/>
                </a:lnTo>
                <a:lnTo>
                  <a:pt x="0" y="19"/>
                </a:lnTo>
                <a:lnTo>
                  <a:pt x="0" y="0"/>
                </a:lnTo>
                <a:lnTo>
                  <a:pt x="0" y="0"/>
                </a:lnTo>
                <a:close/>
              </a:path>
            </a:pathLst>
          </a:custGeom>
          <a:solidFill>
            <a:srgbClr val="3A4728"/>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53" name="Freeform 357"/>
          <p:cNvSpPr>
            <a:spLocks noChangeArrowheads="1"/>
          </p:cNvSpPr>
          <p:nvPr/>
        </p:nvSpPr>
        <p:spPr bwMode="auto">
          <a:xfrm>
            <a:off x="12070557" y="11541920"/>
            <a:ext cx="485775" cy="538163"/>
          </a:xfrm>
          <a:custGeom>
            <a:avLst/>
            <a:gdLst>
              <a:gd name="T0" fmla="*/ 0 w 390"/>
              <a:gd name="T1" fmla="*/ 0 h 435"/>
              <a:gd name="T2" fmla="*/ 0 w 390"/>
              <a:gd name="T3" fmla="*/ 435 h 435"/>
              <a:gd name="T4" fmla="*/ 390 w 390"/>
              <a:gd name="T5" fmla="*/ 435 h 435"/>
              <a:gd name="T6" fmla="*/ 390 w 390"/>
              <a:gd name="T7" fmla="*/ 0 h 435"/>
              <a:gd name="T8" fmla="*/ 0 w 390"/>
              <a:gd name="T9" fmla="*/ 0 h 435"/>
            </a:gdLst>
            <a:ahLst/>
            <a:cxnLst>
              <a:cxn ang="0">
                <a:pos x="T0" y="T1"/>
              </a:cxn>
              <a:cxn ang="0">
                <a:pos x="T2" y="T3"/>
              </a:cxn>
              <a:cxn ang="0">
                <a:pos x="T4" y="T5"/>
              </a:cxn>
              <a:cxn ang="0">
                <a:pos x="T6" y="T7"/>
              </a:cxn>
              <a:cxn ang="0">
                <a:pos x="T8" y="T9"/>
              </a:cxn>
            </a:cxnLst>
            <a:rect l="0" t="0" r="r" b="b"/>
            <a:pathLst>
              <a:path w="390" h="435">
                <a:moveTo>
                  <a:pt x="0" y="0"/>
                </a:moveTo>
                <a:lnTo>
                  <a:pt x="0" y="435"/>
                </a:lnTo>
                <a:lnTo>
                  <a:pt x="390" y="435"/>
                </a:lnTo>
                <a:lnTo>
                  <a:pt x="390" y="0"/>
                </a:lnTo>
                <a:lnTo>
                  <a:pt x="0" y="0"/>
                </a:lnTo>
              </a:path>
            </a:pathLst>
          </a:custGeom>
          <a:solidFill>
            <a:srgbClr val="769B3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54" name="Freeform 358"/>
          <p:cNvSpPr>
            <a:spLocks noChangeArrowheads="1"/>
          </p:cNvSpPr>
          <p:nvPr/>
        </p:nvSpPr>
        <p:spPr bwMode="auto">
          <a:xfrm>
            <a:off x="12141995" y="11918158"/>
            <a:ext cx="90488" cy="90488"/>
          </a:xfrm>
          <a:custGeom>
            <a:avLst/>
            <a:gdLst>
              <a:gd name="T0" fmla="*/ 72 w 72"/>
              <a:gd name="T1" fmla="*/ 72 h 72"/>
              <a:gd name="T2" fmla="*/ 0 w 72"/>
              <a:gd name="T3" fmla="*/ 72 h 72"/>
              <a:gd name="T4" fmla="*/ 0 w 72"/>
              <a:gd name="T5" fmla="*/ 0 h 72"/>
              <a:gd name="T6" fmla="*/ 72 w 72"/>
              <a:gd name="T7" fmla="*/ 0 h 72"/>
              <a:gd name="T8" fmla="*/ 72 w 72"/>
              <a:gd name="T9" fmla="*/ 72 h 72"/>
            </a:gdLst>
            <a:ahLst/>
            <a:cxnLst>
              <a:cxn ang="0">
                <a:pos x="T0" y="T1"/>
              </a:cxn>
              <a:cxn ang="0">
                <a:pos x="T2" y="T3"/>
              </a:cxn>
              <a:cxn ang="0">
                <a:pos x="T4" y="T5"/>
              </a:cxn>
              <a:cxn ang="0">
                <a:pos x="T6" y="T7"/>
              </a:cxn>
              <a:cxn ang="0">
                <a:pos x="T8" y="T9"/>
              </a:cxn>
            </a:cxnLst>
            <a:rect l="0" t="0" r="r" b="b"/>
            <a:pathLst>
              <a:path w="72" h="72">
                <a:moveTo>
                  <a:pt x="72" y="72"/>
                </a:moveTo>
                <a:lnTo>
                  <a:pt x="0" y="72"/>
                </a:lnTo>
                <a:lnTo>
                  <a:pt x="0" y="0"/>
                </a:lnTo>
                <a:lnTo>
                  <a:pt x="72" y="0"/>
                </a:lnTo>
                <a:lnTo>
                  <a:pt x="72" y="72"/>
                </a:lnTo>
              </a:path>
            </a:pathLst>
          </a:custGeom>
          <a:solidFill>
            <a:srgbClr val="769B3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55" name="Freeform 359"/>
          <p:cNvSpPr>
            <a:spLocks noChangeArrowheads="1"/>
          </p:cNvSpPr>
          <p:nvPr/>
        </p:nvSpPr>
        <p:spPr bwMode="auto">
          <a:xfrm>
            <a:off x="12141995" y="11782425"/>
            <a:ext cx="90488" cy="78582"/>
          </a:xfrm>
          <a:custGeom>
            <a:avLst/>
            <a:gdLst>
              <a:gd name="T0" fmla="*/ 72 w 72"/>
              <a:gd name="T1" fmla="*/ 63 h 63"/>
              <a:gd name="T2" fmla="*/ 0 w 72"/>
              <a:gd name="T3" fmla="*/ 63 h 63"/>
              <a:gd name="T4" fmla="*/ 0 w 72"/>
              <a:gd name="T5" fmla="*/ 0 h 63"/>
              <a:gd name="T6" fmla="*/ 72 w 72"/>
              <a:gd name="T7" fmla="*/ 0 h 63"/>
              <a:gd name="T8" fmla="*/ 72 w 72"/>
              <a:gd name="T9" fmla="*/ 63 h 63"/>
            </a:gdLst>
            <a:ahLst/>
            <a:cxnLst>
              <a:cxn ang="0">
                <a:pos x="T0" y="T1"/>
              </a:cxn>
              <a:cxn ang="0">
                <a:pos x="T2" y="T3"/>
              </a:cxn>
              <a:cxn ang="0">
                <a:pos x="T4" y="T5"/>
              </a:cxn>
              <a:cxn ang="0">
                <a:pos x="T6" y="T7"/>
              </a:cxn>
              <a:cxn ang="0">
                <a:pos x="T8" y="T9"/>
              </a:cxn>
            </a:cxnLst>
            <a:rect l="0" t="0" r="r" b="b"/>
            <a:pathLst>
              <a:path w="72" h="63">
                <a:moveTo>
                  <a:pt x="72" y="63"/>
                </a:moveTo>
                <a:lnTo>
                  <a:pt x="0" y="63"/>
                </a:lnTo>
                <a:lnTo>
                  <a:pt x="0" y="0"/>
                </a:lnTo>
                <a:lnTo>
                  <a:pt x="72" y="0"/>
                </a:lnTo>
                <a:lnTo>
                  <a:pt x="72" y="63"/>
                </a:lnTo>
              </a:path>
            </a:pathLst>
          </a:custGeom>
          <a:solidFill>
            <a:srgbClr val="769B3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56" name="Freeform 360"/>
          <p:cNvSpPr>
            <a:spLocks noChangeArrowheads="1"/>
          </p:cNvSpPr>
          <p:nvPr/>
        </p:nvSpPr>
        <p:spPr bwMode="auto">
          <a:xfrm>
            <a:off x="12141995" y="11637170"/>
            <a:ext cx="90488" cy="90488"/>
          </a:xfrm>
          <a:custGeom>
            <a:avLst/>
            <a:gdLst>
              <a:gd name="T0" fmla="*/ 72 w 72"/>
              <a:gd name="T1" fmla="*/ 72 h 72"/>
              <a:gd name="T2" fmla="*/ 0 w 72"/>
              <a:gd name="T3" fmla="*/ 72 h 72"/>
              <a:gd name="T4" fmla="*/ 0 w 72"/>
              <a:gd name="T5" fmla="*/ 0 h 72"/>
              <a:gd name="T6" fmla="*/ 72 w 72"/>
              <a:gd name="T7" fmla="*/ 0 h 72"/>
              <a:gd name="T8" fmla="*/ 72 w 72"/>
              <a:gd name="T9" fmla="*/ 72 h 72"/>
            </a:gdLst>
            <a:ahLst/>
            <a:cxnLst>
              <a:cxn ang="0">
                <a:pos x="T0" y="T1"/>
              </a:cxn>
              <a:cxn ang="0">
                <a:pos x="T2" y="T3"/>
              </a:cxn>
              <a:cxn ang="0">
                <a:pos x="T4" y="T5"/>
              </a:cxn>
              <a:cxn ang="0">
                <a:pos x="T6" y="T7"/>
              </a:cxn>
              <a:cxn ang="0">
                <a:pos x="T8" y="T9"/>
              </a:cxn>
            </a:cxnLst>
            <a:rect l="0" t="0" r="r" b="b"/>
            <a:pathLst>
              <a:path w="72" h="72">
                <a:moveTo>
                  <a:pt x="72" y="72"/>
                </a:moveTo>
                <a:lnTo>
                  <a:pt x="0" y="72"/>
                </a:lnTo>
                <a:lnTo>
                  <a:pt x="0" y="0"/>
                </a:lnTo>
                <a:lnTo>
                  <a:pt x="72" y="0"/>
                </a:lnTo>
                <a:lnTo>
                  <a:pt x="72" y="72"/>
                </a:lnTo>
              </a:path>
            </a:pathLst>
          </a:custGeom>
          <a:solidFill>
            <a:srgbClr val="769B3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57" name="Freeform 361"/>
          <p:cNvSpPr>
            <a:spLocks noChangeArrowheads="1"/>
          </p:cNvSpPr>
          <p:nvPr/>
        </p:nvSpPr>
        <p:spPr bwMode="auto">
          <a:xfrm>
            <a:off x="12265820" y="11951495"/>
            <a:ext cx="216693" cy="21431"/>
          </a:xfrm>
          <a:custGeom>
            <a:avLst/>
            <a:gdLst>
              <a:gd name="T0" fmla="*/ 172 w 172"/>
              <a:gd name="T1" fmla="*/ 18 h 18"/>
              <a:gd name="T2" fmla="*/ 0 w 172"/>
              <a:gd name="T3" fmla="*/ 18 h 18"/>
              <a:gd name="T4" fmla="*/ 0 w 172"/>
              <a:gd name="T5" fmla="*/ 0 h 18"/>
              <a:gd name="T6" fmla="*/ 172 w 172"/>
              <a:gd name="T7" fmla="*/ 0 h 18"/>
              <a:gd name="T8" fmla="*/ 172 w 172"/>
              <a:gd name="T9" fmla="*/ 18 h 18"/>
            </a:gdLst>
            <a:ahLst/>
            <a:cxnLst>
              <a:cxn ang="0">
                <a:pos x="T0" y="T1"/>
              </a:cxn>
              <a:cxn ang="0">
                <a:pos x="T2" y="T3"/>
              </a:cxn>
              <a:cxn ang="0">
                <a:pos x="T4" y="T5"/>
              </a:cxn>
              <a:cxn ang="0">
                <a:pos x="T6" y="T7"/>
              </a:cxn>
              <a:cxn ang="0">
                <a:pos x="T8" y="T9"/>
              </a:cxn>
            </a:cxnLst>
            <a:rect l="0" t="0" r="r" b="b"/>
            <a:pathLst>
              <a:path w="172" h="18">
                <a:moveTo>
                  <a:pt x="172" y="18"/>
                </a:moveTo>
                <a:lnTo>
                  <a:pt x="0" y="18"/>
                </a:lnTo>
                <a:lnTo>
                  <a:pt x="0" y="0"/>
                </a:lnTo>
                <a:lnTo>
                  <a:pt x="172" y="0"/>
                </a:lnTo>
                <a:lnTo>
                  <a:pt x="172" y="18"/>
                </a:lnTo>
              </a:path>
            </a:pathLst>
          </a:custGeom>
          <a:solidFill>
            <a:srgbClr val="769B3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58" name="Freeform 362"/>
          <p:cNvSpPr>
            <a:spLocks noChangeArrowheads="1"/>
          </p:cNvSpPr>
          <p:nvPr/>
        </p:nvSpPr>
        <p:spPr bwMode="auto">
          <a:xfrm>
            <a:off x="12265820" y="11818145"/>
            <a:ext cx="216693" cy="21431"/>
          </a:xfrm>
          <a:custGeom>
            <a:avLst/>
            <a:gdLst>
              <a:gd name="T0" fmla="*/ 172 w 172"/>
              <a:gd name="T1" fmla="*/ 18 h 18"/>
              <a:gd name="T2" fmla="*/ 0 w 172"/>
              <a:gd name="T3" fmla="*/ 18 h 18"/>
              <a:gd name="T4" fmla="*/ 0 w 172"/>
              <a:gd name="T5" fmla="*/ 0 h 18"/>
              <a:gd name="T6" fmla="*/ 172 w 172"/>
              <a:gd name="T7" fmla="*/ 0 h 18"/>
              <a:gd name="T8" fmla="*/ 172 w 172"/>
              <a:gd name="T9" fmla="*/ 18 h 18"/>
            </a:gdLst>
            <a:ahLst/>
            <a:cxnLst>
              <a:cxn ang="0">
                <a:pos x="T0" y="T1"/>
              </a:cxn>
              <a:cxn ang="0">
                <a:pos x="T2" y="T3"/>
              </a:cxn>
              <a:cxn ang="0">
                <a:pos x="T4" y="T5"/>
              </a:cxn>
              <a:cxn ang="0">
                <a:pos x="T6" y="T7"/>
              </a:cxn>
              <a:cxn ang="0">
                <a:pos x="T8" y="T9"/>
              </a:cxn>
            </a:cxnLst>
            <a:rect l="0" t="0" r="r" b="b"/>
            <a:pathLst>
              <a:path w="172" h="18">
                <a:moveTo>
                  <a:pt x="172" y="18"/>
                </a:moveTo>
                <a:lnTo>
                  <a:pt x="0" y="18"/>
                </a:lnTo>
                <a:lnTo>
                  <a:pt x="0" y="0"/>
                </a:lnTo>
                <a:lnTo>
                  <a:pt x="172" y="0"/>
                </a:lnTo>
                <a:lnTo>
                  <a:pt x="172" y="18"/>
                </a:lnTo>
              </a:path>
            </a:pathLst>
          </a:custGeom>
          <a:solidFill>
            <a:srgbClr val="769B3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59" name="Freeform 363"/>
          <p:cNvSpPr>
            <a:spLocks noChangeArrowheads="1"/>
          </p:cNvSpPr>
          <p:nvPr/>
        </p:nvSpPr>
        <p:spPr bwMode="auto">
          <a:xfrm>
            <a:off x="12265820" y="11670508"/>
            <a:ext cx="216693" cy="23813"/>
          </a:xfrm>
          <a:custGeom>
            <a:avLst/>
            <a:gdLst>
              <a:gd name="T0" fmla="*/ 172 w 172"/>
              <a:gd name="T1" fmla="*/ 18 h 18"/>
              <a:gd name="T2" fmla="*/ 0 w 172"/>
              <a:gd name="T3" fmla="*/ 18 h 18"/>
              <a:gd name="T4" fmla="*/ 0 w 172"/>
              <a:gd name="T5" fmla="*/ 0 h 18"/>
              <a:gd name="T6" fmla="*/ 172 w 172"/>
              <a:gd name="T7" fmla="*/ 0 h 18"/>
              <a:gd name="T8" fmla="*/ 172 w 172"/>
              <a:gd name="T9" fmla="*/ 18 h 18"/>
            </a:gdLst>
            <a:ahLst/>
            <a:cxnLst>
              <a:cxn ang="0">
                <a:pos x="T0" y="T1"/>
              </a:cxn>
              <a:cxn ang="0">
                <a:pos x="T2" y="T3"/>
              </a:cxn>
              <a:cxn ang="0">
                <a:pos x="T4" y="T5"/>
              </a:cxn>
              <a:cxn ang="0">
                <a:pos x="T6" y="T7"/>
              </a:cxn>
              <a:cxn ang="0">
                <a:pos x="T8" y="T9"/>
              </a:cxn>
            </a:cxnLst>
            <a:rect l="0" t="0" r="r" b="b"/>
            <a:pathLst>
              <a:path w="172" h="18">
                <a:moveTo>
                  <a:pt x="172" y="18"/>
                </a:moveTo>
                <a:lnTo>
                  <a:pt x="0" y="18"/>
                </a:lnTo>
                <a:lnTo>
                  <a:pt x="0" y="0"/>
                </a:lnTo>
                <a:lnTo>
                  <a:pt x="172" y="0"/>
                </a:lnTo>
                <a:lnTo>
                  <a:pt x="172" y="18"/>
                </a:lnTo>
              </a:path>
            </a:pathLst>
          </a:custGeom>
          <a:solidFill>
            <a:srgbClr val="769B3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60" name="Text Box 364"/>
          <p:cNvSpPr txBox="1">
            <a:spLocks noChangeArrowheads="1"/>
          </p:cNvSpPr>
          <p:nvPr/>
        </p:nvSpPr>
        <p:spPr bwMode="auto">
          <a:xfrm>
            <a:off x="11996738" y="12165807"/>
            <a:ext cx="635795" cy="115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eaLnBrk="1" hangingPunct="1"/>
            <a:r>
              <a:rPr lang="en-US" altLang="ko-KR" sz="750">
                <a:solidFill>
                  <a:srgbClr val="000000"/>
                </a:solidFill>
                <a:ea typeface="굴림" panose="020B0600000101010101" pitchFamily="50" charset="-127"/>
              </a:rPr>
              <a:t>Template</a:t>
            </a:r>
          </a:p>
        </p:txBody>
      </p:sp>
      <p:sp>
        <p:nvSpPr>
          <p:cNvPr id="4461" name="Freeform 365"/>
          <p:cNvSpPr>
            <a:spLocks noChangeArrowheads="1"/>
          </p:cNvSpPr>
          <p:nvPr/>
        </p:nvSpPr>
        <p:spPr bwMode="auto">
          <a:xfrm>
            <a:off x="13387388" y="11763376"/>
            <a:ext cx="88107" cy="357188"/>
          </a:xfrm>
          <a:custGeom>
            <a:avLst/>
            <a:gdLst>
              <a:gd name="T0" fmla="*/ 71 w 71"/>
              <a:gd name="T1" fmla="*/ 0 h 288"/>
              <a:gd name="T2" fmla="*/ 0 w 71"/>
              <a:gd name="T3" fmla="*/ 0 h 288"/>
              <a:gd name="T4" fmla="*/ 0 w 71"/>
              <a:gd name="T5" fmla="*/ 288 h 288"/>
              <a:gd name="T6" fmla="*/ 71 w 71"/>
              <a:gd name="T7" fmla="*/ 252 h 288"/>
              <a:gd name="T8" fmla="*/ 71 w 71"/>
              <a:gd name="T9" fmla="*/ 0 h 288"/>
              <a:gd name="T10" fmla="*/ 71 w 71"/>
              <a:gd name="T11" fmla="*/ 0 h 288"/>
            </a:gdLst>
            <a:ahLst/>
            <a:cxnLst>
              <a:cxn ang="0">
                <a:pos x="T0" y="T1"/>
              </a:cxn>
              <a:cxn ang="0">
                <a:pos x="T2" y="T3"/>
              </a:cxn>
              <a:cxn ang="0">
                <a:pos x="T4" y="T5"/>
              </a:cxn>
              <a:cxn ang="0">
                <a:pos x="T6" y="T7"/>
              </a:cxn>
              <a:cxn ang="0">
                <a:pos x="T8" y="T9"/>
              </a:cxn>
              <a:cxn ang="0">
                <a:pos x="T10" y="T11"/>
              </a:cxn>
            </a:cxnLst>
            <a:rect l="0" t="0" r="r" b="b"/>
            <a:pathLst>
              <a:path w="71" h="288">
                <a:moveTo>
                  <a:pt x="71" y="0"/>
                </a:moveTo>
                <a:lnTo>
                  <a:pt x="0" y="0"/>
                </a:lnTo>
                <a:lnTo>
                  <a:pt x="0" y="288"/>
                </a:lnTo>
                <a:lnTo>
                  <a:pt x="71" y="252"/>
                </a:lnTo>
                <a:lnTo>
                  <a:pt x="71" y="0"/>
                </a:lnTo>
                <a:lnTo>
                  <a:pt x="71" y="0"/>
                </a:lnTo>
                <a:close/>
              </a:path>
            </a:pathLst>
          </a:custGeom>
          <a:solidFill>
            <a:srgbClr val="759C3E"/>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62" name="Freeform 366"/>
          <p:cNvSpPr>
            <a:spLocks noChangeArrowheads="1"/>
          </p:cNvSpPr>
          <p:nvPr/>
        </p:nvSpPr>
        <p:spPr bwMode="auto">
          <a:xfrm>
            <a:off x="13599320" y="11510963"/>
            <a:ext cx="47625" cy="159545"/>
          </a:xfrm>
          <a:custGeom>
            <a:avLst/>
            <a:gdLst>
              <a:gd name="T0" fmla="*/ 0 w 36"/>
              <a:gd name="T1" fmla="*/ 0 h 128"/>
              <a:gd name="T2" fmla="*/ 36 w 36"/>
              <a:gd name="T3" fmla="*/ 18 h 128"/>
              <a:gd name="T4" fmla="*/ 36 w 36"/>
              <a:gd name="T5" fmla="*/ 128 h 128"/>
              <a:gd name="T6" fmla="*/ 0 w 36"/>
              <a:gd name="T7" fmla="*/ 121 h 128"/>
              <a:gd name="T8" fmla="*/ 0 w 36"/>
              <a:gd name="T9" fmla="*/ 0 h 128"/>
              <a:gd name="T10" fmla="*/ 0 w 36"/>
              <a:gd name="T11" fmla="*/ 0 h 128"/>
            </a:gdLst>
            <a:ahLst/>
            <a:cxnLst>
              <a:cxn ang="0">
                <a:pos x="T0" y="T1"/>
              </a:cxn>
              <a:cxn ang="0">
                <a:pos x="T2" y="T3"/>
              </a:cxn>
              <a:cxn ang="0">
                <a:pos x="T4" y="T5"/>
              </a:cxn>
              <a:cxn ang="0">
                <a:pos x="T6" y="T7"/>
              </a:cxn>
              <a:cxn ang="0">
                <a:pos x="T8" y="T9"/>
              </a:cxn>
              <a:cxn ang="0">
                <a:pos x="T10" y="T11"/>
              </a:cxn>
            </a:cxnLst>
            <a:rect l="0" t="0" r="r" b="b"/>
            <a:pathLst>
              <a:path w="36" h="128">
                <a:moveTo>
                  <a:pt x="0" y="0"/>
                </a:moveTo>
                <a:lnTo>
                  <a:pt x="36" y="18"/>
                </a:lnTo>
                <a:lnTo>
                  <a:pt x="36" y="128"/>
                </a:lnTo>
                <a:lnTo>
                  <a:pt x="0" y="121"/>
                </a:lnTo>
                <a:lnTo>
                  <a:pt x="0" y="0"/>
                </a:lnTo>
                <a:lnTo>
                  <a:pt x="0" y="0"/>
                </a:lnTo>
                <a:close/>
              </a:path>
            </a:pathLst>
          </a:custGeom>
          <a:solidFill>
            <a:srgbClr val="759C3E"/>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63" name="Freeform 367"/>
          <p:cNvSpPr>
            <a:spLocks noChangeArrowheads="1"/>
          </p:cNvSpPr>
          <p:nvPr/>
        </p:nvSpPr>
        <p:spPr bwMode="auto">
          <a:xfrm>
            <a:off x="13387388" y="11403807"/>
            <a:ext cx="126207" cy="359568"/>
          </a:xfrm>
          <a:custGeom>
            <a:avLst/>
            <a:gdLst>
              <a:gd name="T0" fmla="*/ 100 w 100"/>
              <a:gd name="T1" fmla="*/ 50 h 288"/>
              <a:gd name="T2" fmla="*/ 0 w 100"/>
              <a:gd name="T3" fmla="*/ 0 h 288"/>
              <a:gd name="T4" fmla="*/ 0 w 100"/>
              <a:gd name="T5" fmla="*/ 288 h 288"/>
              <a:gd name="T6" fmla="*/ 100 w 100"/>
              <a:gd name="T7" fmla="*/ 288 h 288"/>
              <a:gd name="T8" fmla="*/ 100 w 100"/>
              <a:gd name="T9" fmla="*/ 50 h 288"/>
              <a:gd name="T10" fmla="*/ 100 w 100"/>
              <a:gd name="T11" fmla="*/ 50 h 288"/>
            </a:gdLst>
            <a:ahLst/>
            <a:cxnLst>
              <a:cxn ang="0">
                <a:pos x="T0" y="T1"/>
              </a:cxn>
              <a:cxn ang="0">
                <a:pos x="T2" y="T3"/>
              </a:cxn>
              <a:cxn ang="0">
                <a:pos x="T4" y="T5"/>
              </a:cxn>
              <a:cxn ang="0">
                <a:pos x="T6" y="T7"/>
              </a:cxn>
              <a:cxn ang="0">
                <a:pos x="T8" y="T9"/>
              </a:cxn>
              <a:cxn ang="0">
                <a:pos x="T10" y="T11"/>
              </a:cxn>
            </a:cxnLst>
            <a:rect l="0" t="0" r="r" b="b"/>
            <a:pathLst>
              <a:path w="100" h="288">
                <a:moveTo>
                  <a:pt x="100" y="50"/>
                </a:moveTo>
                <a:lnTo>
                  <a:pt x="0" y="0"/>
                </a:lnTo>
                <a:lnTo>
                  <a:pt x="0" y="288"/>
                </a:lnTo>
                <a:lnTo>
                  <a:pt x="100" y="288"/>
                </a:lnTo>
                <a:lnTo>
                  <a:pt x="100" y="50"/>
                </a:lnTo>
                <a:lnTo>
                  <a:pt x="100" y="50"/>
                </a:lnTo>
                <a:close/>
              </a:path>
            </a:pathLst>
          </a:custGeom>
          <a:solidFill>
            <a:srgbClr val="759C3E"/>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64" name="Freeform 368"/>
          <p:cNvSpPr>
            <a:spLocks noChangeArrowheads="1"/>
          </p:cNvSpPr>
          <p:nvPr/>
        </p:nvSpPr>
        <p:spPr bwMode="auto">
          <a:xfrm>
            <a:off x="13435013" y="11510963"/>
            <a:ext cx="164307" cy="169070"/>
          </a:xfrm>
          <a:custGeom>
            <a:avLst/>
            <a:gdLst>
              <a:gd name="T0" fmla="*/ 0 w 132"/>
              <a:gd name="T1" fmla="*/ 135 h 135"/>
              <a:gd name="T2" fmla="*/ 132 w 132"/>
              <a:gd name="T3" fmla="*/ 120 h 135"/>
              <a:gd name="T4" fmla="*/ 132 w 132"/>
              <a:gd name="T5" fmla="*/ 0 h 135"/>
              <a:gd name="T6" fmla="*/ 0 w 132"/>
              <a:gd name="T7" fmla="*/ 35 h 135"/>
              <a:gd name="T8" fmla="*/ 0 w 132"/>
              <a:gd name="T9" fmla="*/ 135 h 135"/>
              <a:gd name="T10" fmla="*/ 0 w 132"/>
              <a:gd name="T11" fmla="*/ 135 h 135"/>
            </a:gdLst>
            <a:ahLst/>
            <a:cxnLst>
              <a:cxn ang="0">
                <a:pos x="T0" y="T1"/>
              </a:cxn>
              <a:cxn ang="0">
                <a:pos x="T2" y="T3"/>
              </a:cxn>
              <a:cxn ang="0">
                <a:pos x="T4" y="T5"/>
              </a:cxn>
              <a:cxn ang="0">
                <a:pos x="T6" y="T7"/>
              </a:cxn>
              <a:cxn ang="0">
                <a:pos x="T8" y="T9"/>
              </a:cxn>
              <a:cxn ang="0">
                <a:pos x="T10" y="T11"/>
              </a:cxn>
            </a:cxnLst>
            <a:rect l="0" t="0" r="r" b="b"/>
            <a:pathLst>
              <a:path w="132" h="135">
                <a:moveTo>
                  <a:pt x="0" y="135"/>
                </a:moveTo>
                <a:lnTo>
                  <a:pt x="132" y="120"/>
                </a:lnTo>
                <a:lnTo>
                  <a:pt x="132" y="0"/>
                </a:lnTo>
                <a:lnTo>
                  <a:pt x="0" y="35"/>
                </a:lnTo>
                <a:lnTo>
                  <a:pt x="0" y="135"/>
                </a:lnTo>
                <a:lnTo>
                  <a:pt x="0" y="135"/>
                </a:lnTo>
                <a:close/>
              </a:path>
            </a:pathLst>
          </a:custGeom>
          <a:solidFill>
            <a:srgbClr val="4B612C"/>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65" name="Freeform 369"/>
          <p:cNvSpPr>
            <a:spLocks noChangeArrowheads="1"/>
          </p:cNvSpPr>
          <p:nvPr/>
        </p:nvSpPr>
        <p:spPr bwMode="auto">
          <a:xfrm>
            <a:off x="13435013" y="11660983"/>
            <a:ext cx="211932" cy="23813"/>
          </a:xfrm>
          <a:custGeom>
            <a:avLst/>
            <a:gdLst>
              <a:gd name="T0" fmla="*/ 169 w 169"/>
              <a:gd name="T1" fmla="*/ 7 h 19"/>
              <a:gd name="T2" fmla="*/ 41 w 169"/>
              <a:gd name="T3" fmla="*/ 19 h 19"/>
              <a:gd name="T4" fmla="*/ 0 w 169"/>
              <a:gd name="T5" fmla="*/ 14 h 19"/>
              <a:gd name="T6" fmla="*/ 131 w 169"/>
              <a:gd name="T7" fmla="*/ 0 h 19"/>
              <a:gd name="T8" fmla="*/ 169 w 169"/>
              <a:gd name="T9" fmla="*/ 7 h 19"/>
              <a:gd name="T10" fmla="*/ 169 w 169"/>
              <a:gd name="T11" fmla="*/ 7 h 19"/>
            </a:gdLst>
            <a:ahLst/>
            <a:cxnLst>
              <a:cxn ang="0">
                <a:pos x="T0" y="T1"/>
              </a:cxn>
              <a:cxn ang="0">
                <a:pos x="T2" y="T3"/>
              </a:cxn>
              <a:cxn ang="0">
                <a:pos x="T4" y="T5"/>
              </a:cxn>
              <a:cxn ang="0">
                <a:pos x="T6" y="T7"/>
              </a:cxn>
              <a:cxn ang="0">
                <a:pos x="T8" y="T9"/>
              </a:cxn>
              <a:cxn ang="0">
                <a:pos x="T10" y="T11"/>
              </a:cxn>
            </a:cxnLst>
            <a:rect l="0" t="0" r="r" b="b"/>
            <a:pathLst>
              <a:path w="169" h="19">
                <a:moveTo>
                  <a:pt x="169" y="7"/>
                </a:moveTo>
                <a:lnTo>
                  <a:pt x="41" y="19"/>
                </a:lnTo>
                <a:lnTo>
                  <a:pt x="0" y="14"/>
                </a:lnTo>
                <a:lnTo>
                  <a:pt x="131" y="0"/>
                </a:lnTo>
                <a:lnTo>
                  <a:pt x="169" y="7"/>
                </a:lnTo>
                <a:lnTo>
                  <a:pt x="169" y="7"/>
                </a:lnTo>
                <a:close/>
              </a:path>
            </a:pathLst>
          </a:custGeom>
          <a:solidFill>
            <a:srgbClr val="3C4929"/>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66" name="Freeform 370"/>
          <p:cNvSpPr>
            <a:spLocks noChangeArrowheads="1"/>
          </p:cNvSpPr>
          <p:nvPr/>
        </p:nvSpPr>
        <p:spPr bwMode="auto">
          <a:xfrm>
            <a:off x="13299283" y="11403807"/>
            <a:ext cx="88106" cy="359568"/>
          </a:xfrm>
          <a:custGeom>
            <a:avLst/>
            <a:gdLst>
              <a:gd name="T0" fmla="*/ 0 w 71"/>
              <a:gd name="T1" fmla="*/ 288 h 288"/>
              <a:gd name="T2" fmla="*/ 71 w 71"/>
              <a:gd name="T3" fmla="*/ 288 h 288"/>
              <a:gd name="T4" fmla="*/ 71 w 71"/>
              <a:gd name="T5" fmla="*/ 0 h 288"/>
              <a:gd name="T6" fmla="*/ 0 w 71"/>
              <a:gd name="T7" fmla="*/ 35 h 288"/>
              <a:gd name="T8" fmla="*/ 0 w 71"/>
              <a:gd name="T9" fmla="*/ 288 h 288"/>
              <a:gd name="T10" fmla="*/ 0 w 71"/>
              <a:gd name="T11" fmla="*/ 288 h 288"/>
            </a:gdLst>
            <a:ahLst/>
            <a:cxnLst>
              <a:cxn ang="0">
                <a:pos x="T0" y="T1"/>
              </a:cxn>
              <a:cxn ang="0">
                <a:pos x="T2" y="T3"/>
              </a:cxn>
              <a:cxn ang="0">
                <a:pos x="T4" y="T5"/>
              </a:cxn>
              <a:cxn ang="0">
                <a:pos x="T6" y="T7"/>
              </a:cxn>
              <a:cxn ang="0">
                <a:pos x="T8" y="T9"/>
              </a:cxn>
              <a:cxn ang="0">
                <a:pos x="T10" y="T11"/>
              </a:cxn>
            </a:cxnLst>
            <a:rect l="0" t="0" r="r" b="b"/>
            <a:pathLst>
              <a:path w="71" h="288">
                <a:moveTo>
                  <a:pt x="0" y="288"/>
                </a:moveTo>
                <a:lnTo>
                  <a:pt x="71" y="288"/>
                </a:lnTo>
                <a:lnTo>
                  <a:pt x="71" y="0"/>
                </a:lnTo>
                <a:lnTo>
                  <a:pt x="0" y="35"/>
                </a:lnTo>
                <a:lnTo>
                  <a:pt x="0" y="288"/>
                </a:lnTo>
                <a:lnTo>
                  <a:pt x="0" y="288"/>
                </a:lnTo>
                <a:close/>
              </a:path>
            </a:pathLst>
          </a:custGeom>
          <a:solidFill>
            <a:srgbClr val="4B612C"/>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67" name="Freeform 371"/>
          <p:cNvSpPr>
            <a:spLocks noChangeArrowheads="1"/>
          </p:cNvSpPr>
          <p:nvPr/>
        </p:nvSpPr>
        <p:spPr bwMode="auto">
          <a:xfrm>
            <a:off x="13127832" y="11853863"/>
            <a:ext cx="45243" cy="159545"/>
          </a:xfrm>
          <a:custGeom>
            <a:avLst/>
            <a:gdLst>
              <a:gd name="T0" fmla="*/ 36 w 36"/>
              <a:gd name="T1" fmla="*/ 128 h 128"/>
              <a:gd name="T2" fmla="*/ 0 w 36"/>
              <a:gd name="T3" fmla="*/ 110 h 128"/>
              <a:gd name="T4" fmla="*/ 0 w 36"/>
              <a:gd name="T5" fmla="*/ 0 h 128"/>
              <a:gd name="T6" fmla="*/ 36 w 36"/>
              <a:gd name="T7" fmla="*/ 7 h 128"/>
              <a:gd name="T8" fmla="*/ 36 w 36"/>
              <a:gd name="T9" fmla="*/ 128 h 128"/>
              <a:gd name="T10" fmla="*/ 36 w 36"/>
              <a:gd name="T11" fmla="*/ 128 h 128"/>
            </a:gdLst>
            <a:ahLst/>
            <a:cxnLst>
              <a:cxn ang="0">
                <a:pos x="T0" y="T1"/>
              </a:cxn>
              <a:cxn ang="0">
                <a:pos x="T2" y="T3"/>
              </a:cxn>
              <a:cxn ang="0">
                <a:pos x="T4" y="T5"/>
              </a:cxn>
              <a:cxn ang="0">
                <a:pos x="T6" y="T7"/>
              </a:cxn>
              <a:cxn ang="0">
                <a:pos x="T8" y="T9"/>
              </a:cxn>
              <a:cxn ang="0">
                <a:pos x="T10" y="T11"/>
              </a:cxn>
            </a:cxnLst>
            <a:rect l="0" t="0" r="r" b="b"/>
            <a:pathLst>
              <a:path w="36" h="128">
                <a:moveTo>
                  <a:pt x="36" y="128"/>
                </a:moveTo>
                <a:lnTo>
                  <a:pt x="0" y="110"/>
                </a:lnTo>
                <a:lnTo>
                  <a:pt x="0" y="0"/>
                </a:lnTo>
                <a:lnTo>
                  <a:pt x="36" y="7"/>
                </a:lnTo>
                <a:lnTo>
                  <a:pt x="36" y="128"/>
                </a:lnTo>
                <a:lnTo>
                  <a:pt x="36" y="128"/>
                </a:lnTo>
                <a:close/>
              </a:path>
            </a:pathLst>
          </a:custGeom>
          <a:solidFill>
            <a:srgbClr val="4B612C"/>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68" name="Freeform 372"/>
          <p:cNvSpPr>
            <a:spLocks noChangeArrowheads="1"/>
          </p:cNvSpPr>
          <p:nvPr/>
        </p:nvSpPr>
        <p:spPr bwMode="auto">
          <a:xfrm>
            <a:off x="13261183" y="11763376"/>
            <a:ext cx="126206" cy="357188"/>
          </a:xfrm>
          <a:custGeom>
            <a:avLst/>
            <a:gdLst>
              <a:gd name="T0" fmla="*/ 0 w 100"/>
              <a:gd name="T1" fmla="*/ 237 h 288"/>
              <a:gd name="T2" fmla="*/ 100 w 100"/>
              <a:gd name="T3" fmla="*/ 288 h 288"/>
              <a:gd name="T4" fmla="*/ 100 w 100"/>
              <a:gd name="T5" fmla="*/ 0 h 288"/>
              <a:gd name="T6" fmla="*/ 0 w 100"/>
              <a:gd name="T7" fmla="*/ 0 h 288"/>
              <a:gd name="T8" fmla="*/ 0 w 100"/>
              <a:gd name="T9" fmla="*/ 237 h 288"/>
              <a:gd name="T10" fmla="*/ 0 w 100"/>
              <a:gd name="T11" fmla="*/ 237 h 288"/>
            </a:gdLst>
            <a:ahLst/>
            <a:cxnLst>
              <a:cxn ang="0">
                <a:pos x="T0" y="T1"/>
              </a:cxn>
              <a:cxn ang="0">
                <a:pos x="T2" y="T3"/>
              </a:cxn>
              <a:cxn ang="0">
                <a:pos x="T4" y="T5"/>
              </a:cxn>
              <a:cxn ang="0">
                <a:pos x="T6" y="T7"/>
              </a:cxn>
              <a:cxn ang="0">
                <a:pos x="T8" y="T9"/>
              </a:cxn>
              <a:cxn ang="0">
                <a:pos x="T10" y="T11"/>
              </a:cxn>
            </a:cxnLst>
            <a:rect l="0" t="0" r="r" b="b"/>
            <a:pathLst>
              <a:path w="100" h="288">
                <a:moveTo>
                  <a:pt x="0" y="237"/>
                </a:moveTo>
                <a:lnTo>
                  <a:pt x="100" y="288"/>
                </a:lnTo>
                <a:lnTo>
                  <a:pt x="100" y="0"/>
                </a:lnTo>
                <a:lnTo>
                  <a:pt x="0" y="0"/>
                </a:lnTo>
                <a:lnTo>
                  <a:pt x="0" y="237"/>
                </a:lnTo>
                <a:lnTo>
                  <a:pt x="0" y="237"/>
                </a:lnTo>
                <a:close/>
              </a:path>
            </a:pathLst>
          </a:custGeom>
          <a:solidFill>
            <a:srgbClr val="4B612C"/>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69" name="Freeform 373"/>
          <p:cNvSpPr>
            <a:spLocks noChangeArrowheads="1"/>
          </p:cNvSpPr>
          <p:nvPr/>
        </p:nvSpPr>
        <p:spPr bwMode="auto">
          <a:xfrm>
            <a:off x="13173076" y="11844338"/>
            <a:ext cx="166688" cy="169070"/>
          </a:xfrm>
          <a:custGeom>
            <a:avLst/>
            <a:gdLst>
              <a:gd name="T0" fmla="*/ 132 w 132"/>
              <a:gd name="T1" fmla="*/ 0 h 135"/>
              <a:gd name="T2" fmla="*/ 0 w 132"/>
              <a:gd name="T3" fmla="*/ 14 h 135"/>
              <a:gd name="T4" fmla="*/ 0 w 132"/>
              <a:gd name="T5" fmla="*/ 135 h 135"/>
              <a:gd name="T6" fmla="*/ 132 w 132"/>
              <a:gd name="T7" fmla="*/ 99 h 135"/>
              <a:gd name="T8" fmla="*/ 132 w 132"/>
              <a:gd name="T9" fmla="*/ 0 h 135"/>
              <a:gd name="T10" fmla="*/ 132 w 132"/>
              <a:gd name="T11" fmla="*/ 0 h 135"/>
            </a:gdLst>
            <a:ahLst/>
            <a:cxnLst>
              <a:cxn ang="0">
                <a:pos x="T0" y="T1"/>
              </a:cxn>
              <a:cxn ang="0">
                <a:pos x="T2" y="T3"/>
              </a:cxn>
              <a:cxn ang="0">
                <a:pos x="T4" y="T5"/>
              </a:cxn>
              <a:cxn ang="0">
                <a:pos x="T6" y="T7"/>
              </a:cxn>
              <a:cxn ang="0">
                <a:pos x="T8" y="T9"/>
              </a:cxn>
              <a:cxn ang="0">
                <a:pos x="T10" y="T11"/>
              </a:cxn>
            </a:cxnLst>
            <a:rect l="0" t="0" r="r" b="b"/>
            <a:pathLst>
              <a:path w="132" h="135">
                <a:moveTo>
                  <a:pt x="132" y="0"/>
                </a:moveTo>
                <a:lnTo>
                  <a:pt x="0" y="14"/>
                </a:lnTo>
                <a:lnTo>
                  <a:pt x="0" y="135"/>
                </a:lnTo>
                <a:lnTo>
                  <a:pt x="132" y="99"/>
                </a:lnTo>
                <a:lnTo>
                  <a:pt x="132" y="0"/>
                </a:lnTo>
                <a:lnTo>
                  <a:pt x="132" y="0"/>
                </a:lnTo>
                <a:close/>
              </a:path>
            </a:pathLst>
          </a:custGeom>
          <a:solidFill>
            <a:srgbClr val="759C3E"/>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70" name="Freeform 374"/>
          <p:cNvSpPr>
            <a:spLocks noChangeArrowheads="1"/>
          </p:cNvSpPr>
          <p:nvPr/>
        </p:nvSpPr>
        <p:spPr bwMode="auto">
          <a:xfrm>
            <a:off x="13127833" y="11839576"/>
            <a:ext cx="211931" cy="23813"/>
          </a:xfrm>
          <a:custGeom>
            <a:avLst/>
            <a:gdLst>
              <a:gd name="T0" fmla="*/ 0 w 169"/>
              <a:gd name="T1" fmla="*/ 11 h 19"/>
              <a:gd name="T2" fmla="*/ 127 w 169"/>
              <a:gd name="T3" fmla="*/ 0 h 19"/>
              <a:gd name="T4" fmla="*/ 169 w 169"/>
              <a:gd name="T5" fmla="*/ 5 h 19"/>
              <a:gd name="T6" fmla="*/ 37 w 169"/>
              <a:gd name="T7" fmla="*/ 19 h 19"/>
              <a:gd name="T8" fmla="*/ 0 w 169"/>
              <a:gd name="T9" fmla="*/ 11 h 19"/>
              <a:gd name="T10" fmla="*/ 0 w 169"/>
              <a:gd name="T11" fmla="*/ 11 h 19"/>
            </a:gdLst>
            <a:ahLst/>
            <a:cxnLst>
              <a:cxn ang="0">
                <a:pos x="T0" y="T1"/>
              </a:cxn>
              <a:cxn ang="0">
                <a:pos x="T2" y="T3"/>
              </a:cxn>
              <a:cxn ang="0">
                <a:pos x="T4" y="T5"/>
              </a:cxn>
              <a:cxn ang="0">
                <a:pos x="T6" y="T7"/>
              </a:cxn>
              <a:cxn ang="0">
                <a:pos x="T8" y="T9"/>
              </a:cxn>
              <a:cxn ang="0">
                <a:pos x="T10" y="T11"/>
              </a:cxn>
            </a:cxnLst>
            <a:rect l="0" t="0" r="r" b="b"/>
            <a:pathLst>
              <a:path w="169" h="19">
                <a:moveTo>
                  <a:pt x="0" y="11"/>
                </a:moveTo>
                <a:lnTo>
                  <a:pt x="127" y="0"/>
                </a:lnTo>
                <a:lnTo>
                  <a:pt x="169" y="5"/>
                </a:lnTo>
                <a:lnTo>
                  <a:pt x="37" y="19"/>
                </a:lnTo>
                <a:lnTo>
                  <a:pt x="0" y="11"/>
                </a:lnTo>
                <a:lnTo>
                  <a:pt x="0" y="11"/>
                </a:lnTo>
                <a:close/>
              </a:path>
            </a:pathLst>
          </a:custGeom>
          <a:solidFill>
            <a:srgbClr val="B7CA9D"/>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71" name="Text Box 375"/>
          <p:cNvSpPr txBox="1">
            <a:spLocks noChangeArrowheads="1"/>
          </p:cNvSpPr>
          <p:nvPr/>
        </p:nvSpPr>
        <p:spPr bwMode="auto">
          <a:xfrm>
            <a:off x="12865895" y="12170570"/>
            <a:ext cx="1042988" cy="115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eaLnBrk="1" hangingPunct="1"/>
            <a:r>
              <a:rPr lang="en-US" altLang="ko-KR" sz="750">
                <a:solidFill>
                  <a:srgbClr val="000000"/>
                </a:solidFill>
                <a:ea typeface="굴림" panose="020B0600000101010101" pitchFamily="50" charset="-127"/>
              </a:rPr>
              <a:t>Elastic Beanstalk</a:t>
            </a:r>
          </a:p>
        </p:txBody>
      </p:sp>
      <p:sp>
        <p:nvSpPr>
          <p:cNvPr id="4472" name="Freeform 376"/>
          <p:cNvSpPr>
            <a:spLocks noChangeArrowheads="1"/>
          </p:cNvSpPr>
          <p:nvPr/>
        </p:nvSpPr>
        <p:spPr bwMode="auto">
          <a:xfrm>
            <a:off x="14558963" y="11703845"/>
            <a:ext cx="119063" cy="142875"/>
          </a:xfrm>
          <a:custGeom>
            <a:avLst/>
            <a:gdLst>
              <a:gd name="T0" fmla="*/ 0 w 95"/>
              <a:gd name="T1" fmla="*/ 0 h 115"/>
              <a:gd name="T2" fmla="*/ 95 w 95"/>
              <a:gd name="T3" fmla="*/ 0 h 115"/>
              <a:gd name="T4" fmla="*/ 95 w 95"/>
              <a:gd name="T5" fmla="*/ 115 h 115"/>
              <a:gd name="T6" fmla="*/ 0 w 95"/>
              <a:gd name="T7" fmla="*/ 101 h 115"/>
              <a:gd name="T8" fmla="*/ 0 w 95"/>
              <a:gd name="T9" fmla="*/ 0 h 115"/>
              <a:gd name="T10" fmla="*/ 0 w 95"/>
              <a:gd name="T11" fmla="*/ 0 h 115"/>
            </a:gdLst>
            <a:ahLst/>
            <a:cxnLst>
              <a:cxn ang="0">
                <a:pos x="T0" y="T1"/>
              </a:cxn>
              <a:cxn ang="0">
                <a:pos x="T2" y="T3"/>
              </a:cxn>
              <a:cxn ang="0">
                <a:pos x="T4" y="T5"/>
              </a:cxn>
              <a:cxn ang="0">
                <a:pos x="T6" y="T7"/>
              </a:cxn>
              <a:cxn ang="0">
                <a:pos x="T8" y="T9"/>
              </a:cxn>
              <a:cxn ang="0">
                <a:pos x="T10" y="T11"/>
              </a:cxn>
            </a:cxnLst>
            <a:rect l="0" t="0" r="r" b="b"/>
            <a:pathLst>
              <a:path w="95" h="115">
                <a:moveTo>
                  <a:pt x="0" y="0"/>
                </a:moveTo>
                <a:lnTo>
                  <a:pt x="95" y="0"/>
                </a:lnTo>
                <a:lnTo>
                  <a:pt x="95" y="115"/>
                </a:lnTo>
                <a:lnTo>
                  <a:pt x="0" y="101"/>
                </a:lnTo>
                <a:lnTo>
                  <a:pt x="0" y="0"/>
                </a:lnTo>
                <a:lnTo>
                  <a:pt x="0" y="0"/>
                </a:lnTo>
                <a:close/>
              </a:path>
            </a:pathLst>
          </a:custGeom>
          <a:solidFill>
            <a:srgbClr val="4F4F4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73" name="Freeform 377"/>
          <p:cNvSpPr>
            <a:spLocks noChangeArrowheads="1"/>
          </p:cNvSpPr>
          <p:nvPr/>
        </p:nvSpPr>
        <p:spPr bwMode="auto">
          <a:xfrm>
            <a:off x="14204158" y="11703845"/>
            <a:ext cx="119063" cy="142875"/>
          </a:xfrm>
          <a:custGeom>
            <a:avLst/>
            <a:gdLst>
              <a:gd name="T0" fmla="*/ 95 w 95"/>
              <a:gd name="T1" fmla="*/ 0 h 115"/>
              <a:gd name="T2" fmla="*/ 0 w 95"/>
              <a:gd name="T3" fmla="*/ 0 h 115"/>
              <a:gd name="T4" fmla="*/ 0 w 95"/>
              <a:gd name="T5" fmla="*/ 115 h 115"/>
              <a:gd name="T6" fmla="*/ 95 w 95"/>
              <a:gd name="T7" fmla="*/ 101 h 115"/>
              <a:gd name="T8" fmla="*/ 95 w 95"/>
              <a:gd name="T9" fmla="*/ 0 h 115"/>
              <a:gd name="T10" fmla="*/ 95 w 95"/>
              <a:gd name="T11" fmla="*/ 0 h 115"/>
            </a:gdLst>
            <a:ahLst/>
            <a:cxnLst>
              <a:cxn ang="0">
                <a:pos x="T0" y="T1"/>
              </a:cxn>
              <a:cxn ang="0">
                <a:pos x="T2" y="T3"/>
              </a:cxn>
              <a:cxn ang="0">
                <a:pos x="T4" y="T5"/>
              </a:cxn>
              <a:cxn ang="0">
                <a:pos x="T6" y="T7"/>
              </a:cxn>
              <a:cxn ang="0">
                <a:pos x="T8" y="T9"/>
              </a:cxn>
              <a:cxn ang="0">
                <a:pos x="T10" y="T11"/>
              </a:cxn>
            </a:cxnLst>
            <a:rect l="0" t="0" r="r" b="b"/>
            <a:pathLst>
              <a:path w="95" h="115">
                <a:moveTo>
                  <a:pt x="95" y="0"/>
                </a:moveTo>
                <a:lnTo>
                  <a:pt x="0" y="0"/>
                </a:lnTo>
                <a:lnTo>
                  <a:pt x="0" y="115"/>
                </a:lnTo>
                <a:lnTo>
                  <a:pt x="95" y="101"/>
                </a:lnTo>
                <a:lnTo>
                  <a:pt x="95" y="0"/>
                </a:lnTo>
                <a:lnTo>
                  <a:pt x="95" y="0"/>
                </a:lnTo>
                <a:close/>
              </a:path>
            </a:pathLst>
          </a:custGeom>
          <a:solidFill>
            <a:srgbClr val="ACACAC"/>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74" name="Freeform 378"/>
          <p:cNvSpPr>
            <a:spLocks noChangeArrowheads="1"/>
          </p:cNvSpPr>
          <p:nvPr/>
        </p:nvSpPr>
        <p:spPr bwMode="auto">
          <a:xfrm>
            <a:off x="14439900" y="11344275"/>
            <a:ext cx="126207" cy="240507"/>
          </a:xfrm>
          <a:custGeom>
            <a:avLst/>
            <a:gdLst>
              <a:gd name="T0" fmla="*/ 100 w 100"/>
              <a:gd name="T1" fmla="*/ 192 h 192"/>
              <a:gd name="T2" fmla="*/ 0 w 100"/>
              <a:gd name="T3" fmla="*/ 172 h 192"/>
              <a:gd name="T4" fmla="*/ 0 w 100"/>
              <a:gd name="T5" fmla="*/ 0 h 192"/>
              <a:gd name="T6" fmla="*/ 100 w 100"/>
              <a:gd name="T7" fmla="*/ 50 h 192"/>
              <a:gd name="T8" fmla="*/ 100 w 100"/>
              <a:gd name="T9" fmla="*/ 192 h 192"/>
              <a:gd name="T10" fmla="*/ 100 w 100"/>
              <a:gd name="T11" fmla="*/ 192 h 192"/>
            </a:gdLst>
            <a:ahLst/>
            <a:cxnLst>
              <a:cxn ang="0">
                <a:pos x="T0" y="T1"/>
              </a:cxn>
              <a:cxn ang="0">
                <a:pos x="T2" y="T3"/>
              </a:cxn>
              <a:cxn ang="0">
                <a:pos x="T4" y="T5"/>
              </a:cxn>
              <a:cxn ang="0">
                <a:pos x="T6" y="T7"/>
              </a:cxn>
              <a:cxn ang="0">
                <a:pos x="T8" y="T9"/>
              </a:cxn>
              <a:cxn ang="0">
                <a:pos x="T10" y="T11"/>
              </a:cxn>
            </a:cxnLst>
            <a:rect l="0" t="0" r="r" b="b"/>
            <a:pathLst>
              <a:path w="100" h="192">
                <a:moveTo>
                  <a:pt x="100" y="192"/>
                </a:moveTo>
                <a:lnTo>
                  <a:pt x="0" y="172"/>
                </a:lnTo>
                <a:lnTo>
                  <a:pt x="0" y="0"/>
                </a:lnTo>
                <a:lnTo>
                  <a:pt x="100" y="50"/>
                </a:lnTo>
                <a:lnTo>
                  <a:pt x="100" y="192"/>
                </a:lnTo>
                <a:lnTo>
                  <a:pt x="100" y="192"/>
                </a:lnTo>
                <a:close/>
              </a:path>
            </a:pathLst>
          </a:custGeom>
          <a:solidFill>
            <a:srgbClr val="ACACAC"/>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75" name="Freeform 379"/>
          <p:cNvSpPr>
            <a:spLocks noChangeArrowheads="1"/>
          </p:cNvSpPr>
          <p:nvPr/>
        </p:nvSpPr>
        <p:spPr bwMode="auto">
          <a:xfrm>
            <a:off x="14316075" y="11344275"/>
            <a:ext cx="123825" cy="240507"/>
          </a:xfrm>
          <a:custGeom>
            <a:avLst/>
            <a:gdLst>
              <a:gd name="T0" fmla="*/ 0 w 100"/>
              <a:gd name="T1" fmla="*/ 192 h 192"/>
              <a:gd name="T2" fmla="*/ 100 w 100"/>
              <a:gd name="T3" fmla="*/ 172 h 192"/>
              <a:gd name="T4" fmla="*/ 100 w 100"/>
              <a:gd name="T5" fmla="*/ 0 h 192"/>
              <a:gd name="T6" fmla="*/ 0 w 100"/>
              <a:gd name="T7" fmla="*/ 50 h 192"/>
              <a:gd name="T8" fmla="*/ 0 w 100"/>
              <a:gd name="T9" fmla="*/ 192 h 192"/>
              <a:gd name="T10" fmla="*/ 0 w 100"/>
              <a:gd name="T11" fmla="*/ 192 h 192"/>
            </a:gdLst>
            <a:ahLst/>
            <a:cxnLst>
              <a:cxn ang="0">
                <a:pos x="T0" y="T1"/>
              </a:cxn>
              <a:cxn ang="0">
                <a:pos x="T2" y="T3"/>
              </a:cxn>
              <a:cxn ang="0">
                <a:pos x="T4" y="T5"/>
              </a:cxn>
              <a:cxn ang="0">
                <a:pos x="T6" y="T7"/>
              </a:cxn>
              <a:cxn ang="0">
                <a:pos x="T8" y="T9"/>
              </a:cxn>
              <a:cxn ang="0">
                <a:pos x="T10" y="T11"/>
              </a:cxn>
            </a:cxnLst>
            <a:rect l="0" t="0" r="r" b="b"/>
            <a:pathLst>
              <a:path w="100" h="192">
                <a:moveTo>
                  <a:pt x="0" y="192"/>
                </a:moveTo>
                <a:lnTo>
                  <a:pt x="100" y="172"/>
                </a:lnTo>
                <a:lnTo>
                  <a:pt x="100" y="0"/>
                </a:lnTo>
                <a:lnTo>
                  <a:pt x="0" y="50"/>
                </a:lnTo>
                <a:lnTo>
                  <a:pt x="0" y="192"/>
                </a:lnTo>
                <a:lnTo>
                  <a:pt x="0" y="192"/>
                </a:lnTo>
                <a:close/>
              </a:path>
            </a:pathLst>
          </a:custGeom>
          <a:solidFill>
            <a:srgbClr val="4F4F4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76" name="Freeform 380"/>
          <p:cNvSpPr>
            <a:spLocks noChangeArrowheads="1"/>
          </p:cNvSpPr>
          <p:nvPr/>
        </p:nvSpPr>
        <p:spPr bwMode="auto">
          <a:xfrm>
            <a:off x="14316075" y="11558588"/>
            <a:ext cx="250032" cy="42863"/>
          </a:xfrm>
          <a:custGeom>
            <a:avLst/>
            <a:gdLst>
              <a:gd name="T0" fmla="*/ 201 w 201"/>
              <a:gd name="T1" fmla="*/ 20 h 34"/>
              <a:gd name="T2" fmla="*/ 100 w 201"/>
              <a:gd name="T3" fmla="*/ 34 h 34"/>
              <a:gd name="T4" fmla="*/ 0 w 201"/>
              <a:gd name="T5" fmla="*/ 20 h 34"/>
              <a:gd name="T6" fmla="*/ 100 w 201"/>
              <a:gd name="T7" fmla="*/ 0 h 34"/>
              <a:gd name="T8" fmla="*/ 201 w 201"/>
              <a:gd name="T9" fmla="*/ 20 h 34"/>
              <a:gd name="T10" fmla="*/ 201 w 201"/>
              <a:gd name="T11" fmla="*/ 20 h 34"/>
            </a:gdLst>
            <a:ahLst/>
            <a:cxnLst>
              <a:cxn ang="0">
                <a:pos x="T0" y="T1"/>
              </a:cxn>
              <a:cxn ang="0">
                <a:pos x="T2" y="T3"/>
              </a:cxn>
              <a:cxn ang="0">
                <a:pos x="T4" y="T5"/>
              </a:cxn>
              <a:cxn ang="0">
                <a:pos x="T6" y="T7"/>
              </a:cxn>
              <a:cxn ang="0">
                <a:pos x="T8" y="T9"/>
              </a:cxn>
              <a:cxn ang="0">
                <a:pos x="T10" y="T11"/>
              </a:cxn>
            </a:cxnLst>
            <a:rect l="0" t="0" r="r" b="b"/>
            <a:pathLst>
              <a:path w="201" h="34">
                <a:moveTo>
                  <a:pt x="201" y="20"/>
                </a:moveTo>
                <a:lnTo>
                  <a:pt x="100" y="34"/>
                </a:lnTo>
                <a:lnTo>
                  <a:pt x="0" y="20"/>
                </a:lnTo>
                <a:lnTo>
                  <a:pt x="100" y="0"/>
                </a:lnTo>
                <a:lnTo>
                  <a:pt x="201" y="20"/>
                </a:lnTo>
                <a:lnTo>
                  <a:pt x="201" y="20"/>
                </a:lnTo>
                <a:close/>
              </a:path>
            </a:pathLst>
          </a:custGeom>
          <a:solidFill>
            <a:srgbClr val="373737"/>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77" name="Freeform 381"/>
          <p:cNvSpPr>
            <a:spLocks noChangeArrowheads="1"/>
          </p:cNvSpPr>
          <p:nvPr/>
        </p:nvSpPr>
        <p:spPr bwMode="auto">
          <a:xfrm>
            <a:off x="14439901" y="11703845"/>
            <a:ext cx="188120" cy="357188"/>
          </a:xfrm>
          <a:custGeom>
            <a:avLst/>
            <a:gdLst>
              <a:gd name="T0" fmla="*/ 150 w 150"/>
              <a:gd name="T1" fmla="*/ 0 h 288"/>
              <a:gd name="T2" fmla="*/ 0 w 150"/>
              <a:gd name="T3" fmla="*/ 0 h 288"/>
              <a:gd name="T4" fmla="*/ 0 w 150"/>
              <a:gd name="T5" fmla="*/ 288 h 288"/>
              <a:gd name="T6" fmla="*/ 150 w 150"/>
              <a:gd name="T7" fmla="*/ 212 h 288"/>
              <a:gd name="T8" fmla="*/ 150 w 150"/>
              <a:gd name="T9" fmla="*/ 0 h 288"/>
              <a:gd name="T10" fmla="*/ 150 w 150"/>
              <a:gd name="T11" fmla="*/ 0 h 288"/>
            </a:gdLst>
            <a:ahLst/>
            <a:cxnLst>
              <a:cxn ang="0">
                <a:pos x="T0" y="T1"/>
              </a:cxn>
              <a:cxn ang="0">
                <a:pos x="T2" y="T3"/>
              </a:cxn>
              <a:cxn ang="0">
                <a:pos x="T4" y="T5"/>
              </a:cxn>
              <a:cxn ang="0">
                <a:pos x="T6" y="T7"/>
              </a:cxn>
              <a:cxn ang="0">
                <a:pos x="T8" y="T9"/>
              </a:cxn>
              <a:cxn ang="0">
                <a:pos x="T10" y="T11"/>
              </a:cxn>
            </a:cxnLst>
            <a:rect l="0" t="0" r="r" b="b"/>
            <a:pathLst>
              <a:path w="150" h="288">
                <a:moveTo>
                  <a:pt x="150" y="0"/>
                </a:moveTo>
                <a:lnTo>
                  <a:pt x="0" y="0"/>
                </a:lnTo>
                <a:lnTo>
                  <a:pt x="0" y="288"/>
                </a:lnTo>
                <a:lnTo>
                  <a:pt x="150" y="212"/>
                </a:lnTo>
                <a:lnTo>
                  <a:pt x="150" y="0"/>
                </a:lnTo>
                <a:lnTo>
                  <a:pt x="150" y="0"/>
                </a:lnTo>
                <a:close/>
              </a:path>
            </a:pathLst>
          </a:custGeom>
          <a:solidFill>
            <a:srgbClr val="ACACAC"/>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78" name="Freeform 382"/>
          <p:cNvSpPr>
            <a:spLocks noChangeArrowheads="1"/>
          </p:cNvSpPr>
          <p:nvPr/>
        </p:nvSpPr>
        <p:spPr bwMode="auto">
          <a:xfrm>
            <a:off x="14254163" y="11703845"/>
            <a:ext cx="185738" cy="357188"/>
          </a:xfrm>
          <a:custGeom>
            <a:avLst/>
            <a:gdLst>
              <a:gd name="T0" fmla="*/ 0 w 150"/>
              <a:gd name="T1" fmla="*/ 0 h 288"/>
              <a:gd name="T2" fmla="*/ 150 w 150"/>
              <a:gd name="T3" fmla="*/ 0 h 288"/>
              <a:gd name="T4" fmla="*/ 150 w 150"/>
              <a:gd name="T5" fmla="*/ 288 h 288"/>
              <a:gd name="T6" fmla="*/ 0 w 150"/>
              <a:gd name="T7" fmla="*/ 212 h 288"/>
              <a:gd name="T8" fmla="*/ 0 w 150"/>
              <a:gd name="T9" fmla="*/ 0 h 288"/>
              <a:gd name="T10" fmla="*/ 0 w 150"/>
              <a:gd name="T11" fmla="*/ 0 h 288"/>
            </a:gdLst>
            <a:ahLst/>
            <a:cxnLst>
              <a:cxn ang="0">
                <a:pos x="T0" y="T1"/>
              </a:cxn>
              <a:cxn ang="0">
                <a:pos x="T2" y="T3"/>
              </a:cxn>
              <a:cxn ang="0">
                <a:pos x="T4" y="T5"/>
              </a:cxn>
              <a:cxn ang="0">
                <a:pos x="T6" y="T7"/>
              </a:cxn>
              <a:cxn ang="0">
                <a:pos x="T8" y="T9"/>
              </a:cxn>
              <a:cxn ang="0">
                <a:pos x="T10" y="T11"/>
              </a:cxn>
            </a:cxnLst>
            <a:rect l="0" t="0" r="r" b="b"/>
            <a:pathLst>
              <a:path w="150" h="288">
                <a:moveTo>
                  <a:pt x="0" y="0"/>
                </a:moveTo>
                <a:lnTo>
                  <a:pt x="150" y="0"/>
                </a:lnTo>
                <a:lnTo>
                  <a:pt x="150" y="288"/>
                </a:lnTo>
                <a:lnTo>
                  <a:pt x="0" y="212"/>
                </a:lnTo>
                <a:lnTo>
                  <a:pt x="0" y="0"/>
                </a:lnTo>
                <a:lnTo>
                  <a:pt x="0" y="0"/>
                </a:lnTo>
                <a:close/>
              </a:path>
            </a:pathLst>
          </a:custGeom>
          <a:solidFill>
            <a:srgbClr val="4F4F4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79" name="Freeform 383"/>
          <p:cNvSpPr>
            <a:spLocks noChangeArrowheads="1"/>
          </p:cNvSpPr>
          <p:nvPr/>
        </p:nvSpPr>
        <p:spPr bwMode="auto">
          <a:xfrm>
            <a:off x="14678025" y="11703845"/>
            <a:ext cx="59532" cy="142875"/>
          </a:xfrm>
          <a:custGeom>
            <a:avLst/>
            <a:gdLst>
              <a:gd name="T0" fmla="*/ 0 w 47"/>
              <a:gd name="T1" fmla="*/ 115 h 115"/>
              <a:gd name="T2" fmla="*/ 47 w 47"/>
              <a:gd name="T3" fmla="*/ 101 h 115"/>
              <a:gd name="T4" fmla="*/ 47 w 47"/>
              <a:gd name="T5" fmla="*/ 0 h 115"/>
              <a:gd name="T6" fmla="*/ 0 w 47"/>
              <a:gd name="T7" fmla="*/ 0 h 115"/>
              <a:gd name="T8" fmla="*/ 0 w 47"/>
              <a:gd name="T9" fmla="*/ 115 h 115"/>
              <a:gd name="T10" fmla="*/ 0 w 47"/>
              <a:gd name="T11" fmla="*/ 115 h 115"/>
            </a:gdLst>
            <a:ahLst/>
            <a:cxnLst>
              <a:cxn ang="0">
                <a:pos x="T0" y="T1"/>
              </a:cxn>
              <a:cxn ang="0">
                <a:pos x="T2" y="T3"/>
              </a:cxn>
              <a:cxn ang="0">
                <a:pos x="T4" y="T5"/>
              </a:cxn>
              <a:cxn ang="0">
                <a:pos x="T6" y="T7"/>
              </a:cxn>
              <a:cxn ang="0">
                <a:pos x="T8" y="T9"/>
              </a:cxn>
              <a:cxn ang="0">
                <a:pos x="T10" y="T11"/>
              </a:cxn>
            </a:cxnLst>
            <a:rect l="0" t="0" r="r" b="b"/>
            <a:pathLst>
              <a:path w="47" h="115">
                <a:moveTo>
                  <a:pt x="0" y="115"/>
                </a:moveTo>
                <a:lnTo>
                  <a:pt x="47" y="101"/>
                </a:lnTo>
                <a:lnTo>
                  <a:pt x="47" y="0"/>
                </a:lnTo>
                <a:lnTo>
                  <a:pt x="0" y="0"/>
                </a:lnTo>
                <a:lnTo>
                  <a:pt x="0" y="115"/>
                </a:lnTo>
                <a:lnTo>
                  <a:pt x="0" y="115"/>
                </a:lnTo>
                <a:close/>
              </a:path>
            </a:pathLst>
          </a:custGeom>
          <a:solidFill>
            <a:srgbClr val="ACACAC"/>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80" name="Freeform 384"/>
          <p:cNvSpPr>
            <a:spLocks noChangeArrowheads="1"/>
          </p:cNvSpPr>
          <p:nvPr/>
        </p:nvSpPr>
        <p:spPr bwMode="auto">
          <a:xfrm>
            <a:off x="14144625" y="11703845"/>
            <a:ext cx="59532" cy="142875"/>
          </a:xfrm>
          <a:custGeom>
            <a:avLst/>
            <a:gdLst>
              <a:gd name="T0" fmla="*/ 47 w 47"/>
              <a:gd name="T1" fmla="*/ 115 h 115"/>
              <a:gd name="T2" fmla="*/ 0 w 47"/>
              <a:gd name="T3" fmla="*/ 101 h 115"/>
              <a:gd name="T4" fmla="*/ 0 w 47"/>
              <a:gd name="T5" fmla="*/ 0 h 115"/>
              <a:gd name="T6" fmla="*/ 47 w 47"/>
              <a:gd name="T7" fmla="*/ 0 h 115"/>
              <a:gd name="T8" fmla="*/ 47 w 47"/>
              <a:gd name="T9" fmla="*/ 115 h 115"/>
              <a:gd name="T10" fmla="*/ 47 w 47"/>
              <a:gd name="T11" fmla="*/ 115 h 115"/>
            </a:gdLst>
            <a:ahLst/>
            <a:cxnLst>
              <a:cxn ang="0">
                <a:pos x="T0" y="T1"/>
              </a:cxn>
              <a:cxn ang="0">
                <a:pos x="T2" y="T3"/>
              </a:cxn>
              <a:cxn ang="0">
                <a:pos x="T4" y="T5"/>
              </a:cxn>
              <a:cxn ang="0">
                <a:pos x="T6" y="T7"/>
              </a:cxn>
              <a:cxn ang="0">
                <a:pos x="T8" y="T9"/>
              </a:cxn>
              <a:cxn ang="0">
                <a:pos x="T10" y="T11"/>
              </a:cxn>
            </a:cxnLst>
            <a:rect l="0" t="0" r="r" b="b"/>
            <a:pathLst>
              <a:path w="47" h="115">
                <a:moveTo>
                  <a:pt x="47" y="115"/>
                </a:moveTo>
                <a:lnTo>
                  <a:pt x="0" y="101"/>
                </a:lnTo>
                <a:lnTo>
                  <a:pt x="0" y="0"/>
                </a:lnTo>
                <a:lnTo>
                  <a:pt x="47" y="0"/>
                </a:lnTo>
                <a:lnTo>
                  <a:pt x="47" y="115"/>
                </a:lnTo>
                <a:lnTo>
                  <a:pt x="47" y="115"/>
                </a:lnTo>
                <a:close/>
              </a:path>
            </a:pathLst>
          </a:custGeom>
          <a:solidFill>
            <a:srgbClr val="4F4F4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81" name="Text Box 385"/>
          <p:cNvSpPr txBox="1">
            <a:spLocks noChangeArrowheads="1"/>
          </p:cNvSpPr>
          <p:nvPr/>
        </p:nvSpPr>
        <p:spPr bwMode="auto">
          <a:xfrm>
            <a:off x="13954125" y="12111038"/>
            <a:ext cx="97393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eaLnBrk="1" hangingPunct="1"/>
            <a:r>
              <a:rPr lang="en-US" altLang="ko-KR" sz="750">
                <a:solidFill>
                  <a:srgbClr val="000000"/>
                </a:solidFill>
                <a:ea typeface="굴림" panose="020B0600000101010101" pitchFamily="50" charset="-127"/>
              </a:rPr>
              <a:t>Amazon</a:t>
            </a:r>
          </a:p>
          <a:p>
            <a:pPr algn="ctr" eaLnBrk="1" hangingPunct="1"/>
            <a:r>
              <a:rPr lang="en-US" altLang="ko-KR" sz="750">
                <a:solidFill>
                  <a:srgbClr val="000000"/>
                </a:solidFill>
                <a:ea typeface="굴림" panose="020B0600000101010101" pitchFamily="50" charset="-127"/>
              </a:rPr>
              <a:t>Mechanical Turk</a:t>
            </a:r>
          </a:p>
        </p:txBody>
      </p:sp>
      <p:sp>
        <p:nvSpPr>
          <p:cNvPr id="4482" name="Freeform 386"/>
          <p:cNvSpPr>
            <a:spLocks noChangeArrowheads="1"/>
          </p:cNvSpPr>
          <p:nvPr/>
        </p:nvSpPr>
        <p:spPr bwMode="auto">
          <a:xfrm>
            <a:off x="15201901" y="11911013"/>
            <a:ext cx="42863" cy="66675"/>
          </a:xfrm>
          <a:custGeom>
            <a:avLst/>
            <a:gdLst>
              <a:gd name="T0" fmla="*/ 34 w 34"/>
              <a:gd name="T1" fmla="*/ 34 h 53"/>
              <a:gd name="T2" fmla="*/ 34 w 34"/>
              <a:gd name="T3" fmla="*/ 53 h 53"/>
              <a:gd name="T4" fmla="*/ 0 w 34"/>
              <a:gd name="T5" fmla="*/ 19 h 53"/>
              <a:gd name="T6" fmla="*/ 0 w 34"/>
              <a:gd name="T7" fmla="*/ 0 h 53"/>
              <a:gd name="T8" fmla="*/ 34 w 34"/>
              <a:gd name="T9" fmla="*/ 34 h 53"/>
            </a:gdLst>
            <a:ahLst/>
            <a:cxnLst>
              <a:cxn ang="0">
                <a:pos x="T0" y="T1"/>
              </a:cxn>
              <a:cxn ang="0">
                <a:pos x="T2" y="T3"/>
              </a:cxn>
              <a:cxn ang="0">
                <a:pos x="T4" y="T5"/>
              </a:cxn>
              <a:cxn ang="0">
                <a:pos x="T6" y="T7"/>
              </a:cxn>
              <a:cxn ang="0">
                <a:pos x="T8" y="T9"/>
              </a:cxn>
            </a:cxnLst>
            <a:rect l="0" t="0" r="r" b="b"/>
            <a:pathLst>
              <a:path w="34" h="53">
                <a:moveTo>
                  <a:pt x="34" y="34"/>
                </a:moveTo>
                <a:lnTo>
                  <a:pt x="34" y="53"/>
                </a:lnTo>
                <a:cubicBezTo>
                  <a:pt x="11" y="53"/>
                  <a:pt x="0" y="42"/>
                  <a:pt x="0" y="19"/>
                </a:cubicBezTo>
                <a:lnTo>
                  <a:pt x="0" y="0"/>
                </a:lnTo>
                <a:cubicBezTo>
                  <a:pt x="0" y="22"/>
                  <a:pt x="11" y="34"/>
                  <a:pt x="34" y="34"/>
                </a:cubicBezTo>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83" name="Freeform 387"/>
          <p:cNvSpPr>
            <a:spLocks noChangeArrowheads="1"/>
          </p:cNvSpPr>
          <p:nvPr/>
        </p:nvSpPr>
        <p:spPr bwMode="auto">
          <a:xfrm>
            <a:off x="15201901" y="11911013"/>
            <a:ext cx="42863" cy="66675"/>
          </a:xfrm>
          <a:custGeom>
            <a:avLst/>
            <a:gdLst>
              <a:gd name="T0" fmla="*/ 34 w 34"/>
              <a:gd name="T1" fmla="*/ 34 h 53"/>
              <a:gd name="T2" fmla="*/ 34 w 34"/>
              <a:gd name="T3" fmla="*/ 53 h 53"/>
              <a:gd name="T4" fmla="*/ 0 w 34"/>
              <a:gd name="T5" fmla="*/ 19 h 53"/>
              <a:gd name="T6" fmla="*/ 0 w 34"/>
              <a:gd name="T7" fmla="*/ 0 h 53"/>
              <a:gd name="T8" fmla="*/ 34 w 34"/>
              <a:gd name="T9" fmla="*/ 34 h 53"/>
            </a:gdLst>
            <a:ahLst/>
            <a:cxnLst>
              <a:cxn ang="0">
                <a:pos x="T0" y="T1"/>
              </a:cxn>
              <a:cxn ang="0">
                <a:pos x="T2" y="T3"/>
              </a:cxn>
              <a:cxn ang="0">
                <a:pos x="T4" y="T5"/>
              </a:cxn>
              <a:cxn ang="0">
                <a:pos x="T6" y="T7"/>
              </a:cxn>
              <a:cxn ang="0">
                <a:pos x="T8" y="T9"/>
              </a:cxn>
            </a:cxnLst>
            <a:rect l="0" t="0" r="r" b="b"/>
            <a:pathLst>
              <a:path w="34" h="53">
                <a:moveTo>
                  <a:pt x="34" y="34"/>
                </a:moveTo>
                <a:lnTo>
                  <a:pt x="34" y="53"/>
                </a:lnTo>
                <a:cubicBezTo>
                  <a:pt x="11" y="53"/>
                  <a:pt x="0" y="42"/>
                  <a:pt x="0" y="19"/>
                </a:cubicBezTo>
                <a:lnTo>
                  <a:pt x="0" y="0"/>
                </a:lnTo>
                <a:cubicBezTo>
                  <a:pt x="0" y="22"/>
                  <a:pt x="11" y="34"/>
                  <a:pt x="34" y="34"/>
                </a:cubicBezTo>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84" name="Freeform 388"/>
          <p:cNvSpPr>
            <a:spLocks noChangeArrowheads="1"/>
          </p:cNvSpPr>
          <p:nvPr/>
        </p:nvSpPr>
        <p:spPr bwMode="auto">
          <a:xfrm>
            <a:off x="15721013" y="11911013"/>
            <a:ext cx="42863" cy="66675"/>
          </a:xfrm>
          <a:custGeom>
            <a:avLst/>
            <a:gdLst>
              <a:gd name="T0" fmla="*/ 34 w 34"/>
              <a:gd name="T1" fmla="*/ 0 h 53"/>
              <a:gd name="T2" fmla="*/ 34 w 34"/>
              <a:gd name="T3" fmla="*/ 19 h 53"/>
              <a:gd name="T4" fmla="*/ 0 w 34"/>
              <a:gd name="T5" fmla="*/ 53 h 53"/>
              <a:gd name="T6" fmla="*/ 0 w 34"/>
              <a:gd name="T7" fmla="*/ 34 h 53"/>
              <a:gd name="T8" fmla="*/ 34 w 34"/>
              <a:gd name="T9" fmla="*/ 0 h 53"/>
            </a:gdLst>
            <a:ahLst/>
            <a:cxnLst>
              <a:cxn ang="0">
                <a:pos x="T0" y="T1"/>
              </a:cxn>
              <a:cxn ang="0">
                <a:pos x="T2" y="T3"/>
              </a:cxn>
              <a:cxn ang="0">
                <a:pos x="T4" y="T5"/>
              </a:cxn>
              <a:cxn ang="0">
                <a:pos x="T6" y="T7"/>
              </a:cxn>
              <a:cxn ang="0">
                <a:pos x="T8" y="T9"/>
              </a:cxn>
            </a:cxnLst>
            <a:rect l="0" t="0" r="r" b="b"/>
            <a:pathLst>
              <a:path w="34" h="53">
                <a:moveTo>
                  <a:pt x="34" y="0"/>
                </a:moveTo>
                <a:lnTo>
                  <a:pt x="34" y="19"/>
                </a:lnTo>
                <a:cubicBezTo>
                  <a:pt x="34" y="42"/>
                  <a:pt x="23" y="53"/>
                  <a:pt x="0" y="53"/>
                </a:cubicBezTo>
                <a:lnTo>
                  <a:pt x="0" y="34"/>
                </a:lnTo>
                <a:cubicBezTo>
                  <a:pt x="23" y="34"/>
                  <a:pt x="34" y="22"/>
                  <a:pt x="34" y="0"/>
                </a:cubicBezTo>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85" name="Freeform 389"/>
          <p:cNvSpPr>
            <a:spLocks noChangeArrowheads="1"/>
          </p:cNvSpPr>
          <p:nvPr/>
        </p:nvSpPr>
        <p:spPr bwMode="auto">
          <a:xfrm>
            <a:off x="15721013" y="11930063"/>
            <a:ext cx="38100" cy="47625"/>
          </a:xfrm>
          <a:custGeom>
            <a:avLst/>
            <a:gdLst>
              <a:gd name="T0" fmla="*/ 30 w 30"/>
              <a:gd name="T1" fmla="*/ 0 h 37"/>
              <a:gd name="T2" fmla="*/ 30 w 30"/>
              <a:gd name="T3" fmla="*/ 19 h 37"/>
              <a:gd name="T4" fmla="*/ 0 w 30"/>
              <a:gd name="T5" fmla="*/ 37 h 37"/>
              <a:gd name="T6" fmla="*/ 0 w 30"/>
              <a:gd name="T7" fmla="*/ 17 h 37"/>
              <a:gd name="T8" fmla="*/ 30 w 30"/>
              <a:gd name="T9" fmla="*/ 0 h 37"/>
            </a:gdLst>
            <a:ahLst/>
            <a:cxnLst>
              <a:cxn ang="0">
                <a:pos x="T0" y="T1"/>
              </a:cxn>
              <a:cxn ang="0">
                <a:pos x="T2" y="T3"/>
              </a:cxn>
              <a:cxn ang="0">
                <a:pos x="T4" y="T5"/>
              </a:cxn>
              <a:cxn ang="0">
                <a:pos x="T6" y="T7"/>
              </a:cxn>
              <a:cxn ang="0">
                <a:pos x="T8" y="T9"/>
              </a:cxn>
            </a:cxnLst>
            <a:rect l="0" t="0" r="r" b="b"/>
            <a:pathLst>
              <a:path w="30" h="37">
                <a:moveTo>
                  <a:pt x="30" y="0"/>
                </a:moveTo>
                <a:lnTo>
                  <a:pt x="30" y="19"/>
                </a:lnTo>
                <a:cubicBezTo>
                  <a:pt x="23" y="31"/>
                  <a:pt x="13" y="37"/>
                  <a:pt x="0" y="37"/>
                </a:cubicBezTo>
                <a:lnTo>
                  <a:pt x="0" y="17"/>
                </a:lnTo>
                <a:cubicBezTo>
                  <a:pt x="13" y="17"/>
                  <a:pt x="23" y="11"/>
                  <a:pt x="30" y="0"/>
                </a:cubicBezTo>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86" name="Freeform 390"/>
          <p:cNvSpPr>
            <a:spLocks noChangeArrowheads="1"/>
          </p:cNvSpPr>
          <p:nvPr/>
        </p:nvSpPr>
        <p:spPr bwMode="auto">
          <a:xfrm>
            <a:off x="15242382" y="11951495"/>
            <a:ext cx="483393" cy="26193"/>
          </a:xfrm>
          <a:custGeom>
            <a:avLst/>
            <a:gdLst>
              <a:gd name="T0" fmla="*/ 389 w 389"/>
              <a:gd name="T1" fmla="*/ 0 h 21"/>
              <a:gd name="T2" fmla="*/ 386 w 389"/>
              <a:gd name="T3" fmla="*/ 21 h 21"/>
              <a:gd name="T4" fmla="*/ 2 w 389"/>
              <a:gd name="T5" fmla="*/ 21 h 21"/>
              <a:gd name="T6" fmla="*/ 0 w 389"/>
              <a:gd name="T7" fmla="*/ 0 h 21"/>
              <a:gd name="T8" fmla="*/ 389 w 389"/>
              <a:gd name="T9" fmla="*/ 0 h 21"/>
              <a:gd name="T10" fmla="*/ 389 w 389"/>
              <a:gd name="T11" fmla="*/ 0 h 21"/>
            </a:gdLst>
            <a:ahLst/>
            <a:cxnLst>
              <a:cxn ang="0">
                <a:pos x="T0" y="T1"/>
              </a:cxn>
              <a:cxn ang="0">
                <a:pos x="T2" y="T3"/>
              </a:cxn>
              <a:cxn ang="0">
                <a:pos x="T4" y="T5"/>
              </a:cxn>
              <a:cxn ang="0">
                <a:pos x="T6" y="T7"/>
              </a:cxn>
              <a:cxn ang="0">
                <a:pos x="T8" y="T9"/>
              </a:cxn>
              <a:cxn ang="0">
                <a:pos x="T10" y="T11"/>
              </a:cxn>
            </a:cxnLst>
            <a:rect l="0" t="0" r="r" b="b"/>
            <a:pathLst>
              <a:path w="389" h="21">
                <a:moveTo>
                  <a:pt x="389" y="0"/>
                </a:moveTo>
                <a:lnTo>
                  <a:pt x="386" y="21"/>
                </a:lnTo>
                <a:lnTo>
                  <a:pt x="2" y="21"/>
                </a:lnTo>
                <a:lnTo>
                  <a:pt x="0" y="0"/>
                </a:lnTo>
                <a:lnTo>
                  <a:pt x="389" y="0"/>
                </a:lnTo>
                <a:lnTo>
                  <a:pt x="389" y="0"/>
                </a:lnTo>
                <a:close/>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87" name="Freeform 391"/>
          <p:cNvSpPr>
            <a:spLocks noChangeArrowheads="1"/>
          </p:cNvSpPr>
          <p:nvPr/>
        </p:nvSpPr>
        <p:spPr bwMode="auto">
          <a:xfrm>
            <a:off x="15201900" y="11834813"/>
            <a:ext cx="561975" cy="119063"/>
          </a:xfrm>
          <a:custGeom>
            <a:avLst/>
            <a:gdLst>
              <a:gd name="T0" fmla="*/ 417 w 452"/>
              <a:gd name="T1" fmla="*/ 0 h 96"/>
              <a:gd name="T2" fmla="*/ 452 w 452"/>
              <a:gd name="T3" fmla="*/ 34 h 96"/>
              <a:gd name="T4" fmla="*/ 452 w 452"/>
              <a:gd name="T5" fmla="*/ 62 h 96"/>
              <a:gd name="T6" fmla="*/ 417 w 452"/>
              <a:gd name="T7" fmla="*/ 96 h 96"/>
              <a:gd name="T8" fmla="*/ 34 w 452"/>
              <a:gd name="T9" fmla="*/ 96 h 96"/>
              <a:gd name="T10" fmla="*/ 0 w 452"/>
              <a:gd name="T11" fmla="*/ 62 h 96"/>
              <a:gd name="T12" fmla="*/ 0 w 452"/>
              <a:gd name="T13" fmla="*/ 34 h 96"/>
              <a:gd name="T14" fmla="*/ 34 w 452"/>
              <a:gd name="T15" fmla="*/ 0 h 96"/>
              <a:gd name="T16" fmla="*/ 417 w 452"/>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2" h="96">
                <a:moveTo>
                  <a:pt x="417" y="0"/>
                </a:moveTo>
                <a:cubicBezTo>
                  <a:pt x="440" y="0"/>
                  <a:pt x="452" y="11"/>
                  <a:pt x="452" y="34"/>
                </a:cubicBezTo>
                <a:lnTo>
                  <a:pt x="452" y="62"/>
                </a:lnTo>
                <a:cubicBezTo>
                  <a:pt x="452" y="84"/>
                  <a:pt x="440" y="96"/>
                  <a:pt x="417" y="96"/>
                </a:cubicBezTo>
                <a:lnTo>
                  <a:pt x="34" y="96"/>
                </a:lnTo>
                <a:cubicBezTo>
                  <a:pt x="11" y="96"/>
                  <a:pt x="0" y="84"/>
                  <a:pt x="0" y="62"/>
                </a:cubicBezTo>
                <a:lnTo>
                  <a:pt x="0" y="34"/>
                </a:lnTo>
                <a:cubicBezTo>
                  <a:pt x="0" y="11"/>
                  <a:pt x="11" y="0"/>
                  <a:pt x="34" y="0"/>
                </a:cubicBezTo>
                <a:lnTo>
                  <a:pt x="417" y="0"/>
                </a:lnTo>
              </a:path>
            </a:pathLst>
          </a:custGeom>
          <a:solidFill>
            <a:srgbClr val="F5853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88" name="Freeform 392"/>
          <p:cNvSpPr>
            <a:spLocks noChangeArrowheads="1"/>
          </p:cNvSpPr>
          <p:nvPr/>
        </p:nvSpPr>
        <p:spPr bwMode="auto">
          <a:xfrm>
            <a:off x="15506700" y="11875295"/>
            <a:ext cx="211932" cy="35718"/>
          </a:xfrm>
          <a:custGeom>
            <a:avLst/>
            <a:gdLst>
              <a:gd name="T0" fmla="*/ 157 w 170"/>
              <a:gd name="T1" fmla="*/ 27 h 27"/>
              <a:gd name="T2" fmla="*/ 170 w 170"/>
              <a:gd name="T3" fmla="*/ 13 h 27"/>
              <a:gd name="T4" fmla="*/ 157 w 170"/>
              <a:gd name="T5" fmla="*/ 0 h 27"/>
              <a:gd name="T6" fmla="*/ 13 w 170"/>
              <a:gd name="T7" fmla="*/ 0 h 27"/>
              <a:gd name="T8" fmla="*/ 0 w 170"/>
              <a:gd name="T9" fmla="*/ 13 h 27"/>
              <a:gd name="T10" fmla="*/ 13 w 170"/>
              <a:gd name="T11" fmla="*/ 27 h 27"/>
              <a:gd name="T12" fmla="*/ 157 w 170"/>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170" h="27">
                <a:moveTo>
                  <a:pt x="157" y="27"/>
                </a:moveTo>
                <a:cubicBezTo>
                  <a:pt x="166" y="27"/>
                  <a:pt x="170" y="22"/>
                  <a:pt x="170" y="13"/>
                </a:cubicBezTo>
                <a:cubicBezTo>
                  <a:pt x="170" y="4"/>
                  <a:pt x="166" y="0"/>
                  <a:pt x="157" y="0"/>
                </a:cubicBezTo>
                <a:lnTo>
                  <a:pt x="13" y="0"/>
                </a:lnTo>
                <a:cubicBezTo>
                  <a:pt x="4" y="0"/>
                  <a:pt x="0" y="4"/>
                  <a:pt x="0" y="13"/>
                </a:cubicBezTo>
                <a:cubicBezTo>
                  <a:pt x="0" y="22"/>
                  <a:pt x="4" y="27"/>
                  <a:pt x="13" y="27"/>
                </a:cubicBezTo>
                <a:lnTo>
                  <a:pt x="157" y="27"/>
                </a:lnTo>
              </a:path>
            </a:pathLst>
          </a:custGeom>
          <a:solidFill>
            <a:srgbClr val="F5853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89" name="Freeform 393"/>
          <p:cNvSpPr>
            <a:spLocks noChangeArrowheads="1"/>
          </p:cNvSpPr>
          <p:nvPr/>
        </p:nvSpPr>
        <p:spPr bwMode="auto">
          <a:xfrm>
            <a:off x="15201900" y="11720513"/>
            <a:ext cx="66675" cy="88107"/>
          </a:xfrm>
          <a:custGeom>
            <a:avLst/>
            <a:gdLst>
              <a:gd name="T0" fmla="*/ 52 w 52"/>
              <a:gd name="T1" fmla="*/ 51 h 71"/>
              <a:gd name="T2" fmla="*/ 52 w 52"/>
              <a:gd name="T3" fmla="*/ 71 h 71"/>
              <a:gd name="T4" fmla="*/ 0 w 52"/>
              <a:gd name="T5" fmla="*/ 19 h 71"/>
              <a:gd name="T6" fmla="*/ 0 w 52"/>
              <a:gd name="T7" fmla="*/ 0 h 71"/>
              <a:gd name="T8" fmla="*/ 52 w 52"/>
              <a:gd name="T9" fmla="*/ 51 h 71"/>
            </a:gdLst>
            <a:ahLst/>
            <a:cxnLst>
              <a:cxn ang="0">
                <a:pos x="T0" y="T1"/>
              </a:cxn>
              <a:cxn ang="0">
                <a:pos x="T2" y="T3"/>
              </a:cxn>
              <a:cxn ang="0">
                <a:pos x="T4" y="T5"/>
              </a:cxn>
              <a:cxn ang="0">
                <a:pos x="T6" y="T7"/>
              </a:cxn>
              <a:cxn ang="0">
                <a:pos x="T8" y="T9"/>
              </a:cxn>
            </a:cxnLst>
            <a:rect l="0" t="0" r="r" b="b"/>
            <a:pathLst>
              <a:path w="52" h="71">
                <a:moveTo>
                  <a:pt x="52" y="51"/>
                </a:moveTo>
                <a:lnTo>
                  <a:pt x="52" y="71"/>
                </a:lnTo>
                <a:cubicBezTo>
                  <a:pt x="17" y="71"/>
                  <a:pt x="0" y="54"/>
                  <a:pt x="0" y="19"/>
                </a:cubicBezTo>
                <a:lnTo>
                  <a:pt x="0" y="0"/>
                </a:lnTo>
                <a:cubicBezTo>
                  <a:pt x="0" y="34"/>
                  <a:pt x="17" y="51"/>
                  <a:pt x="52" y="51"/>
                </a:cubicBezTo>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90" name="Freeform 394"/>
          <p:cNvSpPr>
            <a:spLocks noChangeArrowheads="1"/>
          </p:cNvSpPr>
          <p:nvPr/>
        </p:nvSpPr>
        <p:spPr bwMode="auto">
          <a:xfrm>
            <a:off x="15201900" y="11720513"/>
            <a:ext cx="66675" cy="88107"/>
          </a:xfrm>
          <a:custGeom>
            <a:avLst/>
            <a:gdLst>
              <a:gd name="T0" fmla="*/ 52 w 52"/>
              <a:gd name="T1" fmla="*/ 51 h 71"/>
              <a:gd name="T2" fmla="*/ 52 w 52"/>
              <a:gd name="T3" fmla="*/ 71 h 71"/>
              <a:gd name="T4" fmla="*/ 0 w 52"/>
              <a:gd name="T5" fmla="*/ 19 h 71"/>
              <a:gd name="T6" fmla="*/ 0 w 52"/>
              <a:gd name="T7" fmla="*/ 0 h 71"/>
              <a:gd name="T8" fmla="*/ 52 w 52"/>
              <a:gd name="T9" fmla="*/ 51 h 71"/>
            </a:gdLst>
            <a:ahLst/>
            <a:cxnLst>
              <a:cxn ang="0">
                <a:pos x="T0" y="T1"/>
              </a:cxn>
              <a:cxn ang="0">
                <a:pos x="T2" y="T3"/>
              </a:cxn>
              <a:cxn ang="0">
                <a:pos x="T4" y="T5"/>
              </a:cxn>
              <a:cxn ang="0">
                <a:pos x="T6" y="T7"/>
              </a:cxn>
              <a:cxn ang="0">
                <a:pos x="T8" y="T9"/>
              </a:cxn>
            </a:cxnLst>
            <a:rect l="0" t="0" r="r" b="b"/>
            <a:pathLst>
              <a:path w="52" h="71">
                <a:moveTo>
                  <a:pt x="52" y="51"/>
                </a:moveTo>
                <a:lnTo>
                  <a:pt x="52" y="71"/>
                </a:lnTo>
                <a:cubicBezTo>
                  <a:pt x="17" y="71"/>
                  <a:pt x="0" y="54"/>
                  <a:pt x="0" y="19"/>
                </a:cubicBezTo>
                <a:lnTo>
                  <a:pt x="0" y="0"/>
                </a:lnTo>
                <a:cubicBezTo>
                  <a:pt x="0" y="34"/>
                  <a:pt x="17" y="51"/>
                  <a:pt x="52" y="51"/>
                </a:cubicBezTo>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91" name="Freeform 395"/>
          <p:cNvSpPr>
            <a:spLocks noChangeArrowheads="1"/>
          </p:cNvSpPr>
          <p:nvPr/>
        </p:nvSpPr>
        <p:spPr bwMode="auto">
          <a:xfrm>
            <a:off x="15697200" y="11720513"/>
            <a:ext cx="66675" cy="88107"/>
          </a:xfrm>
          <a:custGeom>
            <a:avLst/>
            <a:gdLst>
              <a:gd name="T0" fmla="*/ 52 w 52"/>
              <a:gd name="T1" fmla="*/ 0 h 71"/>
              <a:gd name="T2" fmla="*/ 52 w 52"/>
              <a:gd name="T3" fmla="*/ 19 h 71"/>
              <a:gd name="T4" fmla="*/ 0 w 52"/>
              <a:gd name="T5" fmla="*/ 71 h 71"/>
              <a:gd name="T6" fmla="*/ 0 w 52"/>
              <a:gd name="T7" fmla="*/ 51 h 71"/>
              <a:gd name="T8" fmla="*/ 52 w 52"/>
              <a:gd name="T9" fmla="*/ 0 h 71"/>
            </a:gdLst>
            <a:ahLst/>
            <a:cxnLst>
              <a:cxn ang="0">
                <a:pos x="T0" y="T1"/>
              </a:cxn>
              <a:cxn ang="0">
                <a:pos x="T2" y="T3"/>
              </a:cxn>
              <a:cxn ang="0">
                <a:pos x="T4" y="T5"/>
              </a:cxn>
              <a:cxn ang="0">
                <a:pos x="T6" y="T7"/>
              </a:cxn>
              <a:cxn ang="0">
                <a:pos x="T8" y="T9"/>
              </a:cxn>
            </a:cxnLst>
            <a:rect l="0" t="0" r="r" b="b"/>
            <a:pathLst>
              <a:path w="52" h="71">
                <a:moveTo>
                  <a:pt x="52" y="0"/>
                </a:moveTo>
                <a:lnTo>
                  <a:pt x="52" y="19"/>
                </a:lnTo>
                <a:cubicBezTo>
                  <a:pt x="52" y="54"/>
                  <a:pt x="34" y="71"/>
                  <a:pt x="0" y="71"/>
                </a:cubicBezTo>
                <a:lnTo>
                  <a:pt x="0" y="51"/>
                </a:lnTo>
                <a:cubicBezTo>
                  <a:pt x="34" y="51"/>
                  <a:pt x="52" y="34"/>
                  <a:pt x="52" y="0"/>
                </a:cubicBezTo>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92" name="Freeform 396"/>
          <p:cNvSpPr>
            <a:spLocks noChangeArrowheads="1"/>
          </p:cNvSpPr>
          <p:nvPr/>
        </p:nvSpPr>
        <p:spPr bwMode="auto">
          <a:xfrm>
            <a:off x="15697200" y="11751470"/>
            <a:ext cx="57150" cy="57150"/>
          </a:xfrm>
          <a:custGeom>
            <a:avLst/>
            <a:gdLst>
              <a:gd name="T0" fmla="*/ 46 w 46"/>
              <a:gd name="T1" fmla="*/ 0 h 46"/>
              <a:gd name="T2" fmla="*/ 46 w 46"/>
              <a:gd name="T3" fmla="*/ 19 h 46"/>
              <a:gd name="T4" fmla="*/ 0 w 46"/>
              <a:gd name="T5" fmla="*/ 46 h 46"/>
              <a:gd name="T6" fmla="*/ 0 w 46"/>
              <a:gd name="T7" fmla="*/ 27 h 46"/>
              <a:gd name="T8" fmla="*/ 46 w 46"/>
              <a:gd name="T9" fmla="*/ 0 h 46"/>
            </a:gdLst>
            <a:ahLst/>
            <a:cxnLst>
              <a:cxn ang="0">
                <a:pos x="T0" y="T1"/>
              </a:cxn>
              <a:cxn ang="0">
                <a:pos x="T2" y="T3"/>
              </a:cxn>
              <a:cxn ang="0">
                <a:pos x="T4" y="T5"/>
              </a:cxn>
              <a:cxn ang="0">
                <a:pos x="T6" y="T7"/>
              </a:cxn>
              <a:cxn ang="0">
                <a:pos x="T8" y="T9"/>
              </a:cxn>
            </a:cxnLst>
            <a:rect l="0" t="0" r="r" b="b"/>
            <a:pathLst>
              <a:path w="46" h="46">
                <a:moveTo>
                  <a:pt x="46" y="0"/>
                </a:moveTo>
                <a:lnTo>
                  <a:pt x="46" y="19"/>
                </a:lnTo>
                <a:cubicBezTo>
                  <a:pt x="36" y="37"/>
                  <a:pt x="20" y="46"/>
                  <a:pt x="0" y="46"/>
                </a:cubicBezTo>
                <a:lnTo>
                  <a:pt x="0" y="27"/>
                </a:lnTo>
                <a:cubicBezTo>
                  <a:pt x="20" y="27"/>
                  <a:pt x="36" y="18"/>
                  <a:pt x="46" y="0"/>
                </a:cubicBezTo>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93" name="Freeform 397"/>
          <p:cNvSpPr>
            <a:spLocks noChangeArrowheads="1"/>
          </p:cNvSpPr>
          <p:nvPr/>
        </p:nvSpPr>
        <p:spPr bwMode="auto">
          <a:xfrm>
            <a:off x="15259051" y="11780045"/>
            <a:ext cx="445295" cy="28575"/>
          </a:xfrm>
          <a:custGeom>
            <a:avLst/>
            <a:gdLst>
              <a:gd name="T0" fmla="*/ 356 w 356"/>
              <a:gd name="T1" fmla="*/ 2 h 23"/>
              <a:gd name="T2" fmla="*/ 352 w 356"/>
              <a:gd name="T3" fmla="*/ 23 h 23"/>
              <a:gd name="T4" fmla="*/ 5 w 356"/>
              <a:gd name="T5" fmla="*/ 23 h 23"/>
              <a:gd name="T6" fmla="*/ 0 w 356"/>
              <a:gd name="T7" fmla="*/ 0 h 23"/>
              <a:gd name="T8" fmla="*/ 356 w 356"/>
              <a:gd name="T9" fmla="*/ 2 h 23"/>
              <a:gd name="T10" fmla="*/ 356 w 356"/>
              <a:gd name="T11" fmla="*/ 2 h 23"/>
            </a:gdLst>
            <a:ahLst/>
            <a:cxnLst>
              <a:cxn ang="0">
                <a:pos x="T0" y="T1"/>
              </a:cxn>
              <a:cxn ang="0">
                <a:pos x="T2" y="T3"/>
              </a:cxn>
              <a:cxn ang="0">
                <a:pos x="T4" y="T5"/>
              </a:cxn>
              <a:cxn ang="0">
                <a:pos x="T6" y="T7"/>
              </a:cxn>
              <a:cxn ang="0">
                <a:pos x="T8" y="T9"/>
              </a:cxn>
              <a:cxn ang="0">
                <a:pos x="T10" y="T11"/>
              </a:cxn>
            </a:cxnLst>
            <a:rect l="0" t="0" r="r" b="b"/>
            <a:pathLst>
              <a:path w="356" h="23">
                <a:moveTo>
                  <a:pt x="356" y="2"/>
                </a:moveTo>
                <a:lnTo>
                  <a:pt x="352" y="23"/>
                </a:lnTo>
                <a:lnTo>
                  <a:pt x="5" y="23"/>
                </a:lnTo>
                <a:lnTo>
                  <a:pt x="0" y="0"/>
                </a:lnTo>
                <a:lnTo>
                  <a:pt x="356" y="2"/>
                </a:lnTo>
                <a:lnTo>
                  <a:pt x="356" y="2"/>
                </a:lnTo>
                <a:close/>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94" name="Freeform 398"/>
          <p:cNvSpPr>
            <a:spLocks noChangeArrowheads="1"/>
          </p:cNvSpPr>
          <p:nvPr/>
        </p:nvSpPr>
        <p:spPr bwMode="auto">
          <a:xfrm>
            <a:off x="15201900" y="11413332"/>
            <a:ext cx="561975" cy="371475"/>
          </a:xfrm>
          <a:custGeom>
            <a:avLst/>
            <a:gdLst>
              <a:gd name="T0" fmla="*/ 399 w 451"/>
              <a:gd name="T1" fmla="*/ 0 h 298"/>
              <a:gd name="T2" fmla="*/ 451 w 451"/>
              <a:gd name="T3" fmla="*/ 51 h 298"/>
              <a:gd name="T4" fmla="*/ 451 w 451"/>
              <a:gd name="T5" fmla="*/ 246 h 298"/>
              <a:gd name="T6" fmla="*/ 399 w 451"/>
              <a:gd name="T7" fmla="*/ 298 h 298"/>
              <a:gd name="T8" fmla="*/ 52 w 451"/>
              <a:gd name="T9" fmla="*/ 298 h 298"/>
              <a:gd name="T10" fmla="*/ 0 w 451"/>
              <a:gd name="T11" fmla="*/ 246 h 298"/>
              <a:gd name="T12" fmla="*/ 0 w 451"/>
              <a:gd name="T13" fmla="*/ 51 h 298"/>
              <a:gd name="T14" fmla="*/ 52 w 451"/>
              <a:gd name="T15" fmla="*/ 0 h 298"/>
              <a:gd name="T16" fmla="*/ 399 w 451"/>
              <a:gd name="T17"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1" h="298">
                <a:moveTo>
                  <a:pt x="399" y="0"/>
                </a:moveTo>
                <a:cubicBezTo>
                  <a:pt x="434" y="0"/>
                  <a:pt x="451" y="17"/>
                  <a:pt x="451" y="51"/>
                </a:cubicBezTo>
                <a:lnTo>
                  <a:pt x="451" y="246"/>
                </a:lnTo>
                <a:cubicBezTo>
                  <a:pt x="451" y="280"/>
                  <a:pt x="434" y="298"/>
                  <a:pt x="399" y="298"/>
                </a:cubicBezTo>
                <a:lnTo>
                  <a:pt x="52" y="298"/>
                </a:lnTo>
                <a:cubicBezTo>
                  <a:pt x="17" y="298"/>
                  <a:pt x="0" y="280"/>
                  <a:pt x="0" y="246"/>
                </a:cubicBezTo>
                <a:lnTo>
                  <a:pt x="0" y="51"/>
                </a:lnTo>
                <a:cubicBezTo>
                  <a:pt x="0" y="17"/>
                  <a:pt x="17" y="0"/>
                  <a:pt x="52" y="0"/>
                </a:cubicBezTo>
                <a:lnTo>
                  <a:pt x="399" y="0"/>
                </a:lnTo>
              </a:path>
            </a:pathLst>
          </a:custGeom>
          <a:solidFill>
            <a:srgbClr val="F5853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95" name="Freeform 399"/>
          <p:cNvSpPr>
            <a:spLocks noChangeArrowheads="1"/>
          </p:cNvSpPr>
          <p:nvPr/>
        </p:nvSpPr>
        <p:spPr bwMode="auto">
          <a:xfrm>
            <a:off x="15247145" y="11458576"/>
            <a:ext cx="471488" cy="280988"/>
          </a:xfrm>
          <a:custGeom>
            <a:avLst/>
            <a:gdLst>
              <a:gd name="T0" fmla="*/ 378 w 378"/>
              <a:gd name="T1" fmla="*/ 209 h 225"/>
              <a:gd name="T2" fmla="*/ 378 w 378"/>
              <a:gd name="T3" fmla="*/ 15 h 225"/>
              <a:gd name="T4" fmla="*/ 362 w 378"/>
              <a:gd name="T5" fmla="*/ 0 h 225"/>
              <a:gd name="T6" fmla="*/ 15 w 378"/>
              <a:gd name="T7" fmla="*/ 0 h 225"/>
              <a:gd name="T8" fmla="*/ 0 w 378"/>
              <a:gd name="T9" fmla="*/ 15 h 225"/>
              <a:gd name="T10" fmla="*/ 0 w 378"/>
              <a:gd name="T11" fmla="*/ 209 h 225"/>
              <a:gd name="T12" fmla="*/ 15 w 378"/>
              <a:gd name="T13" fmla="*/ 225 h 225"/>
              <a:gd name="T14" fmla="*/ 362 w 378"/>
              <a:gd name="T15" fmla="*/ 225 h 225"/>
              <a:gd name="T16" fmla="*/ 378 w 378"/>
              <a:gd name="T17" fmla="*/ 209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8" h="225">
                <a:moveTo>
                  <a:pt x="378" y="209"/>
                </a:moveTo>
                <a:lnTo>
                  <a:pt x="378" y="15"/>
                </a:lnTo>
                <a:cubicBezTo>
                  <a:pt x="378" y="5"/>
                  <a:pt x="372" y="0"/>
                  <a:pt x="362" y="0"/>
                </a:cubicBezTo>
                <a:lnTo>
                  <a:pt x="15" y="0"/>
                </a:lnTo>
                <a:cubicBezTo>
                  <a:pt x="5" y="0"/>
                  <a:pt x="0" y="5"/>
                  <a:pt x="0" y="15"/>
                </a:cubicBezTo>
                <a:lnTo>
                  <a:pt x="0" y="209"/>
                </a:lnTo>
                <a:cubicBezTo>
                  <a:pt x="0" y="220"/>
                  <a:pt x="5" y="225"/>
                  <a:pt x="15" y="225"/>
                </a:cubicBezTo>
                <a:lnTo>
                  <a:pt x="362" y="225"/>
                </a:lnTo>
                <a:cubicBezTo>
                  <a:pt x="372" y="225"/>
                  <a:pt x="378" y="220"/>
                  <a:pt x="378" y="209"/>
                </a:cubicBezTo>
              </a:path>
            </a:pathLst>
          </a:custGeom>
          <a:solidFill>
            <a:srgbClr val="F5853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96" name="Text Box 400"/>
          <p:cNvSpPr txBox="1">
            <a:spLocks noChangeArrowheads="1"/>
          </p:cNvSpPr>
          <p:nvPr/>
        </p:nvSpPr>
        <p:spPr bwMode="auto">
          <a:xfrm>
            <a:off x="14980445" y="12051508"/>
            <a:ext cx="100488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eaLnBrk="1" hangingPunct="1"/>
            <a:r>
              <a:rPr lang="en-US" altLang="ko-KR" sz="750">
                <a:solidFill>
                  <a:srgbClr val="000000"/>
                </a:solidFill>
                <a:ea typeface="굴림" panose="020B0600000101010101" pitchFamily="50" charset="-127"/>
              </a:rPr>
              <a:t>AWS Management</a:t>
            </a:r>
          </a:p>
          <a:p>
            <a:pPr algn="ctr" eaLnBrk="1" hangingPunct="1"/>
            <a:r>
              <a:rPr lang="en-US" altLang="ko-KR" sz="750">
                <a:solidFill>
                  <a:srgbClr val="000000"/>
                </a:solidFill>
                <a:ea typeface="굴림" panose="020B0600000101010101" pitchFamily="50" charset="-127"/>
              </a:rPr>
              <a:t>Console</a:t>
            </a:r>
          </a:p>
        </p:txBody>
      </p:sp>
      <p:sp>
        <p:nvSpPr>
          <p:cNvPr id="4497" name="Freeform 401"/>
          <p:cNvSpPr>
            <a:spLocks noChangeArrowheads="1"/>
          </p:cNvSpPr>
          <p:nvPr/>
        </p:nvSpPr>
        <p:spPr bwMode="auto">
          <a:xfrm>
            <a:off x="16292513" y="9315451"/>
            <a:ext cx="554832" cy="83345"/>
          </a:xfrm>
          <a:custGeom>
            <a:avLst/>
            <a:gdLst>
              <a:gd name="T0" fmla="*/ 447 w 447"/>
              <a:gd name="T1" fmla="*/ 0 h 67"/>
              <a:gd name="T2" fmla="*/ 447 w 447"/>
              <a:gd name="T3" fmla="*/ 20 h 67"/>
              <a:gd name="T4" fmla="*/ 381 w 447"/>
              <a:gd name="T5" fmla="*/ 53 h 67"/>
              <a:gd name="T6" fmla="*/ 223 w 447"/>
              <a:gd name="T7" fmla="*/ 67 h 67"/>
              <a:gd name="T8" fmla="*/ 65 w 447"/>
              <a:gd name="T9" fmla="*/ 53 h 67"/>
              <a:gd name="T10" fmla="*/ 0 w 447"/>
              <a:gd name="T11" fmla="*/ 20 h 67"/>
              <a:gd name="T12" fmla="*/ 0 w 447"/>
              <a:gd name="T13" fmla="*/ 0 h 67"/>
              <a:gd name="T14" fmla="*/ 65 w 447"/>
              <a:gd name="T15" fmla="*/ 32 h 67"/>
              <a:gd name="T16" fmla="*/ 223 w 447"/>
              <a:gd name="T17" fmla="*/ 46 h 67"/>
              <a:gd name="T18" fmla="*/ 381 w 447"/>
              <a:gd name="T19" fmla="*/ 32 h 67"/>
              <a:gd name="T20" fmla="*/ 447 w 447"/>
              <a:gd name="T2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7" h="67">
                <a:moveTo>
                  <a:pt x="447" y="0"/>
                </a:moveTo>
                <a:lnTo>
                  <a:pt x="447" y="20"/>
                </a:lnTo>
                <a:cubicBezTo>
                  <a:pt x="447" y="33"/>
                  <a:pt x="425" y="44"/>
                  <a:pt x="381" y="53"/>
                </a:cubicBezTo>
                <a:cubicBezTo>
                  <a:pt x="338" y="62"/>
                  <a:pt x="285" y="67"/>
                  <a:pt x="223" y="67"/>
                </a:cubicBezTo>
                <a:cubicBezTo>
                  <a:pt x="161" y="67"/>
                  <a:pt x="109" y="62"/>
                  <a:pt x="65" y="53"/>
                </a:cubicBezTo>
                <a:cubicBezTo>
                  <a:pt x="21" y="44"/>
                  <a:pt x="0" y="33"/>
                  <a:pt x="0" y="20"/>
                </a:cubicBezTo>
                <a:lnTo>
                  <a:pt x="0" y="0"/>
                </a:lnTo>
                <a:cubicBezTo>
                  <a:pt x="0" y="12"/>
                  <a:pt x="21" y="23"/>
                  <a:pt x="65" y="32"/>
                </a:cubicBezTo>
                <a:cubicBezTo>
                  <a:pt x="109" y="41"/>
                  <a:pt x="161" y="46"/>
                  <a:pt x="223" y="46"/>
                </a:cubicBezTo>
                <a:cubicBezTo>
                  <a:pt x="285" y="46"/>
                  <a:pt x="338" y="41"/>
                  <a:pt x="381" y="32"/>
                </a:cubicBezTo>
                <a:cubicBezTo>
                  <a:pt x="425" y="23"/>
                  <a:pt x="447" y="12"/>
                  <a:pt x="447" y="0"/>
                </a:cubicBezTo>
              </a:path>
            </a:pathLst>
          </a:custGeom>
          <a:solidFill>
            <a:srgbClr val="8C332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98" name="Freeform 402"/>
          <p:cNvSpPr>
            <a:spLocks noChangeArrowheads="1"/>
          </p:cNvSpPr>
          <p:nvPr/>
        </p:nvSpPr>
        <p:spPr bwMode="auto">
          <a:xfrm>
            <a:off x="16292513" y="9315451"/>
            <a:ext cx="552450" cy="83345"/>
          </a:xfrm>
          <a:custGeom>
            <a:avLst/>
            <a:gdLst>
              <a:gd name="T0" fmla="*/ 445 w 445"/>
              <a:gd name="T1" fmla="*/ 6 h 67"/>
              <a:gd name="T2" fmla="*/ 445 w 445"/>
              <a:gd name="T3" fmla="*/ 27 h 67"/>
              <a:gd name="T4" fmla="*/ 370 w 445"/>
              <a:gd name="T5" fmla="*/ 55 h 67"/>
              <a:gd name="T6" fmla="*/ 223 w 445"/>
              <a:gd name="T7" fmla="*/ 67 h 67"/>
              <a:gd name="T8" fmla="*/ 65 w 445"/>
              <a:gd name="T9" fmla="*/ 53 h 67"/>
              <a:gd name="T10" fmla="*/ 0 w 445"/>
              <a:gd name="T11" fmla="*/ 20 h 67"/>
              <a:gd name="T12" fmla="*/ 0 w 445"/>
              <a:gd name="T13" fmla="*/ 0 h 67"/>
              <a:gd name="T14" fmla="*/ 65 w 445"/>
              <a:gd name="T15" fmla="*/ 32 h 67"/>
              <a:gd name="T16" fmla="*/ 223 w 445"/>
              <a:gd name="T17" fmla="*/ 46 h 67"/>
              <a:gd name="T18" fmla="*/ 370 w 445"/>
              <a:gd name="T19" fmla="*/ 34 h 67"/>
              <a:gd name="T20" fmla="*/ 445 w 445"/>
              <a:gd name="T21" fmla="*/ 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5" h="67">
                <a:moveTo>
                  <a:pt x="445" y="6"/>
                </a:moveTo>
                <a:lnTo>
                  <a:pt x="445" y="27"/>
                </a:lnTo>
                <a:cubicBezTo>
                  <a:pt x="437" y="38"/>
                  <a:pt x="412" y="48"/>
                  <a:pt x="370" y="55"/>
                </a:cubicBezTo>
                <a:cubicBezTo>
                  <a:pt x="328" y="63"/>
                  <a:pt x="279" y="67"/>
                  <a:pt x="223" y="67"/>
                </a:cubicBezTo>
                <a:cubicBezTo>
                  <a:pt x="161" y="67"/>
                  <a:pt x="109" y="62"/>
                  <a:pt x="65" y="53"/>
                </a:cubicBezTo>
                <a:cubicBezTo>
                  <a:pt x="21" y="44"/>
                  <a:pt x="0" y="33"/>
                  <a:pt x="0" y="20"/>
                </a:cubicBezTo>
                <a:lnTo>
                  <a:pt x="0" y="0"/>
                </a:lnTo>
                <a:cubicBezTo>
                  <a:pt x="0" y="12"/>
                  <a:pt x="21" y="23"/>
                  <a:pt x="65" y="32"/>
                </a:cubicBezTo>
                <a:cubicBezTo>
                  <a:pt x="109" y="41"/>
                  <a:pt x="161" y="46"/>
                  <a:pt x="223" y="46"/>
                </a:cubicBezTo>
                <a:cubicBezTo>
                  <a:pt x="279" y="46"/>
                  <a:pt x="328" y="42"/>
                  <a:pt x="370" y="34"/>
                </a:cubicBezTo>
                <a:cubicBezTo>
                  <a:pt x="412" y="27"/>
                  <a:pt x="437" y="17"/>
                  <a:pt x="445" y="6"/>
                </a:cubicBezTo>
              </a:path>
            </a:pathLst>
          </a:custGeom>
          <a:solidFill>
            <a:srgbClr val="8C332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499" name="Freeform 403"/>
          <p:cNvSpPr>
            <a:spLocks noChangeArrowheads="1"/>
          </p:cNvSpPr>
          <p:nvPr/>
        </p:nvSpPr>
        <p:spPr bwMode="auto">
          <a:xfrm>
            <a:off x="16292513" y="9258300"/>
            <a:ext cx="554832" cy="114300"/>
          </a:xfrm>
          <a:custGeom>
            <a:avLst/>
            <a:gdLst>
              <a:gd name="T0" fmla="*/ 223 w 447"/>
              <a:gd name="T1" fmla="*/ 0 h 92"/>
              <a:gd name="T2" fmla="*/ 381 w 447"/>
              <a:gd name="T3" fmla="*/ 13 h 92"/>
              <a:gd name="T4" fmla="*/ 447 w 447"/>
              <a:gd name="T5" fmla="*/ 46 h 92"/>
              <a:gd name="T6" fmla="*/ 381 w 447"/>
              <a:gd name="T7" fmla="*/ 79 h 92"/>
              <a:gd name="T8" fmla="*/ 223 w 447"/>
              <a:gd name="T9" fmla="*/ 92 h 92"/>
              <a:gd name="T10" fmla="*/ 65 w 447"/>
              <a:gd name="T11" fmla="*/ 79 h 92"/>
              <a:gd name="T12" fmla="*/ 0 w 447"/>
              <a:gd name="T13" fmla="*/ 46 h 92"/>
              <a:gd name="T14" fmla="*/ 65 w 447"/>
              <a:gd name="T15" fmla="*/ 13 h 92"/>
              <a:gd name="T16" fmla="*/ 223 w 447"/>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7" h="92">
                <a:moveTo>
                  <a:pt x="223" y="0"/>
                </a:moveTo>
                <a:cubicBezTo>
                  <a:pt x="285" y="0"/>
                  <a:pt x="338" y="4"/>
                  <a:pt x="381" y="13"/>
                </a:cubicBezTo>
                <a:cubicBezTo>
                  <a:pt x="425" y="22"/>
                  <a:pt x="447" y="33"/>
                  <a:pt x="447" y="46"/>
                </a:cubicBezTo>
                <a:cubicBezTo>
                  <a:pt x="447" y="59"/>
                  <a:pt x="425" y="70"/>
                  <a:pt x="381" y="79"/>
                </a:cubicBezTo>
                <a:cubicBezTo>
                  <a:pt x="338" y="88"/>
                  <a:pt x="285" y="92"/>
                  <a:pt x="223" y="92"/>
                </a:cubicBezTo>
                <a:cubicBezTo>
                  <a:pt x="161" y="92"/>
                  <a:pt x="109" y="88"/>
                  <a:pt x="65" y="79"/>
                </a:cubicBezTo>
                <a:cubicBezTo>
                  <a:pt x="21" y="70"/>
                  <a:pt x="0" y="59"/>
                  <a:pt x="0" y="46"/>
                </a:cubicBezTo>
                <a:cubicBezTo>
                  <a:pt x="0" y="33"/>
                  <a:pt x="21" y="22"/>
                  <a:pt x="65" y="13"/>
                </a:cubicBezTo>
                <a:cubicBezTo>
                  <a:pt x="109" y="4"/>
                  <a:pt x="161" y="0"/>
                  <a:pt x="223" y="0"/>
                </a:cubicBezTo>
              </a:path>
            </a:pathLst>
          </a:custGeom>
          <a:solidFill>
            <a:srgbClr val="E1534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00" name="Freeform 404"/>
          <p:cNvSpPr>
            <a:spLocks noChangeArrowheads="1"/>
          </p:cNvSpPr>
          <p:nvPr/>
        </p:nvSpPr>
        <p:spPr bwMode="auto">
          <a:xfrm>
            <a:off x="16523495" y="9491663"/>
            <a:ext cx="152400" cy="28575"/>
          </a:xfrm>
          <a:custGeom>
            <a:avLst/>
            <a:gdLst>
              <a:gd name="T0" fmla="*/ 122 w 122"/>
              <a:gd name="T1" fmla="*/ 1 h 22"/>
              <a:gd name="T2" fmla="*/ 122 w 122"/>
              <a:gd name="T3" fmla="*/ 22 h 22"/>
              <a:gd name="T4" fmla="*/ 1 w 122"/>
              <a:gd name="T5" fmla="*/ 22 h 22"/>
              <a:gd name="T6" fmla="*/ 0 w 122"/>
              <a:gd name="T7" fmla="*/ 0 h 22"/>
              <a:gd name="T8" fmla="*/ 122 w 122"/>
              <a:gd name="T9" fmla="*/ 1 h 22"/>
              <a:gd name="T10" fmla="*/ 122 w 122"/>
              <a:gd name="T11" fmla="*/ 1 h 22"/>
            </a:gdLst>
            <a:ahLst/>
            <a:cxnLst>
              <a:cxn ang="0">
                <a:pos x="T0" y="T1"/>
              </a:cxn>
              <a:cxn ang="0">
                <a:pos x="T2" y="T3"/>
              </a:cxn>
              <a:cxn ang="0">
                <a:pos x="T4" y="T5"/>
              </a:cxn>
              <a:cxn ang="0">
                <a:pos x="T6" y="T7"/>
              </a:cxn>
              <a:cxn ang="0">
                <a:pos x="T8" y="T9"/>
              </a:cxn>
              <a:cxn ang="0">
                <a:pos x="T10" y="T11"/>
              </a:cxn>
            </a:cxnLst>
            <a:rect l="0" t="0" r="r" b="b"/>
            <a:pathLst>
              <a:path w="122" h="22">
                <a:moveTo>
                  <a:pt x="122" y="1"/>
                </a:moveTo>
                <a:lnTo>
                  <a:pt x="122" y="22"/>
                </a:lnTo>
                <a:lnTo>
                  <a:pt x="1" y="22"/>
                </a:lnTo>
                <a:lnTo>
                  <a:pt x="0" y="0"/>
                </a:lnTo>
                <a:lnTo>
                  <a:pt x="122" y="1"/>
                </a:lnTo>
                <a:lnTo>
                  <a:pt x="122" y="1"/>
                </a:lnTo>
                <a:close/>
              </a:path>
            </a:pathLst>
          </a:custGeom>
          <a:solidFill>
            <a:srgbClr val="8C332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01" name="Freeform 405"/>
          <p:cNvSpPr>
            <a:spLocks noChangeArrowheads="1"/>
          </p:cNvSpPr>
          <p:nvPr/>
        </p:nvSpPr>
        <p:spPr bwMode="auto">
          <a:xfrm>
            <a:off x="16418720" y="9420226"/>
            <a:ext cx="116681" cy="100013"/>
          </a:xfrm>
          <a:custGeom>
            <a:avLst/>
            <a:gdLst>
              <a:gd name="T0" fmla="*/ 93 w 93"/>
              <a:gd name="T1" fmla="*/ 59 h 80"/>
              <a:gd name="T2" fmla="*/ 85 w 93"/>
              <a:gd name="T3" fmla="*/ 80 h 80"/>
              <a:gd name="T4" fmla="*/ 3 w 93"/>
              <a:gd name="T5" fmla="*/ 24 h 80"/>
              <a:gd name="T6" fmla="*/ 0 w 93"/>
              <a:gd name="T7" fmla="*/ 0 h 80"/>
              <a:gd name="T8" fmla="*/ 93 w 93"/>
              <a:gd name="T9" fmla="*/ 59 h 80"/>
              <a:gd name="T10" fmla="*/ 93 w 93"/>
              <a:gd name="T11" fmla="*/ 59 h 80"/>
            </a:gdLst>
            <a:ahLst/>
            <a:cxnLst>
              <a:cxn ang="0">
                <a:pos x="T0" y="T1"/>
              </a:cxn>
              <a:cxn ang="0">
                <a:pos x="T2" y="T3"/>
              </a:cxn>
              <a:cxn ang="0">
                <a:pos x="T4" y="T5"/>
              </a:cxn>
              <a:cxn ang="0">
                <a:pos x="T6" y="T7"/>
              </a:cxn>
              <a:cxn ang="0">
                <a:pos x="T8" y="T9"/>
              </a:cxn>
              <a:cxn ang="0">
                <a:pos x="T10" y="T11"/>
              </a:cxn>
            </a:cxnLst>
            <a:rect l="0" t="0" r="r" b="b"/>
            <a:pathLst>
              <a:path w="93" h="80">
                <a:moveTo>
                  <a:pt x="93" y="59"/>
                </a:moveTo>
                <a:lnTo>
                  <a:pt x="85" y="80"/>
                </a:lnTo>
                <a:lnTo>
                  <a:pt x="3" y="24"/>
                </a:lnTo>
                <a:lnTo>
                  <a:pt x="0" y="0"/>
                </a:lnTo>
                <a:lnTo>
                  <a:pt x="93" y="59"/>
                </a:lnTo>
                <a:lnTo>
                  <a:pt x="93" y="59"/>
                </a:lnTo>
                <a:close/>
              </a:path>
            </a:pathLst>
          </a:custGeom>
          <a:solidFill>
            <a:srgbClr val="8C332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02" name="Freeform 406"/>
          <p:cNvSpPr>
            <a:spLocks noChangeArrowheads="1"/>
          </p:cNvSpPr>
          <p:nvPr/>
        </p:nvSpPr>
        <p:spPr bwMode="auto">
          <a:xfrm>
            <a:off x="16292513" y="9360695"/>
            <a:ext cx="42863" cy="164306"/>
          </a:xfrm>
          <a:custGeom>
            <a:avLst/>
            <a:gdLst>
              <a:gd name="T0" fmla="*/ 34 w 34"/>
              <a:gd name="T1" fmla="*/ 109 h 132"/>
              <a:gd name="T2" fmla="*/ 29 w 34"/>
              <a:gd name="T3" fmla="*/ 132 h 132"/>
              <a:gd name="T4" fmla="*/ 0 w 34"/>
              <a:gd name="T5" fmla="*/ 20 h 132"/>
              <a:gd name="T6" fmla="*/ 0 w 34"/>
              <a:gd name="T7" fmla="*/ 0 h 132"/>
              <a:gd name="T8" fmla="*/ 34 w 34"/>
              <a:gd name="T9" fmla="*/ 109 h 132"/>
              <a:gd name="T10" fmla="*/ 34 w 34"/>
              <a:gd name="T11" fmla="*/ 109 h 132"/>
            </a:gdLst>
            <a:ahLst/>
            <a:cxnLst>
              <a:cxn ang="0">
                <a:pos x="T0" y="T1"/>
              </a:cxn>
              <a:cxn ang="0">
                <a:pos x="T2" y="T3"/>
              </a:cxn>
              <a:cxn ang="0">
                <a:pos x="T4" y="T5"/>
              </a:cxn>
              <a:cxn ang="0">
                <a:pos x="T6" y="T7"/>
              </a:cxn>
              <a:cxn ang="0">
                <a:pos x="T8" y="T9"/>
              </a:cxn>
              <a:cxn ang="0">
                <a:pos x="T10" y="T11"/>
              </a:cxn>
            </a:cxnLst>
            <a:rect l="0" t="0" r="r" b="b"/>
            <a:pathLst>
              <a:path w="34" h="132">
                <a:moveTo>
                  <a:pt x="34" y="109"/>
                </a:moveTo>
                <a:lnTo>
                  <a:pt x="29" y="132"/>
                </a:lnTo>
                <a:lnTo>
                  <a:pt x="0" y="20"/>
                </a:lnTo>
                <a:lnTo>
                  <a:pt x="0" y="0"/>
                </a:lnTo>
                <a:lnTo>
                  <a:pt x="34" y="109"/>
                </a:lnTo>
                <a:lnTo>
                  <a:pt x="34" y="109"/>
                </a:lnTo>
                <a:close/>
              </a:path>
            </a:pathLst>
          </a:custGeom>
          <a:solidFill>
            <a:srgbClr val="8C332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03" name="Freeform 407"/>
          <p:cNvSpPr>
            <a:spLocks noChangeArrowheads="1"/>
          </p:cNvSpPr>
          <p:nvPr/>
        </p:nvSpPr>
        <p:spPr bwMode="auto">
          <a:xfrm>
            <a:off x="16330613" y="9498807"/>
            <a:ext cx="92870" cy="26193"/>
          </a:xfrm>
          <a:custGeom>
            <a:avLst/>
            <a:gdLst>
              <a:gd name="T0" fmla="*/ 0 w 75"/>
              <a:gd name="T1" fmla="*/ 0 h 20"/>
              <a:gd name="T2" fmla="*/ 75 w 75"/>
              <a:gd name="T3" fmla="*/ 0 h 20"/>
              <a:gd name="T4" fmla="*/ 75 w 75"/>
              <a:gd name="T5" fmla="*/ 20 h 20"/>
              <a:gd name="T6" fmla="*/ 0 w 75"/>
              <a:gd name="T7" fmla="*/ 20 h 20"/>
              <a:gd name="T8" fmla="*/ 0 w 75"/>
              <a:gd name="T9" fmla="*/ 0 h 20"/>
              <a:gd name="T10" fmla="*/ 0 w 75"/>
              <a:gd name="T11" fmla="*/ 0 h 20"/>
            </a:gdLst>
            <a:ahLst/>
            <a:cxnLst>
              <a:cxn ang="0">
                <a:pos x="T0" y="T1"/>
              </a:cxn>
              <a:cxn ang="0">
                <a:pos x="T2" y="T3"/>
              </a:cxn>
              <a:cxn ang="0">
                <a:pos x="T4" y="T5"/>
              </a:cxn>
              <a:cxn ang="0">
                <a:pos x="T6" y="T7"/>
              </a:cxn>
              <a:cxn ang="0">
                <a:pos x="T8" y="T9"/>
              </a:cxn>
              <a:cxn ang="0">
                <a:pos x="T10" y="T11"/>
              </a:cxn>
            </a:cxnLst>
            <a:rect l="0" t="0" r="r" b="b"/>
            <a:pathLst>
              <a:path w="75" h="20">
                <a:moveTo>
                  <a:pt x="0" y="0"/>
                </a:moveTo>
                <a:lnTo>
                  <a:pt x="75" y="0"/>
                </a:lnTo>
                <a:lnTo>
                  <a:pt x="75" y="20"/>
                </a:lnTo>
                <a:lnTo>
                  <a:pt x="0" y="20"/>
                </a:lnTo>
                <a:lnTo>
                  <a:pt x="0" y="0"/>
                </a:lnTo>
                <a:lnTo>
                  <a:pt x="0" y="0"/>
                </a:lnTo>
                <a:close/>
              </a:path>
            </a:pathLst>
          </a:custGeom>
          <a:solidFill>
            <a:srgbClr val="8C332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04" name="Freeform 408"/>
          <p:cNvSpPr>
            <a:spLocks noChangeArrowheads="1"/>
          </p:cNvSpPr>
          <p:nvPr/>
        </p:nvSpPr>
        <p:spPr bwMode="auto">
          <a:xfrm>
            <a:off x="16802101" y="9360695"/>
            <a:ext cx="42863" cy="173831"/>
          </a:xfrm>
          <a:custGeom>
            <a:avLst/>
            <a:gdLst>
              <a:gd name="T0" fmla="*/ 34 w 34"/>
              <a:gd name="T1" fmla="*/ 0 h 141"/>
              <a:gd name="T2" fmla="*/ 34 w 34"/>
              <a:gd name="T3" fmla="*/ 20 h 141"/>
              <a:gd name="T4" fmla="*/ 2 w 34"/>
              <a:gd name="T5" fmla="*/ 141 h 141"/>
              <a:gd name="T6" fmla="*/ 0 w 34"/>
              <a:gd name="T7" fmla="*/ 117 h 141"/>
              <a:gd name="T8" fmla="*/ 34 w 34"/>
              <a:gd name="T9" fmla="*/ 0 h 141"/>
              <a:gd name="T10" fmla="*/ 34 w 34"/>
              <a:gd name="T11" fmla="*/ 0 h 141"/>
            </a:gdLst>
            <a:ahLst/>
            <a:cxnLst>
              <a:cxn ang="0">
                <a:pos x="T0" y="T1"/>
              </a:cxn>
              <a:cxn ang="0">
                <a:pos x="T2" y="T3"/>
              </a:cxn>
              <a:cxn ang="0">
                <a:pos x="T4" y="T5"/>
              </a:cxn>
              <a:cxn ang="0">
                <a:pos x="T6" y="T7"/>
              </a:cxn>
              <a:cxn ang="0">
                <a:pos x="T8" y="T9"/>
              </a:cxn>
              <a:cxn ang="0">
                <a:pos x="T10" y="T11"/>
              </a:cxn>
            </a:cxnLst>
            <a:rect l="0" t="0" r="r" b="b"/>
            <a:pathLst>
              <a:path w="34" h="141">
                <a:moveTo>
                  <a:pt x="34" y="0"/>
                </a:moveTo>
                <a:lnTo>
                  <a:pt x="34" y="20"/>
                </a:lnTo>
                <a:lnTo>
                  <a:pt x="2" y="141"/>
                </a:lnTo>
                <a:lnTo>
                  <a:pt x="0" y="117"/>
                </a:lnTo>
                <a:lnTo>
                  <a:pt x="34" y="0"/>
                </a:lnTo>
                <a:lnTo>
                  <a:pt x="34" y="0"/>
                </a:lnTo>
                <a:close/>
              </a:path>
            </a:pathLst>
          </a:custGeom>
          <a:solidFill>
            <a:srgbClr val="8C332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05" name="Freeform 409"/>
          <p:cNvSpPr>
            <a:spLocks noChangeArrowheads="1"/>
          </p:cNvSpPr>
          <p:nvPr/>
        </p:nvSpPr>
        <p:spPr bwMode="auto">
          <a:xfrm>
            <a:off x="16292513" y="9360695"/>
            <a:ext cx="552450" cy="147638"/>
          </a:xfrm>
          <a:custGeom>
            <a:avLst/>
            <a:gdLst>
              <a:gd name="T0" fmla="*/ 444 w 444"/>
              <a:gd name="T1" fmla="*/ 0 h 120"/>
              <a:gd name="T2" fmla="*/ 412 w 444"/>
              <a:gd name="T3" fmla="*/ 120 h 120"/>
              <a:gd name="T4" fmla="*/ 307 w 444"/>
              <a:gd name="T5" fmla="*/ 49 h 120"/>
              <a:gd name="T6" fmla="*/ 307 w 444"/>
              <a:gd name="T7" fmla="*/ 108 h 120"/>
              <a:gd name="T8" fmla="*/ 186 w 444"/>
              <a:gd name="T9" fmla="*/ 108 h 120"/>
              <a:gd name="T10" fmla="*/ 104 w 444"/>
              <a:gd name="T11" fmla="*/ 52 h 120"/>
              <a:gd name="T12" fmla="*/ 104 w 444"/>
              <a:gd name="T13" fmla="*/ 111 h 120"/>
              <a:gd name="T14" fmla="*/ 29 w 444"/>
              <a:gd name="T15" fmla="*/ 111 h 120"/>
              <a:gd name="T16" fmla="*/ 0 w 444"/>
              <a:gd name="T17" fmla="*/ 0 h 120"/>
              <a:gd name="T18" fmla="*/ 72 w 444"/>
              <a:gd name="T19" fmla="*/ 29 h 120"/>
              <a:gd name="T20" fmla="*/ 222 w 444"/>
              <a:gd name="T21" fmla="*/ 41 h 120"/>
              <a:gd name="T22" fmla="*/ 372 w 444"/>
              <a:gd name="T23" fmla="*/ 29 h 120"/>
              <a:gd name="T24" fmla="*/ 444 w 444"/>
              <a:gd name="T2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4" h="120">
                <a:moveTo>
                  <a:pt x="444" y="0"/>
                </a:moveTo>
                <a:lnTo>
                  <a:pt x="412" y="120"/>
                </a:lnTo>
                <a:lnTo>
                  <a:pt x="307" y="49"/>
                </a:lnTo>
                <a:lnTo>
                  <a:pt x="307" y="108"/>
                </a:lnTo>
                <a:lnTo>
                  <a:pt x="186" y="108"/>
                </a:lnTo>
                <a:lnTo>
                  <a:pt x="104" y="52"/>
                </a:lnTo>
                <a:lnTo>
                  <a:pt x="104" y="111"/>
                </a:lnTo>
                <a:lnTo>
                  <a:pt x="29" y="111"/>
                </a:lnTo>
                <a:lnTo>
                  <a:pt x="0" y="0"/>
                </a:lnTo>
                <a:cubicBezTo>
                  <a:pt x="6" y="11"/>
                  <a:pt x="30" y="21"/>
                  <a:pt x="72" y="29"/>
                </a:cubicBezTo>
                <a:cubicBezTo>
                  <a:pt x="114" y="37"/>
                  <a:pt x="164" y="41"/>
                  <a:pt x="222" y="41"/>
                </a:cubicBezTo>
                <a:cubicBezTo>
                  <a:pt x="279" y="41"/>
                  <a:pt x="329" y="37"/>
                  <a:pt x="372" y="29"/>
                </a:cubicBezTo>
                <a:cubicBezTo>
                  <a:pt x="414" y="21"/>
                  <a:pt x="438" y="11"/>
                  <a:pt x="444" y="0"/>
                </a:cubicBezTo>
              </a:path>
            </a:pathLst>
          </a:custGeom>
          <a:solidFill>
            <a:srgbClr val="E1534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06" name="Freeform 410"/>
          <p:cNvSpPr>
            <a:spLocks noChangeArrowheads="1"/>
          </p:cNvSpPr>
          <p:nvPr/>
        </p:nvSpPr>
        <p:spPr bwMode="auto">
          <a:xfrm>
            <a:off x="16675895" y="9420225"/>
            <a:ext cx="130968" cy="114300"/>
          </a:xfrm>
          <a:custGeom>
            <a:avLst/>
            <a:gdLst>
              <a:gd name="T0" fmla="*/ 105 w 105"/>
              <a:gd name="T1" fmla="*/ 71 h 92"/>
              <a:gd name="T2" fmla="*/ 105 w 105"/>
              <a:gd name="T3" fmla="*/ 92 h 92"/>
              <a:gd name="T4" fmla="*/ 0 w 105"/>
              <a:gd name="T5" fmla="*/ 20 h 92"/>
              <a:gd name="T6" fmla="*/ 0 w 105"/>
              <a:gd name="T7" fmla="*/ 0 h 92"/>
              <a:gd name="T8" fmla="*/ 105 w 105"/>
              <a:gd name="T9" fmla="*/ 71 h 92"/>
              <a:gd name="T10" fmla="*/ 105 w 105"/>
              <a:gd name="T11" fmla="*/ 71 h 92"/>
            </a:gdLst>
            <a:ahLst/>
            <a:cxnLst>
              <a:cxn ang="0">
                <a:pos x="T0" y="T1"/>
              </a:cxn>
              <a:cxn ang="0">
                <a:pos x="T2" y="T3"/>
              </a:cxn>
              <a:cxn ang="0">
                <a:pos x="T4" y="T5"/>
              </a:cxn>
              <a:cxn ang="0">
                <a:pos x="T6" y="T7"/>
              </a:cxn>
              <a:cxn ang="0">
                <a:pos x="T8" y="T9"/>
              </a:cxn>
              <a:cxn ang="0">
                <a:pos x="T10" y="T11"/>
              </a:cxn>
            </a:cxnLst>
            <a:rect l="0" t="0" r="r" b="b"/>
            <a:pathLst>
              <a:path w="105" h="92">
                <a:moveTo>
                  <a:pt x="105" y="71"/>
                </a:moveTo>
                <a:lnTo>
                  <a:pt x="105" y="92"/>
                </a:lnTo>
                <a:lnTo>
                  <a:pt x="0" y="20"/>
                </a:lnTo>
                <a:lnTo>
                  <a:pt x="0" y="0"/>
                </a:lnTo>
                <a:lnTo>
                  <a:pt x="105" y="71"/>
                </a:lnTo>
                <a:lnTo>
                  <a:pt x="105" y="71"/>
                </a:lnTo>
                <a:close/>
              </a:path>
            </a:pathLst>
          </a:custGeom>
          <a:solidFill>
            <a:srgbClr val="8C332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07" name="Freeform 411"/>
          <p:cNvSpPr>
            <a:spLocks noChangeArrowheads="1"/>
          </p:cNvSpPr>
          <p:nvPr/>
        </p:nvSpPr>
        <p:spPr bwMode="auto">
          <a:xfrm>
            <a:off x="16585407" y="9541670"/>
            <a:ext cx="73818" cy="80963"/>
          </a:xfrm>
          <a:custGeom>
            <a:avLst/>
            <a:gdLst>
              <a:gd name="T0" fmla="*/ 59 w 59"/>
              <a:gd name="T1" fmla="*/ 43 h 64"/>
              <a:gd name="T2" fmla="*/ 59 w 59"/>
              <a:gd name="T3" fmla="*/ 64 h 64"/>
              <a:gd name="T4" fmla="*/ 0 w 59"/>
              <a:gd name="T5" fmla="*/ 20 h 64"/>
              <a:gd name="T6" fmla="*/ 0 w 59"/>
              <a:gd name="T7" fmla="*/ 0 h 64"/>
              <a:gd name="T8" fmla="*/ 59 w 59"/>
              <a:gd name="T9" fmla="*/ 43 h 64"/>
              <a:gd name="T10" fmla="*/ 59 w 59"/>
              <a:gd name="T11" fmla="*/ 43 h 64"/>
            </a:gdLst>
            <a:ahLst/>
            <a:cxnLst>
              <a:cxn ang="0">
                <a:pos x="T0" y="T1"/>
              </a:cxn>
              <a:cxn ang="0">
                <a:pos x="T2" y="T3"/>
              </a:cxn>
              <a:cxn ang="0">
                <a:pos x="T4" y="T5"/>
              </a:cxn>
              <a:cxn ang="0">
                <a:pos x="T6" y="T7"/>
              </a:cxn>
              <a:cxn ang="0">
                <a:pos x="T8" y="T9"/>
              </a:cxn>
              <a:cxn ang="0">
                <a:pos x="T10" y="T11"/>
              </a:cxn>
            </a:cxnLst>
            <a:rect l="0" t="0" r="r" b="b"/>
            <a:pathLst>
              <a:path w="59" h="64">
                <a:moveTo>
                  <a:pt x="59" y="43"/>
                </a:moveTo>
                <a:lnTo>
                  <a:pt x="59" y="64"/>
                </a:lnTo>
                <a:lnTo>
                  <a:pt x="0" y="20"/>
                </a:lnTo>
                <a:lnTo>
                  <a:pt x="0" y="0"/>
                </a:lnTo>
                <a:lnTo>
                  <a:pt x="59" y="43"/>
                </a:lnTo>
                <a:lnTo>
                  <a:pt x="59" y="43"/>
                </a:lnTo>
                <a:close/>
              </a:path>
            </a:pathLst>
          </a:custGeom>
          <a:solidFill>
            <a:srgbClr val="8C332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08" name="Freeform 412"/>
          <p:cNvSpPr>
            <a:spLocks noChangeArrowheads="1"/>
          </p:cNvSpPr>
          <p:nvPr/>
        </p:nvSpPr>
        <p:spPr bwMode="auto">
          <a:xfrm>
            <a:off x="16592550" y="9641682"/>
            <a:ext cx="123825" cy="26193"/>
          </a:xfrm>
          <a:custGeom>
            <a:avLst/>
            <a:gdLst>
              <a:gd name="T0" fmla="*/ 99 w 99"/>
              <a:gd name="T1" fmla="*/ 0 h 21"/>
              <a:gd name="T2" fmla="*/ 99 w 99"/>
              <a:gd name="T3" fmla="*/ 21 h 21"/>
              <a:gd name="T4" fmla="*/ 0 w 99"/>
              <a:gd name="T5" fmla="*/ 20 h 21"/>
              <a:gd name="T6" fmla="*/ 0 w 99"/>
              <a:gd name="T7" fmla="*/ 0 h 21"/>
              <a:gd name="T8" fmla="*/ 99 w 99"/>
              <a:gd name="T9" fmla="*/ 0 h 21"/>
              <a:gd name="T10" fmla="*/ 99 w 99"/>
              <a:gd name="T11" fmla="*/ 0 h 21"/>
            </a:gdLst>
            <a:ahLst/>
            <a:cxnLst>
              <a:cxn ang="0">
                <a:pos x="T0" y="T1"/>
              </a:cxn>
              <a:cxn ang="0">
                <a:pos x="T2" y="T3"/>
              </a:cxn>
              <a:cxn ang="0">
                <a:pos x="T4" y="T5"/>
              </a:cxn>
              <a:cxn ang="0">
                <a:pos x="T6" y="T7"/>
              </a:cxn>
              <a:cxn ang="0">
                <a:pos x="T8" y="T9"/>
              </a:cxn>
              <a:cxn ang="0">
                <a:pos x="T10" y="T11"/>
              </a:cxn>
            </a:cxnLst>
            <a:rect l="0" t="0" r="r" b="b"/>
            <a:pathLst>
              <a:path w="99" h="21">
                <a:moveTo>
                  <a:pt x="99" y="0"/>
                </a:moveTo>
                <a:lnTo>
                  <a:pt x="99" y="21"/>
                </a:lnTo>
                <a:lnTo>
                  <a:pt x="0" y="20"/>
                </a:lnTo>
                <a:lnTo>
                  <a:pt x="0" y="0"/>
                </a:lnTo>
                <a:lnTo>
                  <a:pt x="99" y="0"/>
                </a:lnTo>
                <a:lnTo>
                  <a:pt x="99" y="0"/>
                </a:lnTo>
                <a:close/>
              </a:path>
            </a:pathLst>
          </a:custGeom>
          <a:solidFill>
            <a:srgbClr val="8C332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09" name="Freeform 413"/>
          <p:cNvSpPr>
            <a:spLocks noChangeArrowheads="1"/>
          </p:cNvSpPr>
          <p:nvPr/>
        </p:nvSpPr>
        <p:spPr bwMode="auto">
          <a:xfrm>
            <a:off x="16528257" y="9596438"/>
            <a:ext cx="64293" cy="71438"/>
          </a:xfrm>
          <a:custGeom>
            <a:avLst/>
            <a:gdLst>
              <a:gd name="T0" fmla="*/ 51 w 51"/>
              <a:gd name="T1" fmla="*/ 0 h 57"/>
              <a:gd name="T2" fmla="*/ 51 w 51"/>
              <a:gd name="T3" fmla="*/ 20 h 57"/>
              <a:gd name="T4" fmla="*/ 0 w 51"/>
              <a:gd name="T5" fmla="*/ 57 h 57"/>
              <a:gd name="T6" fmla="*/ 0 w 51"/>
              <a:gd name="T7" fmla="*/ 36 h 57"/>
              <a:gd name="T8" fmla="*/ 51 w 51"/>
              <a:gd name="T9" fmla="*/ 0 h 57"/>
              <a:gd name="T10" fmla="*/ 51 w 51"/>
              <a:gd name="T11" fmla="*/ 0 h 57"/>
            </a:gdLst>
            <a:ahLst/>
            <a:cxnLst>
              <a:cxn ang="0">
                <a:pos x="T0" y="T1"/>
              </a:cxn>
              <a:cxn ang="0">
                <a:pos x="T2" y="T3"/>
              </a:cxn>
              <a:cxn ang="0">
                <a:pos x="T4" y="T5"/>
              </a:cxn>
              <a:cxn ang="0">
                <a:pos x="T6" y="T7"/>
              </a:cxn>
              <a:cxn ang="0">
                <a:pos x="T8" y="T9"/>
              </a:cxn>
              <a:cxn ang="0">
                <a:pos x="T10" y="T11"/>
              </a:cxn>
            </a:cxnLst>
            <a:rect l="0" t="0" r="r" b="b"/>
            <a:pathLst>
              <a:path w="51" h="57">
                <a:moveTo>
                  <a:pt x="51" y="0"/>
                </a:moveTo>
                <a:lnTo>
                  <a:pt x="51" y="20"/>
                </a:lnTo>
                <a:lnTo>
                  <a:pt x="0" y="57"/>
                </a:lnTo>
                <a:lnTo>
                  <a:pt x="0" y="36"/>
                </a:lnTo>
                <a:lnTo>
                  <a:pt x="51" y="0"/>
                </a:lnTo>
                <a:lnTo>
                  <a:pt x="51" y="0"/>
                </a:lnTo>
                <a:close/>
              </a:path>
            </a:pathLst>
          </a:custGeom>
          <a:solidFill>
            <a:srgbClr val="8C332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10" name="Freeform 414"/>
          <p:cNvSpPr>
            <a:spLocks noChangeArrowheads="1"/>
          </p:cNvSpPr>
          <p:nvPr/>
        </p:nvSpPr>
        <p:spPr bwMode="auto">
          <a:xfrm>
            <a:off x="16318708" y="9646445"/>
            <a:ext cx="128588" cy="23813"/>
          </a:xfrm>
          <a:custGeom>
            <a:avLst/>
            <a:gdLst>
              <a:gd name="T0" fmla="*/ 0 w 104"/>
              <a:gd name="T1" fmla="*/ 0 h 20"/>
              <a:gd name="T2" fmla="*/ 104 w 104"/>
              <a:gd name="T3" fmla="*/ 0 h 20"/>
              <a:gd name="T4" fmla="*/ 104 w 104"/>
              <a:gd name="T5" fmla="*/ 20 h 20"/>
              <a:gd name="T6" fmla="*/ 0 w 104"/>
              <a:gd name="T7" fmla="*/ 20 h 20"/>
              <a:gd name="T8" fmla="*/ 0 w 104"/>
              <a:gd name="T9" fmla="*/ 0 h 20"/>
              <a:gd name="T10" fmla="*/ 0 w 104"/>
              <a:gd name="T11" fmla="*/ 0 h 20"/>
            </a:gdLst>
            <a:ahLst/>
            <a:cxnLst>
              <a:cxn ang="0">
                <a:pos x="T0" y="T1"/>
              </a:cxn>
              <a:cxn ang="0">
                <a:pos x="T2" y="T3"/>
              </a:cxn>
              <a:cxn ang="0">
                <a:pos x="T4" y="T5"/>
              </a:cxn>
              <a:cxn ang="0">
                <a:pos x="T6" y="T7"/>
              </a:cxn>
              <a:cxn ang="0">
                <a:pos x="T8" y="T9"/>
              </a:cxn>
              <a:cxn ang="0">
                <a:pos x="T10" y="T11"/>
              </a:cxn>
            </a:cxnLst>
            <a:rect l="0" t="0" r="r" b="b"/>
            <a:pathLst>
              <a:path w="104" h="20">
                <a:moveTo>
                  <a:pt x="0" y="0"/>
                </a:moveTo>
                <a:lnTo>
                  <a:pt x="104" y="0"/>
                </a:lnTo>
                <a:lnTo>
                  <a:pt x="104" y="20"/>
                </a:lnTo>
                <a:lnTo>
                  <a:pt x="0" y="20"/>
                </a:lnTo>
                <a:lnTo>
                  <a:pt x="0" y="0"/>
                </a:lnTo>
                <a:lnTo>
                  <a:pt x="0" y="0"/>
                </a:lnTo>
                <a:close/>
              </a:path>
            </a:pathLst>
          </a:custGeom>
          <a:solidFill>
            <a:srgbClr val="8C332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11" name="Freeform 415"/>
          <p:cNvSpPr>
            <a:spLocks noChangeArrowheads="1"/>
          </p:cNvSpPr>
          <p:nvPr/>
        </p:nvSpPr>
        <p:spPr bwMode="auto">
          <a:xfrm>
            <a:off x="16716376" y="9591675"/>
            <a:ext cx="150020" cy="126207"/>
          </a:xfrm>
          <a:custGeom>
            <a:avLst/>
            <a:gdLst>
              <a:gd name="T0" fmla="*/ 120 w 120"/>
              <a:gd name="T1" fmla="*/ 0 h 101"/>
              <a:gd name="T2" fmla="*/ 120 w 120"/>
              <a:gd name="T3" fmla="*/ 20 h 101"/>
              <a:gd name="T4" fmla="*/ 0 w 120"/>
              <a:gd name="T5" fmla="*/ 101 h 101"/>
              <a:gd name="T6" fmla="*/ 0 w 120"/>
              <a:gd name="T7" fmla="*/ 80 h 101"/>
              <a:gd name="T8" fmla="*/ 120 w 120"/>
              <a:gd name="T9" fmla="*/ 0 h 101"/>
              <a:gd name="T10" fmla="*/ 120 w 120"/>
              <a:gd name="T11" fmla="*/ 0 h 101"/>
            </a:gdLst>
            <a:ahLst/>
            <a:cxnLst>
              <a:cxn ang="0">
                <a:pos x="T0" y="T1"/>
              </a:cxn>
              <a:cxn ang="0">
                <a:pos x="T2" y="T3"/>
              </a:cxn>
              <a:cxn ang="0">
                <a:pos x="T4" y="T5"/>
              </a:cxn>
              <a:cxn ang="0">
                <a:pos x="T6" y="T7"/>
              </a:cxn>
              <a:cxn ang="0">
                <a:pos x="T8" y="T9"/>
              </a:cxn>
              <a:cxn ang="0">
                <a:pos x="T10" y="T11"/>
              </a:cxn>
            </a:cxnLst>
            <a:rect l="0" t="0" r="r" b="b"/>
            <a:pathLst>
              <a:path w="120" h="101">
                <a:moveTo>
                  <a:pt x="120" y="0"/>
                </a:moveTo>
                <a:lnTo>
                  <a:pt x="120" y="20"/>
                </a:lnTo>
                <a:lnTo>
                  <a:pt x="0" y="101"/>
                </a:lnTo>
                <a:lnTo>
                  <a:pt x="0" y="80"/>
                </a:lnTo>
                <a:lnTo>
                  <a:pt x="120" y="0"/>
                </a:lnTo>
                <a:lnTo>
                  <a:pt x="120" y="0"/>
                </a:lnTo>
                <a:close/>
              </a:path>
            </a:pathLst>
          </a:custGeom>
          <a:solidFill>
            <a:srgbClr val="8C332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12" name="Freeform 416"/>
          <p:cNvSpPr>
            <a:spLocks noChangeArrowheads="1"/>
          </p:cNvSpPr>
          <p:nvPr/>
        </p:nvSpPr>
        <p:spPr bwMode="auto">
          <a:xfrm>
            <a:off x="16585408" y="9491663"/>
            <a:ext cx="280988" cy="200025"/>
          </a:xfrm>
          <a:custGeom>
            <a:avLst/>
            <a:gdLst>
              <a:gd name="T0" fmla="*/ 105 w 225"/>
              <a:gd name="T1" fmla="*/ 0 h 162"/>
              <a:gd name="T2" fmla="*/ 225 w 225"/>
              <a:gd name="T3" fmla="*/ 81 h 162"/>
              <a:gd name="T4" fmla="*/ 105 w 225"/>
              <a:gd name="T5" fmla="*/ 162 h 162"/>
              <a:gd name="T6" fmla="*/ 105 w 225"/>
              <a:gd name="T7" fmla="*/ 120 h 162"/>
              <a:gd name="T8" fmla="*/ 6 w 225"/>
              <a:gd name="T9" fmla="*/ 120 h 162"/>
              <a:gd name="T10" fmla="*/ 59 w 225"/>
              <a:gd name="T11" fmla="*/ 84 h 162"/>
              <a:gd name="T12" fmla="*/ 0 w 225"/>
              <a:gd name="T13" fmla="*/ 40 h 162"/>
              <a:gd name="T14" fmla="*/ 105 w 225"/>
              <a:gd name="T15" fmla="*/ 41 h 162"/>
              <a:gd name="T16" fmla="*/ 105 w 225"/>
              <a:gd name="T17" fmla="*/ 0 h 162"/>
              <a:gd name="T18" fmla="*/ 105 w 225"/>
              <a:gd name="T19"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 h="162">
                <a:moveTo>
                  <a:pt x="105" y="0"/>
                </a:moveTo>
                <a:lnTo>
                  <a:pt x="225" y="81"/>
                </a:lnTo>
                <a:lnTo>
                  <a:pt x="105" y="162"/>
                </a:lnTo>
                <a:lnTo>
                  <a:pt x="105" y="120"/>
                </a:lnTo>
                <a:lnTo>
                  <a:pt x="6" y="120"/>
                </a:lnTo>
                <a:lnTo>
                  <a:pt x="59" y="84"/>
                </a:lnTo>
                <a:lnTo>
                  <a:pt x="0" y="40"/>
                </a:lnTo>
                <a:lnTo>
                  <a:pt x="105" y="41"/>
                </a:lnTo>
                <a:lnTo>
                  <a:pt x="105" y="0"/>
                </a:lnTo>
                <a:lnTo>
                  <a:pt x="105" y="0"/>
                </a:lnTo>
                <a:close/>
              </a:path>
            </a:pathLst>
          </a:custGeom>
          <a:solidFill>
            <a:srgbClr val="E1534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13" name="Freeform 417"/>
          <p:cNvSpPr>
            <a:spLocks noChangeArrowheads="1"/>
          </p:cNvSpPr>
          <p:nvPr/>
        </p:nvSpPr>
        <p:spPr bwMode="auto">
          <a:xfrm>
            <a:off x="16318707" y="9496425"/>
            <a:ext cx="273843" cy="200025"/>
          </a:xfrm>
          <a:custGeom>
            <a:avLst/>
            <a:gdLst>
              <a:gd name="T0" fmla="*/ 104 w 221"/>
              <a:gd name="T1" fmla="*/ 0 h 162"/>
              <a:gd name="T2" fmla="*/ 157 w 221"/>
              <a:gd name="T3" fmla="*/ 35 h 162"/>
              <a:gd name="T4" fmla="*/ 221 w 221"/>
              <a:gd name="T5" fmla="*/ 81 h 162"/>
              <a:gd name="T6" fmla="*/ 170 w 221"/>
              <a:gd name="T7" fmla="*/ 118 h 162"/>
              <a:gd name="T8" fmla="*/ 104 w 221"/>
              <a:gd name="T9" fmla="*/ 162 h 162"/>
              <a:gd name="T10" fmla="*/ 104 w 221"/>
              <a:gd name="T11" fmla="*/ 120 h 162"/>
              <a:gd name="T12" fmla="*/ 0 w 221"/>
              <a:gd name="T13" fmla="*/ 120 h 162"/>
              <a:gd name="T14" fmla="*/ 0 w 221"/>
              <a:gd name="T15" fmla="*/ 41 h 162"/>
              <a:gd name="T16" fmla="*/ 104 w 221"/>
              <a:gd name="T17" fmla="*/ 41 h 162"/>
              <a:gd name="T18" fmla="*/ 104 w 221"/>
              <a:gd name="T19" fmla="*/ 0 h 162"/>
              <a:gd name="T20" fmla="*/ 104 w 221"/>
              <a:gd name="T2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1" h="162">
                <a:moveTo>
                  <a:pt x="104" y="0"/>
                </a:moveTo>
                <a:lnTo>
                  <a:pt x="157" y="35"/>
                </a:lnTo>
                <a:lnTo>
                  <a:pt x="221" y="81"/>
                </a:lnTo>
                <a:lnTo>
                  <a:pt x="170" y="118"/>
                </a:lnTo>
                <a:lnTo>
                  <a:pt x="104" y="162"/>
                </a:lnTo>
                <a:lnTo>
                  <a:pt x="104" y="120"/>
                </a:lnTo>
                <a:lnTo>
                  <a:pt x="0" y="120"/>
                </a:lnTo>
                <a:lnTo>
                  <a:pt x="0" y="41"/>
                </a:lnTo>
                <a:lnTo>
                  <a:pt x="104" y="41"/>
                </a:lnTo>
                <a:lnTo>
                  <a:pt x="104" y="0"/>
                </a:lnTo>
                <a:lnTo>
                  <a:pt x="104" y="0"/>
                </a:lnTo>
                <a:close/>
              </a:path>
            </a:pathLst>
          </a:custGeom>
          <a:solidFill>
            <a:srgbClr val="E1534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14" name="Freeform 418"/>
          <p:cNvSpPr>
            <a:spLocks noChangeArrowheads="1"/>
          </p:cNvSpPr>
          <p:nvPr/>
        </p:nvSpPr>
        <p:spPr bwMode="auto">
          <a:xfrm>
            <a:off x="16447295" y="9641683"/>
            <a:ext cx="80963" cy="80963"/>
          </a:xfrm>
          <a:custGeom>
            <a:avLst/>
            <a:gdLst>
              <a:gd name="T0" fmla="*/ 65 w 65"/>
              <a:gd name="T1" fmla="*/ 0 h 64"/>
              <a:gd name="T2" fmla="*/ 65 w 65"/>
              <a:gd name="T3" fmla="*/ 20 h 64"/>
              <a:gd name="T4" fmla="*/ 0 w 65"/>
              <a:gd name="T5" fmla="*/ 64 h 64"/>
              <a:gd name="T6" fmla="*/ 0 w 65"/>
              <a:gd name="T7" fmla="*/ 43 h 64"/>
              <a:gd name="T8" fmla="*/ 65 w 65"/>
              <a:gd name="T9" fmla="*/ 0 h 64"/>
              <a:gd name="T10" fmla="*/ 65 w 65"/>
              <a:gd name="T11" fmla="*/ 0 h 64"/>
            </a:gdLst>
            <a:ahLst/>
            <a:cxnLst>
              <a:cxn ang="0">
                <a:pos x="T0" y="T1"/>
              </a:cxn>
              <a:cxn ang="0">
                <a:pos x="T2" y="T3"/>
              </a:cxn>
              <a:cxn ang="0">
                <a:pos x="T4" y="T5"/>
              </a:cxn>
              <a:cxn ang="0">
                <a:pos x="T6" y="T7"/>
              </a:cxn>
              <a:cxn ang="0">
                <a:pos x="T8" y="T9"/>
              </a:cxn>
              <a:cxn ang="0">
                <a:pos x="T10" y="T11"/>
              </a:cxn>
            </a:cxnLst>
            <a:rect l="0" t="0" r="r" b="b"/>
            <a:pathLst>
              <a:path w="65" h="64">
                <a:moveTo>
                  <a:pt x="65" y="0"/>
                </a:moveTo>
                <a:lnTo>
                  <a:pt x="65" y="20"/>
                </a:lnTo>
                <a:lnTo>
                  <a:pt x="0" y="64"/>
                </a:lnTo>
                <a:lnTo>
                  <a:pt x="0" y="43"/>
                </a:lnTo>
                <a:lnTo>
                  <a:pt x="65" y="0"/>
                </a:lnTo>
                <a:lnTo>
                  <a:pt x="65" y="0"/>
                </a:lnTo>
                <a:close/>
              </a:path>
            </a:pathLst>
          </a:custGeom>
          <a:solidFill>
            <a:srgbClr val="8C332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15" name="Freeform 419"/>
          <p:cNvSpPr>
            <a:spLocks noChangeArrowheads="1"/>
          </p:cNvSpPr>
          <p:nvPr/>
        </p:nvSpPr>
        <p:spPr bwMode="auto">
          <a:xfrm>
            <a:off x="16752095" y="9717882"/>
            <a:ext cx="11906" cy="64293"/>
          </a:xfrm>
          <a:custGeom>
            <a:avLst/>
            <a:gdLst>
              <a:gd name="T0" fmla="*/ 8 w 8"/>
              <a:gd name="T1" fmla="*/ 0 h 51"/>
              <a:gd name="T2" fmla="*/ 8 w 8"/>
              <a:gd name="T3" fmla="*/ 20 h 51"/>
              <a:gd name="T4" fmla="*/ 1 w 8"/>
              <a:gd name="T5" fmla="*/ 51 h 51"/>
              <a:gd name="T6" fmla="*/ 0 w 8"/>
              <a:gd name="T7" fmla="*/ 33 h 51"/>
              <a:gd name="T8" fmla="*/ 8 w 8"/>
              <a:gd name="T9" fmla="*/ 0 h 51"/>
              <a:gd name="T10" fmla="*/ 8 w 8"/>
              <a:gd name="T11" fmla="*/ 0 h 51"/>
            </a:gdLst>
            <a:ahLst/>
            <a:cxnLst>
              <a:cxn ang="0">
                <a:pos x="T0" y="T1"/>
              </a:cxn>
              <a:cxn ang="0">
                <a:pos x="T2" y="T3"/>
              </a:cxn>
              <a:cxn ang="0">
                <a:pos x="T4" y="T5"/>
              </a:cxn>
              <a:cxn ang="0">
                <a:pos x="T6" y="T7"/>
              </a:cxn>
              <a:cxn ang="0">
                <a:pos x="T8" y="T9"/>
              </a:cxn>
              <a:cxn ang="0">
                <a:pos x="T10" y="T11"/>
              </a:cxn>
            </a:cxnLst>
            <a:rect l="0" t="0" r="r" b="b"/>
            <a:pathLst>
              <a:path w="8" h="51">
                <a:moveTo>
                  <a:pt x="8" y="0"/>
                </a:moveTo>
                <a:lnTo>
                  <a:pt x="8" y="20"/>
                </a:lnTo>
                <a:lnTo>
                  <a:pt x="1" y="51"/>
                </a:lnTo>
                <a:lnTo>
                  <a:pt x="0" y="33"/>
                </a:lnTo>
                <a:lnTo>
                  <a:pt x="8" y="0"/>
                </a:lnTo>
                <a:lnTo>
                  <a:pt x="8" y="0"/>
                </a:lnTo>
                <a:close/>
              </a:path>
            </a:pathLst>
          </a:custGeom>
          <a:solidFill>
            <a:srgbClr val="8C332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16" name="Freeform 420"/>
          <p:cNvSpPr>
            <a:spLocks noChangeArrowheads="1"/>
          </p:cNvSpPr>
          <p:nvPr/>
        </p:nvSpPr>
        <p:spPr bwMode="auto">
          <a:xfrm>
            <a:off x="16366333" y="9694070"/>
            <a:ext cx="23813" cy="90488"/>
          </a:xfrm>
          <a:custGeom>
            <a:avLst/>
            <a:gdLst>
              <a:gd name="T0" fmla="*/ 18 w 18"/>
              <a:gd name="T1" fmla="*/ 54 h 73"/>
              <a:gd name="T2" fmla="*/ 13 w 18"/>
              <a:gd name="T3" fmla="*/ 73 h 73"/>
              <a:gd name="T4" fmla="*/ 0 w 18"/>
              <a:gd name="T5" fmla="*/ 20 h 73"/>
              <a:gd name="T6" fmla="*/ 0 w 18"/>
              <a:gd name="T7" fmla="*/ 0 h 73"/>
              <a:gd name="T8" fmla="*/ 18 w 18"/>
              <a:gd name="T9" fmla="*/ 54 h 73"/>
              <a:gd name="T10" fmla="*/ 18 w 18"/>
              <a:gd name="T11" fmla="*/ 54 h 73"/>
            </a:gdLst>
            <a:ahLst/>
            <a:cxnLst>
              <a:cxn ang="0">
                <a:pos x="T0" y="T1"/>
              </a:cxn>
              <a:cxn ang="0">
                <a:pos x="T2" y="T3"/>
              </a:cxn>
              <a:cxn ang="0">
                <a:pos x="T4" y="T5"/>
              </a:cxn>
              <a:cxn ang="0">
                <a:pos x="T6" y="T7"/>
              </a:cxn>
              <a:cxn ang="0">
                <a:pos x="T8" y="T9"/>
              </a:cxn>
              <a:cxn ang="0">
                <a:pos x="T10" y="T11"/>
              </a:cxn>
            </a:cxnLst>
            <a:rect l="0" t="0" r="r" b="b"/>
            <a:pathLst>
              <a:path w="18" h="73">
                <a:moveTo>
                  <a:pt x="18" y="54"/>
                </a:moveTo>
                <a:lnTo>
                  <a:pt x="13" y="73"/>
                </a:lnTo>
                <a:lnTo>
                  <a:pt x="0" y="20"/>
                </a:lnTo>
                <a:lnTo>
                  <a:pt x="0" y="0"/>
                </a:lnTo>
                <a:lnTo>
                  <a:pt x="18" y="54"/>
                </a:lnTo>
                <a:lnTo>
                  <a:pt x="18" y="54"/>
                </a:lnTo>
                <a:close/>
              </a:path>
            </a:pathLst>
          </a:custGeom>
          <a:solidFill>
            <a:srgbClr val="8C332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17" name="Freeform 421"/>
          <p:cNvSpPr>
            <a:spLocks noChangeArrowheads="1"/>
          </p:cNvSpPr>
          <p:nvPr/>
        </p:nvSpPr>
        <p:spPr bwMode="auto">
          <a:xfrm>
            <a:off x="16385382" y="9755982"/>
            <a:ext cx="369093" cy="66675"/>
          </a:xfrm>
          <a:custGeom>
            <a:avLst/>
            <a:gdLst>
              <a:gd name="T0" fmla="*/ 297 w 297"/>
              <a:gd name="T1" fmla="*/ 0 h 53"/>
              <a:gd name="T2" fmla="*/ 297 w 297"/>
              <a:gd name="T3" fmla="*/ 20 h 53"/>
              <a:gd name="T4" fmla="*/ 254 w 297"/>
              <a:gd name="T5" fmla="*/ 43 h 53"/>
              <a:gd name="T6" fmla="*/ 149 w 297"/>
              <a:gd name="T7" fmla="*/ 53 h 53"/>
              <a:gd name="T8" fmla="*/ 43 w 297"/>
              <a:gd name="T9" fmla="*/ 44 h 53"/>
              <a:gd name="T10" fmla="*/ 0 w 297"/>
              <a:gd name="T11" fmla="*/ 22 h 53"/>
              <a:gd name="T12" fmla="*/ 0 w 297"/>
              <a:gd name="T13" fmla="*/ 1 h 53"/>
              <a:gd name="T14" fmla="*/ 43 w 297"/>
              <a:gd name="T15" fmla="*/ 23 h 53"/>
              <a:gd name="T16" fmla="*/ 149 w 297"/>
              <a:gd name="T17" fmla="*/ 32 h 53"/>
              <a:gd name="T18" fmla="*/ 254 w 297"/>
              <a:gd name="T19" fmla="*/ 22 h 53"/>
              <a:gd name="T20" fmla="*/ 297 w 297"/>
              <a:gd name="T2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7" h="53">
                <a:moveTo>
                  <a:pt x="297" y="0"/>
                </a:moveTo>
                <a:lnTo>
                  <a:pt x="297" y="20"/>
                </a:lnTo>
                <a:cubicBezTo>
                  <a:pt x="297" y="29"/>
                  <a:pt x="283" y="37"/>
                  <a:pt x="254" y="43"/>
                </a:cubicBezTo>
                <a:cubicBezTo>
                  <a:pt x="224" y="50"/>
                  <a:pt x="189" y="53"/>
                  <a:pt x="149" y="53"/>
                </a:cubicBezTo>
                <a:cubicBezTo>
                  <a:pt x="107" y="53"/>
                  <a:pt x="72" y="50"/>
                  <a:pt x="43" y="44"/>
                </a:cubicBezTo>
                <a:cubicBezTo>
                  <a:pt x="14" y="38"/>
                  <a:pt x="0" y="31"/>
                  <a:pt x="0" y="22"/>
                </a:cubicBezTo>
                <a:lnTo>
                  <a:pt x="0" y="1"/>
                </a:lnTo>
                <a:cubicBezTo>
                  <a:pt x="0" y="10"/>
                  <a:pt x="14" y="17"/>
                  <a:pt x="43" y="23"/>
                </a:cubicBezTo>
                <a:cubicBezTo>
                  <a:pt x="72" y="29"/>
                  <a:pt x="107" y="32"/>
                  <a:pt x="149" y="32"/>
                </a:cubicBezTo>
                <a:cubicBezTo>
                  <a:pt x="189" y="32"/>
                  <a:pt x="224" y="29"/>
                  <a:pt x="254" y="22"/>
                </a:cubicBezTo>
                <a:cubicBezTo>
                  <a:pt x="283" y="16"/>
                  <a:pt x="297" y="8"/>
                  <a:pt x="297" y="0"/>
                </a:cubicBezTo>
              </a:path>
            </a:pathLst>
          </a:custGeom>
          <a:solidFill>
            <a:srgbClr val="8C332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18" name="Freeform 422"/>
          <p:cNvSpPr>
            <a:spLocks noChangeArrowheads="1"/>
          </p:cNvSpPr>
          <p:nvPr/>
        </p:nvSpPr>
        <p:spPr bwMode="auto">
          <a:xfrm>
            <a:off x="16383001" y="9748838"/>
            <a:ext cx="369095" cy="73820"/>
          </a:xfrm>
          <a:custGeom>
            <a:avLst/>
            <a:gdLst>
              <a:gd name="T0" fmla="*/ 297 w 297"/>
              <a:gd name="T1" fmla="*/ 10 h 60"/>
              <a:gd name="T2" fmla="*/ 297 w 297"/>
              <a:gd name="T3" fmla="*/ 30 h 60"/>
              <a:gd name="T4" fmla="*/ 150 w 297"/>
              <a:gd name="T5" fmla="*/ 60 h 60"/>
              <a:gd name="T6" fmla="*/ 44 w 297"/>
              <a:gd name="T7" fmla="*/ 51 h 60"/>
              <a:gd name="T8" fmla="*/ 1 w 297"/>
              <a:gd name="T9" fmla="*/ 29 h 60"/>
              <a:gd name="T10" fmla="*/ 0 w 297"/>
              <a:gd name="T11" fmla="*/ 0 h 60"/>
              <a:gd name="T12" fmla="*/ 44 w 297"/>
              <a:gd name="T13" fmla="*/ 26 h 60"/>
              <a:gd name="T14" fmla="*/ 150 w 297"/>
              <a:gd name="T15" fmla="*/ 39 h 60"/>
              <a:gd name="T16" fmla="*/ 297 w 297"/>
              <a:gd name="T17" fmla="*/ 1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60">
                <a:moveTo>
                  <a:pt x="297" y="10"/>
                </a:moveTo>
                <a:lnTo>
                  <a:pt x="297" y="30"/>
                </a:lnTo>
                <a:cubicBezTo>
                  <a:pt x="283" y="50"/>
                  <a:pt x="234" y="60"/>
                  <a:pt x="150" y="60"/>
                </a:cubicBezTo>
                <a:cubicBezTo>
                  <a:pt x="108" y="60"/>
                  <a:pt x="73" y="57"/>
                  <a:pt x="44" y="51"/>
                </a:cubicBezTo>
                <a:cubicBezTo>
                  <a:pt x="15" y="45"/>
                  <a:pt x="1" y="37"/>
                  <a:pt x="1" y="29"/>
                </a:cubicBezTo>
                <a:lnTo>
                  <a:pt x="0" y="0"/>
                </a:lnTo>
                <a:cubicBezTo>
                  <a:pt x="0" y="9"/>
                  <a:pt x="14" y="17"/>
                  <a:pt x="44" y="26"/>
                </a:cubicBezTo>
                <a:cubicBezTo>
                  <a:pt x="75" y="34"/>
                  <a:pt x="110" y="39"/>
                  <a:pt x="150" y="39"/>
                </a:cubicBezTo>
                <a:cubicBezTo>
                  <a:pt x="234" y="39"/>
                  <a:pt x="283" y="29"/>
                  <a:pt x="297" y="10"/>
                </a:cubicBezTo>
              </a:path>
            </a:pathLst>
          </a:custGeom>
          <a:solidFill>
            <a:srgbClr val="8C332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19" name="Freeform 423"/>
          <p:cNvSpPr>
            <a:spLocks noChangeArrowheads="1"/>
          </p:cNvSpPr>
          <p:nvPr/>
        </p:nvSpPr>
        <p:spPr bwMode="auto">
          <a:xfrm>
            <a:off x="16366332" y="9684545"/>
            <a:ext cx="397668" cy="111918"/>
          </a:xfrm>
          <a:custGeom>
            <a:avLst/>
            <a:gdLst>
              <a:gd name="T0" fmla="*/ 271 w 318"/>
              <a:gd name="T1" fmla="*/ 0 h 90"/>
              <a:gd name="T2" fmla="*/ 271 w 318"/>
              <a:gd name="T3" fmla="*/ 58 h 90"/>
              <a:gd name="T4" fmla="*/ 318 w 318"/>
              <a:gd name="T5" fmla="*/ 27 h 90"/>
              <a:gd name="T6" fmla="*/ 311 w 318"/>
              <a:gd name="T7" fmla="*/ 57 h 90"/>
              <a:gd name="T8" fmla="*/ 268 w 318"/>
              <a:gd name="T9" fmla="*/ 80 h 90"/>
              <a:gd name="T10" fmla="*/ 163 w 318"/>
              <a:gd name="T11" fmla="*/ 90 h 90"/>
              <a:gd name="T12" fmla="*/ 57 w 318"/>
              <a:gd name="T13" fmla="*/ 81 h 90"/>
              <a:gd name="T14" fmla="*/ 13 w 318"/>
              <a:gd name="T15" fmla="*/ 59 h 90"/>
              <a:gd name="T16" fmla="*/ 0 w 318"/>
              <a:gd name="T17" fmla="*/ 7 h 90"/>
              <a:gd name="T18" fmla="*/ 45 w 318"/>
              <a:gd name="T19" fmla="*/ 7 h 90"/>
              <a:gd name="T20" fmla="*/ 45 w 318"/>
              <a:gd name="T21" fmla="*/ 65 h 90"/>
              <a:gd name="T22" fmla="*/ 137 w 318"/>
              <a:gd name="T23" fmla="*/ 3 h 90"/>
              <a:gd name="T24" fmla="*/ 271 w 318"/>
              <a:gd name="T25"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8" h="90">
                <a:moveTo>
                  <a:pt x="271" y="0"/>
                </a:moveTo>
                <a:lnTo>
                  <a:pt x="271" y="58"/>
                </a:lnTo>
                <a:lnTo>
                  <a:pt x="318" y="27"/>
                </a:lnTo>
                <a:lnTo>
                  <a:pt x="311" y="57"/>
                </a:lnTo>
                <a:cubicBezTo>
                  <a:pt x="311" y="66"/>
                  <a:pt x="297" y="73"/>
                  <a:pt x="268" y="80"/>
                </a:cubicBezTo>
                <a:cubicBezTo>
                  <a:pt x="238" y="87"/>
                  <a:pt x="203" y="90"/>
                  <a:pt x="163" y="90"/>
                </a:cubicBezTo>
                <a:cubicBezTo>
                  <a:pt x="121" y="90"/>
                  <a:pt x="86" y="87"/>
                  <a:pt x="57" y="81"/>
                </a:cubicBezTo>
                <a:cubicBezTo>
                  <a:pt x="28" y="75"/>
                  <a:pt x="13" y="68"/>
                  <a:pt x="13" y="59"/>
                </a:cubicBezTo>
                <a:lnTo>
                  <a:pt x="0" y="7"/>
                </a:lnTo>
                <a:lnTo>
                  <a:pt x="45" y="7"/>
                </a:lnTo>
                <a:lnTo>
                  <a:pt x="45" y="65"/>
                </a:lnTo>
                <a:lnTo>
                  <a:pt x="137" y="3"/>
                </a:lnTo>
                <a:lnTo>
                  <a:pt x="271" y="0"/>
                </a:lnTo>
              </a:path>
            </a:pathLst>
          </a:custGeom>
          <a:solidFill>
            <a:srgbClr val="E1534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20" name="Text Box 424"/>
          <p:cNvSpPr txBox="1">
            <a:spLocks noChangeArrowheads="1"/>
          </p:cNvSpPr>
          <p:nvPr/>
        </p:nvSpPr>
        <p:spPr bwMode="auto">
          <a:xfrm>
            <a:off x="15973425" y="9884570"/>
            <a:ext cx="1212057" cy="115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eaLnBrk="1" hangingPunct="1"/>
            <a:r>
              <a:rPr lang="en-US" altLang="ko-KR" sz="750">
                <a:solidFill>
                  <a:srgbClr val="000000"/>
                </a:solidFill>
                <a:ea typeface="굴림" panose="020B0600000101010101" pitchFamily="50" charset="-127"/>
              </a:rPr>
              <a:t>AMS Import / Export</a:t>
            </a:r>
          </a:p>
        </p:txBody>
      </p:sp>
      <p:sp>
        <p:nvSpPr>
          <p:cNvPr id="4521" name="Freeform 425"/>
          <p:cNvSpPr>
            <a:spLocks noChangeArrowheads="1"/>
          </p:cNvSpPr>
          <p:nvPr/>
        </p:nvSpPr>
        <p:spPr bwMode="auto">
          <a:xfrm>
            <a:off x="16787813" y="11839575"/>
            <a:ext cx="140495" cy="142875"/>
          </a:xfrm>
          <a:custGeom>
            <a:avLst/>
            <a:gdLst>
              <a:gd name="T0" fmla="*/ 114 w 114"/>
              <a:gd name="T1" fmla="*/ 0 h 115"/>
              <a:gd name="T2" fmla="*/ 114 w 114"/>
              <a:gd name="T3" fmla="*/ 20 h 115"/>
              <a:gd name="T4" fmla="*/ 80 w 114"/>
              <a:gd name="T5" fmla="*/ 85 h 115"/>
              <a:gd name="T6" fmla="*/ 0 w 114"/>
              <a:gd name="T7" fmla="*/ 115 h 115"/>
              <a:gd name="T8" fmla="*/ 0 w 114"/>
              <a:gd name="T9" fmla="*/ 94 h 115"/>
              <a:gd name="T10" fmla="*/ 80 w 114"/>
              <a:gd name="T11" fmla="*/ 64 h 115"/>
              <a:gd name="T12" fmla="*/ 114 w 114"/>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114" h="115">
                <a:moveTo>
                  <a:pt x="114" y="0"/>
                </a:moveTo>
                <a:lnTo>
                  <a:pt x="114" y="20"/>
                </a:lnTo>
                <a:cubicBezTo>
                  <a:pt x="114" y="44"/>
                  <a:pt x="102" y="66"/>
                  <a:pt x="80" y="85"/>
                </a:cubicBezTo>
                <a:cubicBezTo>
                  <a:pt x="57" y="105"/>
                  <a:pt x="30" y="115"/>
                  <a:pt x="0" y="115"/>
                </a:cubicBezTo>
                <a:lnTo>
                  <a:pt x="0" y="94"/>
                </a:lnTo>
                <a:cubicBezTo>
                  <a:pt x="30" y="94"/>
                  <a:pt x="57" y="84"/>
                  <a:pt x="80" y="64"/>
                </a:cubicBezTo>
                <a:cubicBezTo>
                  <a:pt x="102" y="45"/>
                  <a:pt x="114" y="24"/>
                  <a:pt x="114" y="0"/>
                </a:cubicBezTo>
              </a:path>
            </a:pathLst>
          </a:custGeom>
          <a:solidFill>
            <a:srgbClr val="737678"/>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22" name="Freeform 426"/>
          <p:cNvSpPr>
            <a:spLocks noChangeArrowheads="1"/>
          </p:cNvSpPr>
          <p:nvPr/>
        </p:nvSpPr>
        <p:spPr bwMode="auto">
          <a:xfrm>
            <a:off x="16787813" y="11884820"/>
            <a:ext cx="128588" cy="97631"/>
          </a:xfrm>
          <a:custGeom>
            <a:avLst/>
            <a:gdLst>
              <a:gd name="T0" fmla="*/ 104 w 104"/>
              <a:gd name="T1" fmla="*/ 0 h 78"/>
              <a:gd name="T2" fmla="*/ 104 w 104"/>
              <a:gd name="T3" fmla="*/ 20 h 78"/>
              <a:gd name="T4" fmla="*/ 0 w 104"/>
              <a:gd name="T5" fmla="*/ 78 h 78"/>
              <a:gd name="T6" fmla="*/ 0 w 104"/>
              <a:gd name="T7" fmla="*/ 5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104" y="20"/>
                </a:lnTo>
                <a:cubicBezTo>
                  <a:pt x="82" y="59"/>
                  <a:pt x="48" y="78"/>
                  <a:pt x="0" y="78"/>
                </a:cubicBezTo>
                <a:lnTo>
                  <a:pt x="0" y="58"/>
                </a:lnTo>
                <a:cubicBezTo>
                  <a:pt x="48" y="58"/>
                  <a:pt x="82" y="38"/>
                  <a:pt x="104" y="0"/>
                </a:cubicBezTo>
              </a:path>
            </a:pathLst>
          </a:custGeom>
          <a:solidFill>
            <a:srgbClr val="737678"/>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23" name="Freeform 427"/>
          <p:cNvSpPr>
            <a:spLocks noChangeArrowheads="1"/>
          </p:cNvSpPr>
          <p:nvPr/>
        </p:nvSpPr>
        <p:spPr bwMode="auto">
          <a:xfrm>
            <a:off x="16359188" y="11946732"/>
            <a:ext cx="428625" cy="35718"/>
          </a:xfrm>
          <a:custGeom>
            <a:avLst/>
            <a:gdLst>
              <a:gd name="T0" fmla="*/ 345 w 345"/>
              <a:gd name="T1" fmla="*/ 7 h 28"/>
              <a:gd name="T2" fmla="*/ 345 w 345"/>
              <a:gd name="T3" fmla="*/ 28 h 28"/>
              <a:gd name="T4" fmla="*/ 9 w 345"/>
              <a:gd name="T5" fmla="*/ 28 h 28"/>
              <a:gd name="T6" fmla="*/ 0 w 345"/>
              <a:gd name="T7" fmla="*/ 0 h 28"/>
              <a:gd name="T8" fmla="*/ 345 w 345"/>
              <a:gd name="T9" fmla="*/ 7 h 28"/>
              <a:gd name="T10" fmla="*/ 345 w 345"/>
              <a:gd name="T11" fmla="*/ 7 h 28"/>
            </a:gdLst>
            <a:ahLst/>
            <a:cxnLst>
              <a:cxn ang="0">
                <a:pos x="T0" y="T1"/>
              </a:cxn>
              <a:cxn ang="0">
                <a:pos x="T2" y="T3"/>
              </a:cxn>
              <a:cxn ang="0">
                <a:pos x="T4" y="T5"/>
              </a:cxn>
              <a:cxn ang="0">
                <a:pos x="T6" y="T7"/>
              </a:cxn>
              <a:cxn ang="0">
                <a:pos x="T8" y="T9"/>
              </a:cxn>
              <a:cxn ang="0">
                <a:pos x="T10" y="T11"/>
              </a:cxn>
            </a:cxnLst>
            <a:rect l="0" t="0" r="r" b="b"/>
            <a:pathLst>
              <a:path w="345" h="28">
                <a:moveTo>
                  <a:pt x="345" y="7"/>
                </a:moveTo>
                <a:lnTo>
                  <a:pt x="345" y="28"/>
                </a:lnTo>
                <a:lnTo>
                  <a:pt x="9" y="28"/>
                </a:lnTo>
                <a:lnTo>
                  <a:pt x="0" y="0"/>
                </a:lnTo>
                <a:lnTo>
                  <a:pt x="345" y="7"/>
                </a:lnTo>
                <a:lnTo>
                  <a:pt x="345" y="7"/>
                </a:lnTo>
                <a:close/>
              </a:path>
            </a:pathLst>
          </a:custGeom>
          <a:solidFill>
            <a:srgbClr val="737678"/>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24" name="Freeform 428"/>
          <p:cNvSpPr>
            <a:spLocks noChangeArrowheads="1"/>
          </p:cNvSpPr>
          <p:nvPr/>
        </p:nvSpPr>
        <p:spPr bwMode="auto">
          <a:xfrm>
            <a:off x="16228220" y="11839575"/>
            <a:ext cx="142875" cy="142875"/>
          </a:xfrm>
          <a:custGeom>
            <a:avLst/>
            <a:gdLst>
              <a:gd name="T0" fmla="*/ 113 w 113"/>
              <a:gd name="T1" fmla="*/ 94 h 115"/>
              <a:gd name="T2" fmla="*/ 113 w 113"/>
              <a:gd name="T3" fmla="*/ 115 h 115"/>
              <a:gd name="T4" fmla="*/ 33 w 113"/>
              <a:gd name="T5" fmla="*/ 85 h 115"/>
              <a:gd name="T6" fmla="*/ 0 w 113"/>
              <a:gd name="T7" fmla="*/ 20 h 115"/>
              <a:gd name="T8" fmla="*/ 0 w 113"/>
              <a:gd name="T9" fmla="*/ 0 h 115"/>
              <a:gd name="T10" fmla="*/ 33 w 113"/>
              <a:gd name="T11" fmla="*/ 64 h 115"/>
              <a:gd name="T12" fmla="*/ 113 w 113"/>
              <a:gd name="T13" fmla="*/ 94 h 115"/>
            </a:gdLst>
            <a:ahLst/>
            <a:cxnLst>
              <a:cxn ang="0">
                <a:pos x="T0" y="T1"/>
              </a:cxn>
              <a:cxn ang="0">
                <a:pos x="T2" y="T3"/>
              </a:cxn>
              <a:cxn ang="0">
                <a:pos x="T4" y="T5"/>
              </a:cxn>
              <a:cxn ang="0">
                <a:pos x="T6" y="T7"/>
              </a:cxn>
              <a:cxn ang="0">
                <a:pos x="T8" y="T9"/>
              </a:cxn>
              <a:cxn ang="0">
                <a:pos x="T10" y="T11"/>
              </a:cxn>
              <a:cxn ang="0">
                <a:pos x="T12" y="T13"/>
              </a:cxn>
            </a:cxnLst>
            <a:rect l="0" t="0" r="r" b="b"/>
            <a:pathLst>
              <a:path w="113" h="115">
                <a:moveTo>
                  <a:pt x="113" y="94"/>
                </a:moveTo>
                <a:lnTo>
                  <a:pt x="113" y="115"/>
                </a:lnTo>
                <a:cubicBezTo>
                  <a:pt x="83" y="115"/>
                  <a:pt x="56" y="105"/>
                  <a:pt x="33" y="85"/>
                </a:cubicBezTo>
                <a:cubicBezTo>
                  <a:pt x="11" y="66"/>
                  <a:pt x="0" y="44"/>
                  <a:pt x="0" y="20"/>
                </a:cubicBezTo>
                <a:lnTo>
                  <a:pt x="0" y="0"/>
                </a:lnTo>
                <a:cubicBezTo>
                  <a:pt x="0" y="24"/>
                  <a:pt x="11" y="45"/>
                  <a:pt x="33" y="64"/>
                </a:cubicBezTo>
                <a:cubicBezTo>
                  <a:pt x="56" y="84"/>
                  <a:pt x="83" y="94"/>
                  <a:pt x="113" y="94"/>
                </a:cubicBezTo>
              </a:path>
            </a:pathLst>
          </a:custGeom>
          <a:solidFill>
            <a:srgbClr val="737678"/>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25" name="Freeform 429"/>
          <p:cNvSpPr>
            <a:spLocks noChangeArrowheads="1"/>
          </p:cNvSpPr>
          <p:nvPr/>
        </p:nvSpPr>
        <p:spPr bwMode="auto">
          <a:xfrm>
            <a:off x="16228220" y="11839575"/>
            <a:ext cx="142875" cy="142875"/>
          </a:xfrm>
          <a:custGeom>
            <a:avLst/>
            <a:gdLst>
              <a:gd name="T0" fmla="*/ 113 w 113"/>
              <a:gd name="T1" fmla="*/ 94 h 115"/>
              <a:gd name="T2" fmla="*/ 113 w 113"/>
              <a:gd name="T3" fmla="*/ 115 h 115"/>
              <a:gd name="T4" fmla="*/ 33 w 113"/>
              <a:gd name="T5" fmla="*/ 85 h 115"/>
              <a:gd name="T6" fmla="*/ 0 w 113"/>
              <a:gd name="T7" fmla="*/ 20 h 115"/>
              <a:gd name="T8" fmla="*/ 0 w 113"/>
              <a:gd name="T9" fmla="*/ 0 h 115"/>
              <a:gd name="T10" fmla="*/ 33 w 113"/>
              <a:gd name="T11" fmla="*/ 64 h 115"/>
              <a:gd name="T12" fmla="*/ 113 w 113"/>
              <a:gd name="T13" fmla="*/ 94 h 115"/>
            </a:gdLst>
            <a:ahLst/>
            <a:cxnLst>
              <a:cxn ang="0">
                <a:pos x="T0" y="T1"/>
              </a:cxn>
              <a:cxn ang="0">
                <a:pos x="T2" y="T3"/>
              </a:cxn>
              <a:cxn ang="0">
                <a:pos x="T4" y="T5"/>
              </a:cxn>
              <a:cxn ang="0">
                <a:pos x="T6" y="T7"/>
              </a:cxn>
              <a:cxn ang="0">
                <a:pos x="T8" y="T9"/>
              </a:cxn>
              <a:cxn ang="0">
                <a:pos x="T10" y="T11"/>
              </a:cxn>
              <a:cxn ang="0">
                <a:pos x="T12" y="T13"/>
              </a:cxn>
            </a:cxnLst>
            <a:rect l="0" t="0" r="r" b="b"/>
            <a:pathLst>
              <a:path w="113" h="115">
                <a:moveTo>
                  <a:pt x="113" y="94"/>
                </a:moveTo>
                <a:lnTo>
                  <a:pt x="113" y="115"/>
                </a:lnTo>
                <a:cubicBezTo>
                  <a:pt x="83" y="115"/>
                  <a:pt x="56" y="105"/>
                  <a:pt x="33" y="85"/>
                </a:cubicBezTo>
                <a:cubicBezTo>
                  <a:pt x="11" y="66"/>
                  <a:pt x="0" y="44"/>
                  <a:pt x="0" y="20"/>
                </a:cubicBezTo>
                <a:lnTo>
                  <a:pt x="0" y="0"/>
                </a:lnTo>
                <a:cubicBezTo>
                  <a:pt x="0" y="24"/>
                  <a:pt x="11" y="45"/>
                  <a:pt x="33" y="64"/>
                </a:cubicBezTo>
                <a:cubicBezTo>
                  <a:pt x="56" y="84"/>
                  <a:pt x="83" y="94"/>
                  <a:pt x="113" y="94"/>
                </a:cubicBezTo>
              </a:path>
            </a:pathLst>
          </a:custGeom>
          <a:solidFill>
            <a:srgbClr val="737678"/>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26" name="Freeform 430"/>
          <p:cNvSpPr>
            <a:spLocks noChangeArrowheads="1"/>
          </p:cNvSpPr>
          <p:nvPr/>
        </p:nvSpPr>
        <p:spPr bwMode="auto">
          <a:xfrm>
            <a:off x="16228220" y="11522870"/>
            <a:ext cx="700088" cy="433388"/>
          </a:xfrm>
          <a:custGeom>
            <a:avLst/>
            <a:gdLst>
              <a:gd name="T0" fmla="*/ 216 w 563"/>
              <a:gd name="T1" fmla="*/ 0 h 348"/>
              <a:gd name="T2" fmla="*/ 348 w 563"/>
              <a:gd name="T3" fmla="*/ 84 h 348"/>
              <a:gd name="T4" fmla="*/ 389 w 563"/>
              <a:gd name="T5" fmla="*/ 71 h 348"/>
              <a:gd name="T6" fmla="*/ 462 w 563"/>
              <a:gd name="T7" fmla="*/ 141 h 348"/>
              <a:gd name="T8" fmla="*/ 534 w 563"/>
              <a:gd name="T9" fmla="*/ 178 h 348"/>
              <a:gd name="T10" fmla="*/ 563 w 563"/>
              <a:gd name="T11" fmla="*/ 245 h 348"/>
              <a:gd name="T12" fmla="*/ 563 w 563"/>
              <a:gd name="T13" fmla="*/ 254 h 348"/>
              <a:gd name="T14" fmla="*/ 530 w 563"/>
              <a:gd name="T15" fmla="*/ 319 h 348"/>
              <a:gd name="T16" fmla="*/ 449 w 563"/>
              <a:gd name="T17" fmla="*/ 348 h 348"/>
              <a:gd name="T18" fmla="*/ 113 w 563"/>
              <a:gd name="T19" fmla="*/ 348 h 348"/>
              <a:gd name="T20" fmla="*/ 33 w 563"/>
              <a:gd name="T21" fmla="*/ 319 h 348"/>
              <a:gd name="T22" fmla="*/ 0 w 563"/>
              <a:gd name="T23" fmla="*/ 254 h 348"/>
              <a:gd name="T24" fmla="*/ 0 w 563"/>
              <a:gd name="T25" fmla="*/ 245 h 348"/>
              <a:gd name="T26" fmla="*/ 20 w 563"/>
              <a:gd name="T27" fmla="*/ 187 h 348"/>
              <a:gd name="T28" fmla="*/ 72 w 563"/>
              <a:gd name="T29" fmla="*/ 147 h 348"/>
              <a:gd name="T30" fmla="*/ 72 w 563"/>
              <a:gd name="T31" fmla="*/ 145 h 348"/>
              <a:gd name="T32" fmla="*/ 72 w 563"/>
              <a:gd name="T33" fmla="*/ 142 h 348"/>
              <a:gd name="T34" fmla="*/ 115 w 563"/>
              <a:gd name="T35" fmla="*/ 41 h 348"/>
              <a:gd name="T36" fmla="*/ 216 w 563"/>
              <a:gd name="T37" fmla="*/ 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3" h="348">
                <a:moveTo>
                  <a:pt x="216" y="0"/>
                </a:moveTo>
                <a:cubicBezTo>
                  <a:pt x="278" y="0"/>
                  <a:pt x="322" y="28"/>
                  <a:pt x="348" y="84"/>
                </a:cubicBezTo>
                <a:cubicBezTo>
                  <a:pt x="360" y="76"/>
                  <a:pt x="374" y="71"/>
                  <a:pt x="389" y="71"/>
                </a:cubicBezTo>
                <a:cubicBezTo>
                  <a:pt x="436" y="71"/>
                  <a:pt x="461" y="95"/>
                  <a:pt x="462" y="141"/>
                </a:cubicBezTo>
                <a:cubicBezTo>
                  <a:pt x="489" y="144"/>
                  <a:pt x="513" y="156"/>
                  <a:pt x="534" y="178"/>
                </a:cubicBezTo>
                <a:cubicBezTo>
                  <a:pt x="553" y="200"/>
                  <a:pt x="563" y="222"/>
                  <a:pt x="563" y="245"/>
                </a:cubicBezTo>
                <a:lnTo>
                  <a:pt x="563" y="254"/>
                </a:lnTo>
                <a:cubicBezTo>
                  <a:pt x="563" y="278"/>
                  <a:pt x="552" y="300"/>
                  <a:pt x="530" y="319"/>
                </a:cubicBezTo>
                <a:cubicBezTo>
                  <a:pt x="507" y="338"/>
                  <a:pt x="480" y="348"/>
                  <a:pt x="449" y="348"/>
                </a:cubicBezTo>
                <a:lnTo>
                  <a:pt x="113" y="348"/>
                </a:lnTo>
                <a:cubicBezTo>
                  <a:pt x="83" y="348"/>
                  <a:pt x="56" y="338"/>
                  <a:pt x="33" y="319"/>
                </a:cubicBezTo>
                <a:cubicBezTo>
                  <a:pt x="11" y="300"/>
                  <a:pt x="0" y="278"/>
                  <a:pt x="0" y="254"/>
                </a:cubicBezTo>
                <a:lnTo>
                  <a:pt x="0" y="245"/>
                </a:lnTo>
                <a:cubicBezTo>
                  <a:pt x="0" y="225"/>
                  <a:pt x="6" y="206"/>
                  <a:pt x="20" y="187"/>
                </a:cubicBezTo>
                <a:cubicBezTo>
                  <a:pt x="35" y="166"/>
                  <a:pt x="52" y="152"/>
                  <a:pt x="72" y="147"/>
                </a:cubicBezTo>
                <a:cubicBezTo>
                  <a:pt x="72" y="146"/>
                  <a:pt x="72" y="145"/>
                  <a:pt x="72" y="145"/>
                </a:cubicBezTo>
                <a:cubicBezTo>
                  <a:pt x="72" y="144"/>
                  <a:pt x="72" y="143"/>
                  <a:pt x="72" y="142"/>
                </a:cubicBezTo>
                <a:cubicBezTo>
                  <a:pt x="72" y="103"/>
                  <a:pt x="86" y="69"/>
                  <a:pt x="115" y="41"/>
                </a:cubicBezTo>
                <a:cubicBezTo>
                  <a:pt x="143" y="13"/>
                  <a:pt x="177" y="0"/>
                  <a:pt x="216" y="0"/>
                </a:cubicBezTo>
              </a:path>
            </a:pathLst>
          </a:custGeom>
          <a:solidFill>
            <a:srgbClr val="C5C6C7"/>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27" name="Text Box 431"/>
          <p:cNvSpPr txBox="1">
            <a:spLocks noChangeArrowheads="1"/>
          </p:cNvSpPr>
          <p:nvPr/>
        </p:nvSpPr>
        <p:spPr bwMode="auto">
          <a:xfrm>
            <a:off x="16225838" y="12051507"/>
            <a:ext cx="704850" cy="115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eaLnBrk="1" hangingPunct="1"/>
            <a:r>
              <a:rPr lang="en-US" altLang="ko-KR" sz="750">
                <a:solidFill>
                  <a:srgbClr val="000000"/>
                </a:solidFill>
                <a:ea typeface="굴림" panose="020B0600000101010101" pitchFamily="50" charset="-127"/>
              </a:rPr>
              <a:t>Internet</a:t>
            </a:r>
          </a:p>
        </p:txBody>
      </p:sp>
      <p:sp>
        <p:nvSpPr>
          <p:cNvPr id="4528" name="Freeform 432"/>
          <p:cNvSpPr>
            <a:spLocks noChangeArrowheads="1"/>
          </p:cNvSpPr>
          <p:nvPr/>
        </p:nvSpPr>
        <p:spPr bwMode="auto">
          <a:xfrm>
            <a:off x="16304420" y="10270333"/>
            <a:ext cx="550068" cy="545306"/>
          </a:xfrm>
          <a:custGeom>
            <a:avLst/>
            <a:gdLst>
              <a:gd name="T0" fmla="*/ 221 w 442"/>
              <a:gd name="T1" fmla="*/ 0 h 439"/>
              <a:gd name="T2" fmla="*/ 377 w 442"/>
              <a:gd name="T3" fmla="*/ 64 h 439"/>
              <a:gd name="T4" fmla="*/ 442 w 442"/>
              <a:gd name="T5" fmla="*/ 219 h 439"/>
              <a:gd name="T6" fmla="*/ 377 w 442"/>
              <a:gd name="T7" fmla="*/ 374 h 439"/>
              <a:gd name="T8" fmla="*/ 221 w 442"/>
              <a:gd name="T9" fmla="*/ 439 h 439"/>
              <a:gd name="T10" fmla="*/ 64 w 442"/>
              <a:gd name="T11" fmla="*/ 374 h 439"/>
              <a:gd name="T12" fmla="*/ 0 w 442"/>
              <a:gd name="T13" fmla="*/ 219 h 439"/>
              <a:gd name="T14" fmla="*/ 64 w 442"/>
              <a:gd name="T15" fmla="*/ 64 h 439"/>
              <a:gd name="T16" fmla="*/ 221 w 442"/>
              <a:gd name="T17" fmla="*/ 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2" h="439">
                <a:moveTo>
                  <a:pt x="221" y="0"/>
                </a:moveTo>
                <a:cubicBezTo>
                  <a:pt x="282" y="0"/>
                  <a:pt x="334" y="21"/>
                  <a:pt x="377" y="64"/>
                </a:cubicBezTo>
                <a:cubicBezTo>
                  <a:pt x="420" y="107"/>
                  <a:pt x="442" y="158"/>
                  <a:pt x="442" y="219"/>
                </a:cubicBezTo>
                <a:cubicBezTo>
                  <a:pt x="442" y="280"/>
                  <a:pt x="420" y="331"/>
                  <a:pt x="377" y="374"/>
                </a:cubicBezTo>
                <a:cubicBezTo>
                  <a:pt x="334" y="417"/>
                  <a:pt x="282" y="439"/>
                  <a:pt x="221" y="439"/>
                </a:cubicBezTo>
                <a:cubicBezTo>
                  <a:pt x="160" y="439"/>
                  <a:pt x="107" y="417"/>
                  <a:pt x="64" y="374"/>
                </a:cubicBezTo>
                <a:cubicBezTo>
                  <a:pt x="21" y="331"/>
                  <a:pt x="0" y="280"/>
                  <a:pt x="0" y="219"/>
                </a:cubicBezTo>
                <a:cubicBezTo>
                  <a:pt x="0" y="158"/>
                  <a:pt x="21" y="107"/>
                  <a:pt x="64" y="64"/>
                </a:cubicBezTo>
                <a:cubicBezTo>
                  <a:pt x="107" y="21"/>
                  <a:pt x="160" y="0"/>
                  <a:pt x="221" y="0"/>
                </a:cubicBezTo>
              </a:path>
            </a:pathLst>
          </a:custGeom>
          <a:solidFill>
            <a:srgbClr val="F58536"/>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29" name="Freeform 433"/>
          <p:cNvSpPr>
            <a:spLocks noChangeArrowheads="1"/>
          </p:cNvSpPr>
          <p:nvPr/>
        </p:nvSpPr>
        <p:spPr bwMode="auto">
          <a:xfrm>
            <a:off x="16304420" y="10541795"/>
            <a:ext cx="550068" cy="297656"/>
          </a:xfrm>
          <a:custGeom>
            <a:avLst/>
            <a:gdLst>
              <a:gd name="T0" fmla="*/ 442 w 442"/>
              <a:gd name="T1" fmla="*/ 0 h 238"/>
              <a:gd name="T2" fmla="*/ 442 w 442"/>
              <a:gd name="T3" fmla="*/ 19 h 238"/>
              <a:gd name="T4" fmla="*/ 377 w 442"/>
              <a:gd name="T5" fmla="*/ 174 h 238"/>
              <a:gd name="T6" fmla="*/ 221 w 442"/>
              <a:gd name="T7" fmla="*/ 238 h 238"/>
              <a:gd name="T8" fmla="*/ 64 w 442"/>
              <a:gd name="T9" fmla="*/ 174 h 238"/>
              <a:gd name="T10" fmla="*/ 0 w 442"/>
              <a:gd name="T11" fmla="*/ 19 h 238"/>
              <a:gd name="T12" fmla="*/ 0 w 442"/>
              <a:gd name="T13" fmla="*/ 0 h 238"/>
              <a:gd name="T14" fmla="*/ 64 w 442"/>
              <a:gd name="T15" fmla="*/ 155 h 238"/>
              <a:gd name="T16" fmla="*/ 221 w 442"/>
              <a:gd name="T17" fmla="*/ 219 h 238"/>
              <a:gd name="T18" fmla="*/ 377 w 442"/>
              <a:gd name="T19" fmla="*/ 155 h 238"/>
              <a:gd name="T20" fmla="*/ 442 w 442"/>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 h="238">
                <a:moveTo>
                  <a:pt x="442" y="0"/>
                </a:moveTo>
                <a:lnTo>
                  <a:pt x="442" y="19"/>
                </a:lnTo>
                <a:cubicBezTo>
                  <a:pt x="442" y="79"/>
                  <a:pt x="420" y="131"/>
                  <a:pt x="377" y="174"/>
                </a:cubicBezTo>
                <a:cubicBezTo>
                  <a:pt x="334" y="217"/>
                  <a:pt x="282" y="238"/>
                  <a:pt x="221" y="238"/>
                </a:cubicBezTo>
                <a:cubicBezTo>
                  <a:pt x="160" y="238"/>
                  <a:pt x="107" y="217"/>
                  <a:pt x="64" y="174"/>
                </a:cubicBezTo>
                <a:cubicBezTo>
                  <a:pt x="21" y="131"/>
                  <a:pt x="0" y="79"/>
                  <a:pt x="0" y="19"/>
                </a:cubicBezTo>
                <a:lnTo>
                  <a:pt x="0" y="0"/>
                </a:lnTo>
                <a:cubicBezTo>
                  <a:pt x="0" y="60"/>
                  <a:pt x="21" y="112"/>
                  <a:pt x="64" y="155"/>
                </a:cubicBezTo>
                <a:cubicBezTo>
                  <a:pt x="107" y="198"/>
                  <a:pt x="160" y="219"/>
                  <a:pt x="221" y="219"/>
                </a:cubicBezTo>
                <a:cubicBezTo>
                  <a:pt x="282" y="219"/>
                  <a:pt x="334" y="198"/>
                  <a:pt x="377" y="155"/>
                </a:cubicBezTo>
                <a:cubicBezTo>
                  <a:pt x="420" y="112"/>
                  <a:pt x="442" y="60"/>
                  <a:pt x="442" y="0"/>
                </a:cubicBezTo>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30" name="Freeform 434"/>
          <p:cNvSpPr>
            <a:spLocks noChangeArrowheads="1"/>
          </p:cNvSpPr>
          <p:nvPr/>
        </p:nvSpPr>
        <p:spPr bwMode="auto">
          <a:xfrm>
            <a:off x="16821150" y="10625138"/>
            <a:ext cx="19050" cy="71438"/>
          </a:xfrm>
          <a:custGeom>
            <a:avLst/>
            <a:gdLst>
              <a:gd name="T0" fmla="*/ 16 w 16"/>
              <a:gd name="T1" fmla="*/ 0 h 57"/>
              <a:gd name="T2" fmla="*/ 16 w 16"/>
              <a:gd name="T3" fmla="*/ 19 h 57"/>
              <a:gd name="T4" fmla="*/ 0 w 16"/>
              <a:gd name="T5" fmla="*/ 57 h 57"/>
              <a:gd name="T6" fmla="*/ 0 w 16"/>
              <a:gd name="T7" fmla="*/ 38 h 57"/>
              <a:gd name="T8" fmla="*/ 16 w 16"/>
              <a:gd name="T9" fmla="*/ 0 h 57"/>
            </a:gdLst>
            <a:ahLst/>
            <a:cxnLst>
              <a:cxn ang="0">
                <a:pos x="T0" y="T1"/>
              </a:cxn>
              <a:cxn ang="0">
                <a:pos x="T2" y="T3"/>
              </a:cxn>
              <a:cxn ang="0">
                <a:pos x="T4" y="T5"/>
              </a:cxn>
              <a:cxn ang="0">
                <a:pos x="T6" y="T7"/>
              </a:cxn>
              <a:cxn ang="0">
                <a:pos x="T8" y="T9"/>
              </a:cxn>
            </a:cxnLst>
            <a:rect l="0" t="0" r="r" b="b"/>
            <a:pathLst>
              <a:path w="16" h="57">
                <a:moveTo>
                  <a:pt x="16" y="0"/>
                </a:moveTo>
                <a:lnTo>
                  <a:pt x="16" y="19"/>
                </a:lnTo>
                <a:cubicBezTo>
                  <a:pt x="12" y="32"/>
                  <a:pt x="6" y="45"/>
                  <a:pt x="0" y="57"/>
                </a:cubicBezTo>
                <a:lnTo>
                  <a:pt x="0" y="38"/>
                </a:lnTo>
                <a:cubicBezTo>
                  <a:pt x="6" y="26"/>
                  <a:pt x="12" y="13"/>
                  <a:pt x="16" y="0"/>
                </a:cubicBezTo>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31" name="Freeform 435"/>
          <p:cNvSpPr>
            <a:spLocks noChangeArrowheads="1"/>
          </p:cNvSpPr>
          <p:nvPr/>
        </p:nvSpPr>
        <p:spPr bwMode="auto">
          <a:xfrm>
            <a:off x="16304420" y="10541795"/>
            <a:ext cx="516731" cy="297656"/>
          </a:xfrm>
          <a:custGeom>
            <a:avLst/>
            <a:gdLst>
              <a:gd name="T0" fmla="*/ 415 w 415"/>
              <a:gd name="T1" fmla="*/ 105 h 238"/>
              <a:gd name="T2" fmla="*/ 415 w 415"/>
              <a:gd name="T3" fmla="*/ 124 h 238"/>
              <a:gd name="T4" fmla="*/ 221 w 415"/>
              <a:gd name="T5" fmla="*/ 238 h 238"/>
              <a:gd name="T6" fmla="*/ 64 w 415"/>
              <a:gd name="T7" fmla="*/ 174 h 238"/>
              <a:gd name="T8" fmla="*/ 0 w 415"/>
              <a:gd name="T9" fmla="*/ 19 h 238"/>
              <a:gd name="T10" fmla="*/ 0 w 415"/>
              <a:gd name="T11" fmla="*/ 0 h 238"/>
              <a:gd name="T12" fmla="*/ 64 w 415"/>
              <a:gd name="T13" fmla="*/ 155 h 238"/>
              <a:gd name="T14" fmla="*/ 221 w 415"/>
              <a:gd name="T15" fmla="*/ 219 h 238"/>
              <a:gd name="T16" fmla="*/ 415 w 415"/>
              <a:gd name="T17" fmla="*/ 10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5" h="238">
                <a:moveTo>
                  <a:pt x="415" y="105"/>
                </a:moveTo>
                <a:lnTo>
                  <a:pt x="415" y="124"/>
                </a:lnTo>
                <a:cubicBezTo>
                  <a:pt x="373" y="200"/>
                  <a:pt x="308" y="238"/>
                  <a:pt x="221" y="238"/>
                </a:cubicBezTo>
                <a:cubicBezTo>
                  <a:pt x="160" y="238"/>
                  <a:pt x="107" y="217"/>
                  <a:pt x="64" y="174"/>
                </a:cubicBezTo>
                <a:cubicBezTo>
                  <a:pt x="21" y="131"/>
                  <a:pt x="0" y="79"/>
                  <a:pt x="0" y="19"/>
                </a:cubicBezTo>
                <a:lnTo>
                  <a:pt x="0" y="0"/>
                </a:lnTo>
                <a:cubicBezTo>
                  <a:pt x="0" y="60"/>
                  <a:pt x="21" y="112"/>
                  <a:pt x="64" y="155"/>
                </a:cubicBezTo>
                <a:cubicBezTo>
                  <a:pt x="107" y="198"/>
                  <a:pt x="160" y="219"/>
                  <a:pt x="221" y="219"/>
                </a:cubicBezTo>
                <a:cubicBezTo>
                  <a:pt x="308" y="219"/>
                  <a:pt x="373" y="181"/>
                  <a:pt x="415" y="105"/>
                </a:cubicBezTo>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32" name="Freeform 436"/>
          <p:cNvSpPr>
            <a:spLocks noChangeArrowheads="1"/>
          </p:cNvSpPr>
          <p:nvPr/>
        </p:nvSpPr>
        <p:spPr bwMode="auto">
          <a:xfrm>
            <a:off x="16840200" y="10579895"/>
            <a:ext cx="11907" cy="69056"/>
          </a:xfrm>
          <a:custGeom>
            <a:avLst/>
            <a:gdLst>
              <a:gd name="T0" fmla="*/ 8 w 8"/>
              <a:gd name="T1" fmla="*/ 0 h 54"/>
              <a:gd name="T2" fmla="*/ 8 w 8"/>
              <a:gd name="T3" fmla="*/ 19 h 54"/>
              <a:gd name="T4" fmla="*/ 0 w 8"/>
              <a:gd name="T5" fmla="*/ 54 h 54"/>
              <a:gd name="T6" fmla="*/ 0 w 8"/>
              <a:gd name="T7" fmla="*/ 35 h 54"/>
              <a:gd name="T8" fmla="*/ 8 w 8"/>
              <a:gd name="T9" fmla="*/ 0 h 54"/>
            </a:gdLst>
            <a:ahLst/>
            <a:cxnLst>
              <a:cxn ang="0">
                <a:pos x="T0" y="T1"/>
              </a:cxn>
              <a:cxn ang="0">
                <a:pos x="T2" y="T3"/>
              </a:cxn>
              <a:cxn ang="0">
                <a:pos x="T4" y="T5"/>
              </a:cxn>
              <a:cxn ang="0">
                <a:pos x="T6" y="T7"/>
              </a:cxn>
              <a:cxn ang="0">
                <a:pos x="T8" y="T9"/>
              </a:cxn>
            </a:cxnLst>
            <a:rect l="0" t="0" r="r" b="b"/>
            <a:pathLst>
              <a:path w="8" h="54">
                <a:moveTo>
                  <a:pt x="8" y="0"/>
                </a:moveTo>
                <a:lnTo>
                  <a:pt x="8" y="19"/>
                </a:lnTo>
                <a:cubicBezTo>
                  <a:pt x="6" y="31"/>
                  <a:pt x="3" y="43"/>
                  <a:pt x="0" y="54"/>
                </a:cubicBezTo>
                <a:lnTo>
                  <a:pt x="0" y="35"/>
                </a:lnTo>
                <a:cubicBezTo>
                  <a:pt x="3" y="24"/>
                  <a:pt x="6" y="12"/>
                  <a:pt x="8" y="0"/>
                </a:cubicBezTo>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33" name="Freeform 437"/>
          <p:cNvSpPr>
            <a:spLocks noChangeArrowheads="1"/>
          </p:cNvSpPr>
          <p:nvPr/>
        </p:nvSpPr>
        <p:spPr bwMode="auto">
          <a:xfrm>
            <a:off x="16352045" y="10365583"/>
            <a:ext cx="454818" cy="290513"/>
          </a:xfrm>
          <a:custGeom>
            <a:avLst/>
            <a:gdLst>
              <a:gd name="T0" fmla="*/ 0 w 367"/>
              <a:gd name="T1" fmla="*/ 166 h 234"/>
              <a:gd name="T2" fmla="*/ 0 w 367"/>
              <a:gd name="T3" fmla="*/ 160 h 234"/>
              <a:gd name="T4" fmla="*/ 45 w 367"/>
              <a:gd name="T5" fmla="*/ 93 h 234"/>
              <a:gd name="T6" fmla="*/ 75 w 367"/>
              <a:gd name="T7" fmla="*/ 27 h 234"/>
              <a:gd name="T8" fmla="*/ 143 w 367"/>
              <a:gd name="T9" fmla="*/ 0 h 234"/>
              <a:gd name="T10" fmla="*/ 228 w 367"/>
              <a:gd name="T11" fmla="*/ 48 h 234"/>
              <a:gd name="T12" fmla="*/ 250 w 367"/>
              <a:gd name="T13" fmla="*/ 44 h 234"/>
              <a:gd name="T14" fmla="*/ 303 w 367"/>
              <a:gd name="T15" fmla="*/ 88 h 234"/>
              <a:gd name="T16" fmla="*/ 367 w 367"/>
              <a:gd name="T17" fmla="*/ 160 h 234"/>
              <a:gd name="T18" fmla="*/ 367 w 367"/>
              <a:gd name="T19" fmla="*/ 166 h 234"/>
              <a:gd name="T20" fmla="*/ 343 w 367"/>
              <a:gd name="T21" fmla="*/ 214 h 234"/>
              <a:gd name="T22" fmla="*/ 287 w 367"/>
              <a:gd name="T23" fmla="*/ 234 h 234"/>
              <a:gd name="T24" fmla="*/ 79 w 367"/>
              <a:gd name="T25" fmla="*/ 234 h 234"/>
              <a:gd name="T26" fmla="*/ 23 w 367"/>
              <a:gd name="T27" fmla="*/ 214 h 234"/>
              <a:gd name="T28" fmla="*/ 0 w 367"/>
              <a:gd name="T29" fmla="*/ 166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7" h="234">
                <a:moveTo>
                  <a:pt x="0" y="166"/>
                </a:moveTo>
                <a:lnTo>
                  <a:pt x="0" y="160"/>
                </a:lnTo>
                <a:cubicBezTo>
                  <a:pt x="0" y="129"/>
                  <a:pt x="15" y="106"/>
                  <a:pt x="45" y="93"/>
                </a:cubicBezTo>
                <a:cubicBezTo>
                  <a:pt x="46" y="67"/>
                  <a:pt x="56" y="45"/>
                  <a:pt x="75" y="27"/>
                </a:cubicBezTo>
                <a:cubicBezTo>
                  <a:pt x="94" y="9"/>
                  <a:pt x="117" y="0"/>
                  <a:pt x="143" y="0"/>
                </a:cubicBezTo>
                <a:cubicBezTo>
                  <a:pt x="181" y="0"/>
                  <a:pt x="209" y="16"/>
                  <a:pt x="228" y="48"/>
                </a:cubicBezTo>
                <a:cubicBezTo>
                  <a:pt x="235" y="45"/>
                  <a:pt x="242" y="44"/>
                  <a:pt x="250" y="44"/>
                </a:cubicBezTo>
                <a:cubicBezTo>
                  <a:pt x="280" y="44"/>
                  <a:pt x="298" y="59"/>
                  <a:pt x="303" y="88"/>
                </a:cubicBezTo>
                <a:cubicBezTo>
                  <a:pt x="345" y="97"/>
                  <a:pt x="367" y="121"/>
                  <a:pt x="367" y="160"/>
                </a:cubicBezTo>
                <a:lnTo>
                  <a:pt x="367" y="166"/>
                </a:lnTo>
                <a:cubicBezTo>
                  <a:pt x="367" y="184"/>
                  <a:pt x="359" y="200"/>
                  <a:pt x="343" y="214"/>
                </a:cubicBezTo>
                <a:cubicBezTo>
                  <a:pt x="327" y="227"/>
                  <a:pt x="308" y="234"/>
                  <a:pt x="287" y="234"/>
                </a:cubicBezTo>
                <a:lnTo>
                  <a:pt x="79" y="234"/>
                </a:lnTo>
                <a:cubicBezTo>
                  <a:pt x="58" y="234"/>
                  <a:pt x="39" y="227"/>
                  <a:pt x="23" y="214"/>
                </a:cubicBezTo>
                <a:cubicBezTo>
                  <a:pt x="7" y="200"/>
                  <a:pt x="0" y="184"/>
                  <a:pt x="0" y="166"/>
                </a:cubicBezTo>
              </a:path>
            </a:pathLst>
          </a:custGeom>
          <a:solidFill>
            <a:srgbClr val="FFFFF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34" name="Freeform 438"/>
          <p:cNvSpPr>
            <a:spLocks noChangeArrowheads="1"/>
          </p:cNvSpPr>
          <p:nvPr/>
        </p:nvSpPr>
        <p:spPr bwMode="auto">
          <a:xfrm>
            <a:off x="16383000" y="10396538"/>
            <a:ext cx="392907" cy="228600"/>
          </a:xfrm>
          <a:custGeom>
            <a:avLst/>
            <a:gdLst>
              <a:gd name="T0" fmla="*/ 208 w 316"/>
              <a:gd name="T1" fmla="*/ 49 h 184"/>
              <a:gd name="T2" fmla="*/ 192 w 316"/>
              <a:gd name="T3" fmla="*/ 60 h 184"/>
              <a:gd name="T4" fmla="*/ 185 w 316"/>
              <a:gd name="T5" fmla="*/ 43 h 184"/>
              <a:gd name="T6" fmla="*/ 118 w 316"/>
              <a:gd name="T7" fmla="*/ 0 h 184"/>
              <a:gd name="T8" fmla="*/ 66 w 316"/>
              <a:gd name="T9" fmla="*/ 21 h 184"/>
              <a:gd name="T10" fmla="*/ 45 w 316"/>
              <a:gd name="T11" fmla="*/ 73 h 184"/>
              <a:gd name="T12" fmla="*/ 45 w 316"/>
              <a:gd name="T13" fmla="*/ 87 h 184"/>
              <a:gd name="T14" fmla="*/ 33 w 316"/>
              <a:gd name="T15" fmla="*/ 90 h 184"/>
              <a:gd name="T16" fmla="*/ 0 w 316"/>
              <a:gd name="T17" fmla="*/ 135 h 184"/>
              <a:gd name="T18" fmla="*/ 0 w 316"/>
              <a:gd name="T19" fmla="*/ 141 h 184"/>
              <a:gd name="T20" fmla="*/ 54 w 316"/>
              <a:gd name="T21" fmla="*/ 184 h 184"/>
              <a:gd name="T22" fmla="*/ 262 w 316"/>
              <a:gd name="T23" fmla="*/ 184 h 184"/>
              <a:gd name="T24" fmla="*/ 316 w 316"/>
              <a:gd name="T25" fmla="*/ 141 h 184"/>
              <a:gd name="T26" fmla="*/ 316 w 316"/>
              <a:gd name="T27" fmla="*/ 135 h 184"/>
              <a:gd name="T28" fmla="*/ 302 w 316"/>
              <a:gd name="T29" fmla="*/ 105 h 184"/>
              <a:gd name="T30" fmla="*/ 268 w 316"/>
              <a:gd name="T31" fmla="*/ 87 h 184"/>
              <a:gd name="T32" fmla="*/ 254 w 316"/>
              <a:gd name="T33" fmla="*/ 86 h 184"/>
              <a:gd name="T34" fmla="*/ 254 w 316"/>
              <a:gd name="T35" fmla="*/ 72 h 184"/>
              <a:gd name="T36" fmla="*/ 225 w 316"/>
              <a:gd name="T37" fmla="*/ 44 h 184"/>
              <a:gd name="T38" fmla="*/ 208 w 316"/>
              <a:gd name="T39" fmla="*/ 49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6" h="184">
                <a:moveTo>
                  <a:pt x="208" y="49"/>
                </a:moveTo>
                <a:lnTo>
                  <a:pt x="192" y="60"/>
                </a:lnTo>
                <a:lnTo>
                  <a:pt x="185" y="43"/>
                </a:lnTo>
                <a:cubicBezTo>
                  <a:pt x="172" y="14"/>
                  <a:pt x="149" y="0"/>
                  <a:pt x="118" y="0"/>
                </a:cubicBezTo>
                <a:cubicBezTo>
                  <a:pt x="98" y="0"/>
                  <a:pt x="80" y="7"/>
                  <a:pt x="66" y="21"/>
                </a:cubicBezTo>
                <a:cubicBezTo>
                  <a:pt x="52" y="35"/>
                  <a:pt x="45" y="53"/>
                  <a:pt x="45" y="73"/>
                </a:cubicBezTo>
                <a:lnTo>
                  <a:pt x="45" y="87"/>
                </a:lnTo>
                <a:lnTo>
                  <a:pt x="33" y="90"/>
                </a:lnTo>
                <a:cubicBezTo>
                  <a:pt x="11" y="96"/>
                  <a:pt x="0" y="112"/>
                  <a:pt x="0" y="135"/>
                </a:cubicBezTo>
                <a:lnTo>
                  <a:pt x="0" y="141"/>
                </a:lnTo>
                <a:cubicBezTo>
                  <a:pt x="0" y="170"/>
                  <a:pt x="18" y="184"/>
                  <a:pt x="54" y="184"/>
                </a:cubicBezTo>
                <a:lnTo>
                  <a:pt x="262" y="184"/>
                </a:lnTo>
                <a:cubicBezTo>
                  <a:pt x="298" y="184"/>
                  <a:pt x="316" y="170"/>
                  <a:pt x="316" y="141"/>
                </a:cubicBezTo>
                <a:lnTo>
                  <a:pt x="316" y="135"/>
                </a:lnTo>
                <a:cubicBezTo>
                  <a:pt x="316" y="125"/>
                  <a:pt x="312" y="115"/>
                  <a:pt x="302" y="105"/>
                </a:cubicBezTo>
                <a:cubicBezTo>
                  <a:pt x="292" y="94"/>
                  <a:pt x="281" y="88"/>
                  <a:pt x="268" y="87"/>
                </a:cubicBezTo>
                <a:lnTo>
                  <a:pt x="254" y="86"/>
                </a:lnTo>
                <a:lnTo>
                  <a:pt x="254" y="72"/>
                </a:lnTo>
                <a:cubicBezTo>
                  <a:pt x="253" y="53"/>
                  <a:pt x="244" y="44"/>
                  <a:pt x="225" y="44"/>
                </a:cubicBezTo>
                <a:cubicBezTo>
                  <a:pt x="218" y="44"/>
                  <a:pt x="213" y="46"/>
                  <a:pt x="208" y="49"/>
                </a:cubicBezTo>
              </a:path>
            </a:pathLst>
          </a:custGeom>
          <a:solidFill>
            <a:srgbClr val="F58536"/>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35" name="Text Box 439"/>
          <p:cNvSpPr txBox="1">
            <a:spLocks noChangeArrowheads="1"/>
          </p:cNvSpPr>
          <p:nvPr/>
        </p:nvSpPr>
        <p:spPr bwMode="auto">
          <a:xfrm>
            <a:off x="16266320" y="10877550"/>
            <a:ext cx="62626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eaLnBrk="1" hangingPunct="1"/>
            <a:r>
              <a:rPr lang="en-US" altLang="ko-KR" sz="750">
                <a:solidFill>
                  <a:srgbClr val="000000"/>
                </a:solidFill>
                <a:ea typeface="굴림" panose="020B0600000101010101" pitchFamily="50" charset="-127"/>
              </a:rPr>
              <a:t>Internet</a:t>
            </a:r>
          </a:p>
          <a:p>
            <a:pPr algn="ctr" eaLnBrk="1" hangingPunct="1"/>
            <a:r>
              <a:rPr lang="en-US" altLang="ko-KR" sz="750">
                <a:solidFill>
                  <a:srgbClr val="000000"/>
                </a:solidFill>
                <a:ea typeface="굴림" panose="020B0600000101010101" pitchFamily="50" charset="-127"/>
              </a:rPr>
              <a:t>Gateway</a:t>
            </a:r>
          </a:p>
        </p:txBody>
      </p:sp>
      <p:sp>
        <p:nvSpPr>
          <p:cNvPr id="4536" name="Freeform 440"/>
          <p:cNvSpPr>
            <a:spLocks noChangeArrowheads="1"/>
          </p:cNvSpPr>
          <p:nvPr/>
        </p:nvSpPr>
        <p:spPr bwMode="auto">
          <a:xfrm>
            <a:off x="10944225" y="10353675"/>
            <a:ext cx="592932" cy="126207"/>
          </a:xfrm>
          <a:custGeom>
            <a:avLst/>
            <a:gdLst>
              <a:gd name="T0" fmla="*/ 477 w 477"/>
              <a:gd name="T1" fmla="*/ 71 h 101"/>
              <a:gd name="T2" fmla="*/ 238 w 477"/>
              <a:gd name="T3" fmla="*/ 101 h 101"/>
              <a:gd name="T4" fmla="*/ 0 w 477"/>
              <a:gd name="T5" fmla="*/ 71 h 101"/>
              <a:gd name="T6" fmla="*/ 238 w 477"/>
              <a:gd name="T7" fmla="*/ 0 h 101"/>
              <a:gd name="T8" fmla="*/ 477 w 477"/>
              <a:gd name="T9" fmla="*/ 71 h 101"/>
              <a:gd name="T10" fmla="*/ 477 w 477"/>
              <a:gd name="T11" fmla="*/ 71 h 101"/>
            </a:gdLst>
            <a:ahLst/>
            <a:cxnLst>
              <a:cxn ang="0">
                <a:pos x="T0" y="T1"/>
              </a:cxn>
              <a:cxn ang="0">
                <a:pos x="T2" y="T3"/>
              </a:cxn>
              <a:cxn ang="0">
                <a:pos x="T4" y="T5"/>
              </a:cxn>
              <a:cxn ang="0">
                <a:pos x="T6" y="T7"/>
              </a:cxn>
              <a:cxn ang="0">
                <a:pos x="T8" y="T9"/>
              </a:cxn>
              <a:cxn ang="0">
                <a:pos x="T10" y="T11"/>
              </a:cxn>
            </a:cxnLst>
            <a:rect l="0" t="0" r="r" b="b"/>
            <a:pathLst>
              <a:path w="477" h="101">
                <a:moveTo>
                  <a:pt x="477" y="71"/>
                </a:moveTo>
                <a:lnTo>
                  <a:pt x="238" y="101"/>
                </a:lnTo>
                <a:lnTo>
                  <a:pt x="0" y="71"/>
                </a:lnTo>
                <a:lnTo>
                  <a:pt x="238" y="0"/>
                </a:lnTo>
                <a:lnTo>
                  <a:pt x="477" y="71"/>
                </a:lnTo>
                <a:lnTo>
                  <a:pt x="477" y="71"/>
                </a:lnTo>
                <a:close/>
              </a:path>
            </a:pathLst>
          </a:custGeom>
          <a:solidFill>
            <a:srgbClr val="6B3A19"/>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37" name="Freeform 441"/>
          <p:cNvSpPr>
            <a:spLocks noChangeArrowheads="1"/>
          </p:cNvSpPr>
          <p:nvPr/>
        </p:nvSpPr>
        <p:spPr bwMode="auto">
          <a:xfrm>
            <a:off x="10944225" y="10656095"/>
            <a:ext cx="592932" cy="126206"/>
          </a:xfrm>
          <a:custGeom>
            <a:avLst/>
            <a:gdLst>
              <a:gd name="T0" fmla="*/ 477 w 477"/>
              <a:gd name="T1" fmla="*/ 29 h 101"/>
              <a:gd name="T2" fmla="*/ 238 w 477"/>
              <a:gd name="T3" fmla="*/ 0 h 101"/>
              <a:gd name="T4" fmla="*/ 0 w 477"/>
              <a:gd name="T5" fmla="*/ 29 h 101"/>
              <a:gd name="T6" fmla="*/ 238 w 477"/>
              <a:gd name="T7" fmla="*/ 101 h 101"/>
              <a:gd name="T8" fmla="*/ 477 w 477"/>
              <a:gd name="T9" fmla="*/ 29 h 101"/>
              <a:gd name="T10" fmla="*/ 477 w 477"/>
              <a:gd name="T11" fmla="*/ 29 h 101"/>
            </a:gdLst>
            <a:ahLst/>
            <a:cxnLst>
              <a:cxn ang="0">
                <a:pos x="T0" y="T1"/>
              </a:cxn>
              <a:cxn ang="0">
                <a:pos x="T2" y="T3"/>
              </a:cxn>
              <a:cxn ang="0">
                <a:pos x="T4" y="T5"/>
              </a:cxn>
              <a:cxn ang="0">
                <a:pos x="T6" y="T7"/>
              </a:cxn>
              <a:cxn ang="0">
                <a:pos x="T8" y="T9"/>
              </a:cxn>
              <a:cxn ang="0">
                <a:pos x="T10" y="T11"/>
              </a:cxn>
            </a:cxnLst>
            <a:rect l="0" t="0" r="r" b="b"/>
            <a:pathLst>
              <a:path w="477" h="101">
                <a:moveTo>
                  <a:pt x="477" y="29"/>
                </a:moveTo>
                <a:lnTo>
                  <a:pt x="238" y="0"/>
                </a:lnTo>
                <a:lnTo>
                  <a:pt x="0" y="29"/>
                </a:lnTo>
                <a:lnTo>
                  <a:pt x="238" y="101"/>
                </a:lnTo>
                <a:lnTo>
                  <a:pt x="477" y="29"/>
                </a:lnTo>
                <a:lnTo>
                  <a:pt x="477" y="29"/>
                </a:lnTo>
                <a:close/>
              </a:path>
            </a:pathLst>
          </a:custGeom>
          <a:solidFill>
            <a:srgbClr val="FBBF9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38" name="Freeform 442"/>
          <p:cNvSpPr>
            <a:spLocks noChangeArrowheads="1"/>
          </p:cNvSpPr>
          <p:nvPr/>
        </p:nvSpPr>
        <p:spPr bwMode="auto">
          <a:xfrm>
            <a:off x="11241882" y="10210800"/>
            <a:ext cx="295275" cy="230982"/>
          </a:xfrm>
          <a:custGeom>
            <a:avLst/>
            <a:gdLst>
              <a:gd name="T0" fmla="*/ 238 w 238"/>
              <a:gd name="T1" fmla="*/ 186 h 186"/>
              <a:gd name="T2" fmla="*/ 0 w 238"/>
              <a:gd name="T3" fmla="*/ 115 h 186"/>
              <a:gd name="T4" fmla="*/ 0 w 238"/>
              <a:gd name="T5" fmla="*/ 0 h 186"/>
              <a:gd name="T6" fmla="*/ 238 w 238"/>
              <a:gd name="T7" fmla="*/ 119 h 186"/>
              <a:gd name="T8" fmla="*/ 238 w 238"/>
              <a:gd name="T9" fmla="*/ 186 h 186"/>
              <a:gd name="T10" fmla="*/ 238 w 238"/>
              <a:gd name="T11" fmla="*/ 186 h 186"/>
            </a:gdLst>
            <a:ahLst/>
            <a:cxnLst>
              <a:cxn ang="0">
                <a:pos x="T0" y="T1"/>
              </a:cxn>
              <a:cxn ang="0">
                <a:pos x="T2" y="T3"/>
              </a:cxn>
              <a:cxn ang="0">
                <a:pos x="T4" y="T5"/>
              </a:cxn>
              <a:cxn ang="0">
                <a:pos x="T6" y="T7"/>
              </a:cxn>
              <a:cxn ang="0">
                <a:pos x="T8" y="T9"/>
              </a:cxn>
              <a:cxn ang="0">
                <a:pos x="T10" y="T11"/>
              </a:cxn>
            </a:cxnLst>
            <a:rect l="0" t="0" r="r" b="b"/>
            <a:pathLst>
              <a:path w="238" h="186">
                <a:moveTo>
                  <a:pt x="238" y="186"/>
                </a:moveTo>
                <a:lnTo>
                  <a:pt x="0" y="115"/>
                </a:lnTo>
                <a:lnTo>
                  <a:pt x="0" y="0"/>
                </a:lnTo>
                <a:lnTo>
                  <a:pt x="238" y="119"/>
                </a:lnTo>
                <a:lnTo>
                  <a:pt x="238" y="186"/>
                </a:lnTo>
                <a:lnTo>
                  <a:pt x="238" y="186"/>
                </a:lnTo>
                <a:close/>
              </a:path>
            </a:pathLst>
          </a:custGeom>
          <a:solidFill>
            <a:srgbClr val="F58536"/>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39" name="Freeform 443"/>
          <p:cNvSpPr>
            <a:spLocks noChangeArrowheads="1"/>
          </p:cNvSpPr>
          <p:nvPr/>
        </p:nvSpPr>
        <p:spPr bwMode="auto">
          <a:xfrm>
            <a:off x="11241883" y="10425113"/>
            <a:ext cx="157163" cy="285750"/>
          </a:xfrm>
          <a:custGeom>
            <a:avLst/>
            <a:gdLst>
              <a:gd name="T0" fmla="*/ 126 w 126"/>
              <a:gd name="T1" fmla="*/ 205 h 230"/>
              <a:gd name="T2" fmla="*/ 0 w 126"/>
              <a:gd name="T3" fmla="*/ 230 h 230"/>
              <a:gd name="T4" fmla="*/ 0 w 126"/>
              <a:gd name="T5" fmla="*/ 0 h 230"/>
              <a:gd name="T6" fmla="*/ 126 w 126"/>
              <a:gd name="T7" fmla="*/ 25 h 230"/>
              <a:gd name="T8" fmla="*/ 126 w 126"/>
              <a:gd name="T9" fmla="*/ 205 h 230"/>
              <a:gd name="T10" fmla="*/ 126 w 126"/>
              <a:gd name="T11" fmla="*/ 205 h 230"/>
            </a:gdLst>
            <a:ahLst/>
            <a:cxnLst>
              <a:cxn ang="0">
                <a:pos x="T0" y="T1"/>
              </a:cxn>
              <a:cxn ang="0">
                <a:pos x="T2" y="T3"/>
              </a:cxn>
              <a:cxn ang="0">
                <a:pos x="T4" y="T5"/>
              </a:cxn>
              <a:cxn ang="0">
                <a:pos x="T6" y="T7"/>
              </a:cxn>
              <a:cxn ang="0">
                <a:pos x="T8" y="T9"/>
              </a:cxn>
              <a:cxn ang="0">
                <a:pos x="T10" y="T11"/>
              </a:cxn>
            </a:cxnLst>
            <a:rect l="0" t="0" r="r" b="b"/>
            <a:pathLst>
              <a:path w="126" h="230">
                <a:moveTo>
                  <a:pt x="126" y="205"/>
                </a:moveTo>
                <a:lnTo>
                  <a:pt x="0" y="230"/>
                </a:lnTo>
                <a:lnTo>
                  <a:pt x="0" y="0"/>
                </a:lnTo>
                <a:lnTo>
                  <a:pt x="126" y="25"/>
                </a:lnTo>
                <a:lnTo>
                  <a:pt x="126" y="205"/>
                </a:lnTo>
                <a:lnTo>
                  <a:pt x="126" y="205"/>
                </a:lnTo>
                <a:close/>
              </a:path>
            </a:pathLst>
          </a:custGeom>
          <a:solidFill>
            <a:srgbClr val="F58536"/>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40" name="Freeform 444"/>
          <p:cNvSpPr>
            <a:spLocks noChangeArrowheads="1"/>
          </p:cNvSpPr>
          <p:nvPr/>
        </p:nvSpPr>
        <p:spPr bwMode="auto">
          <a:xfrm>
            <a:off x="11365707" y="10508458"/>
            <a:ext cx="171450" cy="119063"/>
          </a:xfrm>
          <a:custGeom>
            <a:avLst/>
            <a:gdLst>
              <a:gd name="T0" fmla="*/ 0 w 137"/>
              <a:gd name="T1" fmla="*/ 95 h 95"/>
              <a:gd name="T2" fmla="*/ 137 w 137"/>
              <a:gd name="T3" fmla="*/ 81 h 95"/>
              <a:gd name="T4" fmla="*/ 137 w 137"/>
              <a:gd name="T5" fmla="*/ 13 h 95"/>
              <a:gd name="T6" fmla="*/ 0 w 137"/>
              <a:gd name="T7" fmla="*/ 0 h 95"/>
              <a:gd name="T8" fmla="*/ 0 w 137"/>
              <a:gd name="T9" fmla="*/ 95 h 95"/>
              <a:gd name="T10" fmla="*/ 0 w 137"/>
              <a:gd name="T11" fmla="*/ 95 h 95"/>
            </a:gdLst>
            <a:ahLst/>
            <a:cxnLst>
              <a:cxn ang="0">
                <a:pos x="T0" y="T1"/>
              </a:cxn>
              <a:cxn ang="0">
                <a:pos x="T2" y="T3"/>
              </a:cxn>
              <a:cxn ang="0">
                <a:pos x="T4" y="T5"/>
              </a:cxn>
              <a:cxn ang="0">
                <a:pos x="T6" y="T7"/>
              </a:cxn>
              <a:cxn ang="0">
                <a:pos x="T8" y="T9"/>
              </a:cxn>
              <a:cxn ang="0">
                <a:pos x="T10" y="T11"/>
              </a:cxn>
            </a:cxnLst>
            <a:rect l="0" t="0" r="r" b="b"/>
            <a:pathLst>
              <a:path w="137" h="95">
                <a:moveTo>
                  <a:pt x="0" y="95"/>
                </a:moveTo>
                <a:lnTo>
                  <a:pt x="137" y="81"/>
                </a:lnTo>
                <a:lnTo>
                  <a:pt x="137" y="13"/>
                </a:lnTo>
                <a:lnTo>
                  <a:pt x="0" y="0"/>
                </a:lnTo>
                <a:lnTo>
                  <a:pt x="0" y="95"/>
                </a:lnTo>
                <a:lnTo>
                  <a:pt x="0" y="95"/>
                </a:lnTo>
                <a:close/>
              </a:path>
            </a:pathLst>
          </a:custGeom>
          <a:solidFill>
            <a:srgbClr val="F58536"/>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41" name="Freeform 445"/>
          <p:cNvSpPr>
            <a:spLocks noChangeArrowheads="1"/>
          </p:cNvSpPr>
          <p:nvPr/>
        </p:nvSpPr>
        <p:spPr bwMode="auto">
          <a:xfrm>
            <a:off x="11241882" y="10694195"/>
            <a:ext cx="295275" cy="230981"/>
          </a:xfrm>
          <a:custGeom>
            <a:avLst/>
            <a:gdLst>
              <a:gd name="T0" fmla="*/ 238 w 238"/>
              <a:gd name="T1" fmla="*/ 0 h 186"/>
              <a:gd name="T2" fmla="*/ 0 w 238"/>
              <a:gd name="T3" fmla="*/ 71 h 186"/>
              <a:gd name="T4" fmla="*/ 0 w 238"/>
              <a:gd name="T5" fmla="*/ 186 h 186"/>
              <a:gd name="T6" fmla="*/ 238 w 238"/>
              <a:gd name="T7" fmla="*/ 67 h 186"/>
              <a:gd name="T8" fmla="*/ 238 w 238"/>
              <a:gd name="T9" fmla="*/ 0 h 186"/>
              <a:gd name="T10" fmla="*/ 238 w 238"/>
              <a:gd name="T11" fmla="*/ 0 h 186"/>
            </a:gdLst>
            <a:ahLst/>
            <a:cxnLst>
              <a:cxn ang="0">
                <a:pos x="T0" y="T1"/>
              </a:cxn>
              <a:cxn ang="0">
                <a:pos x="T2" y="T3"/>
              </a:cxn>
              <a:cxn ang="0">
                <a:pos x="T4" y="T5"/>
              </a:cxn>
              <a:cxn ang="0">
                <a:pos x="T6" y="T7"/>
              </a:cxn>
              <a:cxn ang="0">
                <a:pos x="T8" y="T9"/>
              </a:cxn>
              <a:cxn ang="0">
                <a:pos x="T10" y="T11"/>
              </a:cxn>
            </a:cxnLst>
            <a:rect l="0" t="0" r="r" b="b"/>
            <a:pathLst>
              <a:path w="238" h="186">
                <a:moveTo>
                  <a:pt x="238" y="0"/>
                </a:moveTo>
                <a:lnTo>
                  <a:pt x="0" y="71"/>
                </a:lnTo>
                <a:lnTo>
                  <a:pt x="0" y="186"/>
                </a:lnTo>
                <a:lnTo>
                  <a:pt x="238" y="67"/>
                </a:lnTo>
                <a:lnTo>
                  <a:pt x="238" y="0"/>
                </a:lnTo>
                <a:lnTo>
                  <a:pt x="238" y="0"/>
                </a:lnTo>
                <a:close/>
              </a:path>
            </a:pathLst>
          </a:custGeom>
          <a:solidFill>
            <a:srgbClr val="F58536"/>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42" name="Freeform 446"/>
          <p:cNvSpPr>
            <a:spLocks noChangeArrowheads="1"/>
          </p:cNvSpPr>
          <p:nvPr/>
        </p:nvSpPr>
        <p:spPr bwMode="auto">
          <a:xfrm>
            <a:off x="10944225" y="10210800"/>
            <a:ext cx="297657" cy="230982"/>
          </a:xfrm>
          <a:custGeom>
            <a:avLst/>
            <a:gdLst>
              <a:gd name="T0" fmla="*/ 0 w 238"/>
              <a:gd name="T1" fmla="*/ 186 h 186"/>
              <a:gd name="T2" fmla="*/ 238 w 238"/>
              <a:gd name="T3" fmla="*/ 115 h 186"/>
              <a:gd name="T4" fmla="*/ 238 w 238"/>
              <a:gd name="T5" fmla="*/ 0 h 186"/>
              <a:gd name="T6" fmla="*/ 0 w 238"/>
              <a:gd name="T7" fmla="*/ 119 h 186"/>
              <a:gd name="T8" fmla="*/ 0 w 238"/>
              <a:gd name="T9" fmla="*/ 186 h 186"/>
              <a:gd name="T10" fmla="*/ 0 w 238"/>
              <a:gd name="T11" fmla="*/ 186 h 186"/>
            </a:gdLst>
            <a:ahLst/>
            <a:cxnLst>
              <a:cxn ang="0">
                <a:pos x="T0" y="T1"/>
              </a:cxn>
              <a:cxn ang="0">
                <a:pos x="T2" y="T3"/>
              </a:cxn>
              <a:cxn ang="0">
                <a:pos x="T4" y="T5"/>
              </a:cxn>
              <a:cxn ang="0">
                <a:pos x="T6" y="T7"/>
              </a:cxn>
              <a:cxn ang="0">
                <a:pos x="T8" y="T9"/>
              </a:cxn>
              <a:cxn ang="0">
                <a:pos x="T10" y="T11"/>
              </a:cxn>
            </a:cxnLst>
            <a:rect l="0" t="0" r="r" b="b"/>
            <a:pathLst>
              <a:path w="238" h="186">
                <a:moveTo>
                  <a:pt x="0" y="186"/>
                </a:moveTo>
                <a:lnTo>
                  <a:pt x="238" y="115"/>
                </a:lnTo>
                <a:lnTo>
                  <a:pt x="238" y="0"/>
                </a:lnTo>
                <a:lnTo>
                  <a:pt x="0" y="119"/>
                </a:lnTo>
                <a:lnTo>
                  <a:pt x="0" y="186"/>
                </a:lnTo>
                <a:lnTo>
                  <a:pt x="0" y="186"/>
                </a:lnTo>
                <a:close/>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43" name="Freeform 447"/>
          <p:cNvSpPr>
            <a:spLocks noChangeArrowheads="1"/>
          </p:cNvSpPr>
          <p:nvPr/>
        </p:nvSpPr>
        <p:spPr bwMode="auto">
          <a:xfrm>
            <a:off x="11082338" y="10425113"/>
            <a:ext cx="159545" cy="285750"/>
          </a:xfrm>
          <a:custGeom>
            <a:avLst/>
            <a:gdLst>
              <a:gd name="T0" fmla="*/ 0 w 127"/>
              <a:gd name="T1" fmla="*/ 205 h 230"/>
              <a:gd name="T2" fmla="*/ 127 w 127"/>
              <a:gd name="T3" fmla="*/ 230 h 230"/>
              <a:gd name="T4" fmla="*/ 127 w 127"/>
              <a:gd name="T5" fmla="*/ 0 h 230"/>
              <a:gd name="T6" fmla="*/ 0 w 127"/>
              <a:gd name="T7" fmla="*/ 25 h 230"/>
              <a:gd name="T8" fmla="*/ 0 w 127"/>
              <a:gd name="T9" fmla="*/ 205 h 230"/>
              <a:gd name="T10" fmla="*/ 0 w 127"/>
              <a:gd name="T11" fmla="*/ 205 h 230"/>
            </a:gdLst>
            <a:ahLst/>
            <a:cxnLst>
              <a:cxn ang="0">
                <a:pos x="T0" y="T1"/>
              </a:cxn>
              <a:cxn ang="0">
                <a:pos x="T2" y="T3"/>
              </a:cxn>
              <a:cxn ang="0">
                <a:pos x="T4" y="T5"/>
              </a:cxn>
              <a:cxn ang="0">
                <a:pos x="T6" y="T7"/>
              </a:cxn>
              <a:cxn ang="0">
                <a:pos x="T8" y="T9"/>
              </a:cxn>
              <a:cxn ang="0">
                <a:pos x="T10" y="T11"/>
              </a:cxn>
            </a:cxnLst>
            <a:rect l="0" t="0" r="r" b="b"/>
            <a:pathLst>
              <a:path w="127" h="230">
                <a:moveTo>
                  <a:pt x="0" y="205"/>
                </a:moveTo>
                <a:lnTo>
                  <a:pt x="127" y="230"/>
                </a:lnTo>
                <a:lnTo>
                  <a:pt x="127" y="0"/>
                </a:lnTo>
                <a:lnTo>
                  <a:pt x="0" y="25"/>
                </a:lnTo>
                <a:lnTo>
                  <a:pt x="0" y="205"/>
                </a:lnTo>
                <a:lnTo>
                  <a:pt x="0" y="205"/>
                </a:lnTo>
                <a:close/>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44" name="Freeform 448"/>
          <p:cNvSpPr>
            <a:spLocks noChangeArrowheads="1"/>
          </p:cNvSpPr>
          <p:nvPr/>
        </p:nvSpPr>
        <p:spPr bwMode="auto">
          <a:xfrm>
            <a:off x="10944225" y="10508458"/>
            <a:ext cx="171450" cy="119063"/>
          </a:xfrm>
          <a:custGeom>
            <a:avLst/>
            <a:gdLst>
              <a:gd name="T0" fmla="*/ 137 w 137"/>
              <a:gd name="T1" fmla="*/ 95 h 95"/>
              <a:gd name="T2" fmla="*/ 0 w 137"/>
              <a:gd name="T3" fmla="*/ 81 h 95"/>
              <a:gd name="T4" fmla="*/ 0 w 137"/>
              <a:gd name="T5" fmla="*/ 13 h 95"/>
              <a:gd name="T6" fmla="*/ 137 w 137"/>
              <a:gd name="T7" fmla="*/ 0 h 95"/>
              <a:gd name="T8" fmla="*/ 137 w 137"/>
              <a:gd name="T9" fmla="*/ 95 h 95"/>
              <a:gd name="T10" fmla="*/ 137 w 137"/>
              <a:gd name="T11" fmla="*/ 95 h 95"/>
            </a:gdLst>
            <a:ahLst/>
            <a:cxnLst>
              <a:cxn ang="0">
                <a:pos x="T0" y="T1"/>
              </a:cxn>
              <a:cxn ang="0">
                <a:pos x="T2" y="T3"/>
              </a:cxn>
              <a:cxn ang="0">
                <a:pos x="T4" y="T5"/>
              </a:cxn>
              <a:cxn ang="0">
                <a:pos x="T6" y="T7"/>
              </a:cxn>
              <a:cxn ang="0">
                <a:pos x="T8" y="T9"/>
              </a:cxn>
              <a:cxn ang="0">
                <a:pos x="T10" y="T11"/>
              </a:cxn>
            </a:cxnLst>
            <a:rect l="0" t="0" r="r" b="b"/>
            <a:pathLst>
              <a:path w="137" h="95">
                <a:moveTo>
                  <a:pt x="137" y="95"/>
                </a:moveTo>
                <a:lnTo>
                  <a:pt x="0" y="81"/>
                </a:lnTo>
                <a:lnTo>
                  <a:pt x="0" y="13"/>
                </a:lnTo>
                <a:lnTo>
                  <a:pt x="137" y="0"/>
                </a:lnTo>
                <a:lnTo>
                  <a:pt x="137" y="95"/>
                </a:lnTo>
                <a:lnTo>
                  <a:pt x="137" y="95"/>
                </a:lnTo>
                <a:close/>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45" name="Freeform 449"/>
          <p:cNvSpPr>
            <a:spLocks noChangeArrowheads="1"/>
          </p:cNvSpPr>
          <p:nvPr/>
        </p:nvSpPr>
        <p:spPr bwMode="auto">
          <a:xfrm>
            <a:off x="10944225" y="10694195"/>
            <a:ext cx="297657" cy="230981"/>
          </a:xfrm>
          <a:custGeom>
            <a:avLst/>
            <a:gdLst>
              <a:gd name="T0" fmla="*/ 0 w 238"/>
              <a:gd name="T1" fmla="*/ 0 h 186"/>
              <a:gd name="T2" fmla="*/ 238 w 238"/>
              <a:gd name="T3" fmla="*/ 71 h 186"/>
              <a:gd name="T4" fmla="*/ 238 w 238"/>
              <a:gd name="T5" fmla="*/ 186 h 186"/>
              <a:gd name="T6" fmla="*/ 0 w 238"/>
              <a:gd name="T7" fmla="*/ 67 h 186"/>
              <a:gd name="T8" fmla="*/ 0 w 238"/>
              <a:gd name="T9" fmla="*/ 0 h 186"/>
              <a:gd name="T10" fmla="*/ 0 w 238"/>
              <a:gd name="T11" fmla="*/ 0 h 186"/>
            </a:gdLst>
            <a:ahLst/>
            <a:cxnLst>
              <a:cxn ang="0">
                <a:pos x="T0" y="T1"/>
              </a:cxn>
              <a:cxn ang="0">
                <a:pos x="T2" y="T3"/>
              </a:cxn>
              <a:cxn ang="0">
                <a:pos x="T4" y="T5"/>
              </a:cxn>
              <a:cxn ang="0">
                <a:pos x="T6" y="T7"/>
              </a:cxn>
              <a:cxn ang="0">
                <a:pos x="T8" y="T9"/>
              </a:cxn>
              <a:cxn ang="0">
                <a:pos x="T10" y="T11"/>
              </a:cxn>
            </a:cxnLst>
            <a:rect l="0" t="0" r="r" b="b"/>
            <a:pathLst>
              <a:path w="238" h="186">
                <a:moveTo>
                  <a:pt x="0" y="0"/>
                </a:moveTo>
                <a:lnTo>
                  <a:pt x="238" y="71"/>
                </a:lnTo>
                <a:lnTo>
                  <a:pt x="238" y="186"/>
                </a:lnTo>
                <a:lnTo>
                  <a:pt x="0" y="67"/>
                </a:lnTo>
                <a:lnTo>
                  <a:pt x="0" y="0"/>
                </a:lnTo>
                <a:lnTo>
                  <a:pt x="0" y="0"/>
                </a:lnTo>
                <a:close/>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46" name="Text Box 450"/>
          <p:cNvSpPr txBox="1">
            <a:spLocks noChangeArrowheads="1"/>
          </p:cNvSpPr>
          <p:nvPr/>
        </p:nvSpPr>
        <p:spPr bwMode="auto">
          <a:xfrm>
            <a:off x="10887075" y="10956133"/>
            <a:ext cx="70723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eaLnBrk="1" hangingPunct="1"/>
            <a:r>
              <a:rPr lang="en-US" altLang="ko-KR" sz="750">
                <a:solidFill>
                  <a:srgbClr val="000000"/>
                </a:solidFill>
                <a:ea typeface="굴림" panose="020B0600000101010101" pitchFamily="50" charset="-127"/>
              </a:rPr>
              <a:t>AWS Direct </a:t>
            </a:r>
          </a:p>
          <a:p>
            <a:pPr algn="ctr" eaLnBrk="1" hangingPunct="1"/>
            <a:r>
              <a:rPr lang="en-US" altLang="ko-KR" sz="750">
                <a:solidFill>
                  <a:srgbClr val="000000"/>
                </a:solidFill>
                <a:ea typeface="굴림" panose="020B0600000101010101" pitchFamily="50" charset="-127"/>
              </a:rPr>
              <a:t>Connect</a:t>
            </a:r>
          </a:p>
        </p:txBody>
      </p:sp>
      <p:sp>
        <p:nvSpPr>
          <p:cNvPr id="4547" name="Freeform 451"/>
          <p:cNvSpPr>
            <a:spLocks noChangeArrowheads="1"/>
          </p:cNvSpPr>
          <p:nvPr/>
        </p:nvSpPr>
        <p:spPr bwMode="auto">
          <a:xfrm>
            <a:off x="12046745" y="9510713"/>
            <a:ext cx="326231" cy="223838"/>
          </a:xfrm>
          <a:custGeom>
            <a:avLst/>
            <a:gdLst>
              <a:gd name="T0" fmla="*/ 261 w 261"/>
              <a:gd name="T1" fmla="*/ 0 h 180"/>
              <a:gd name="T2" fmla="*/ 0 w 261"/>
              <a:gd name="T3" fmla="*/ 0 h 180"/>
              <a:gd name="T4" fmla="*/ 0 w 261"/>
              <a:gd name="T5" fmla="*/ 180 h 180"/>
              <a:gd name="T6" fmla="*/ 261 w 261"/>
              <a:gd name="T7" fmla="*/ 121 h 180"/>
              <a:gd name="T8" fmla="*/ 261 w 261"/>
              <a:gd name="T9" fmla="*/ 0 h 180"/>
              <a:gd name="T10" fmla="*/ 261 w 261"/>
              <a:gd name="T11" fmla="*/ 0 h 180"/>
            </a:gdLst>
            <a:ahLst/>
            <a:cxnLst>
              <a:cxn ang="0">
                <a:pos x="T0" y="T1"/>
              </a:cxn>
              <a:cxn ang="0">
                <a:pos x="T2" y="T3"/>
              </a:cxn>
              <a:cxn ang="0">
                <a:pos x="T4" y="T5"/>
              </a:cxn>
              <a:cxn ang="0">
                <a:pos x="T6" y="T7"/>
              </a:cxn>
              <a:cxn ang="0">
                <a:pos x="T8" y="T9"/>
              </a:cxn>
              <a:cxn ang="0">
                <a:pos x="T10" y="T11"/>
              </a:cxn>
            </a:cxnLst>
            <a:rect l="0" t="0" r="r" b="b"/>
            <a:pathLst>
              <a:path w="261" h="180">
                <a:moveTo>
                  <a:pt x="261" y="0"/>
                </a:moveTo>
                <a:lnTo>
                  <a:pt x="0" y="0"/>
                </a:lnTo>
                <a:lnTo>
                  <a:pt x="0" y="180"/>
                </a:lnTo>
                <a:lnTo>
                  <a:pt x="261" y="121"/>
                </a:lnTo>
                <a:lnTo>
                  <a:pt x="261" y="0"/>
                </a:lnTo>
                <a:lnTo>
                  <a:pt x="261" y="0"/>
                </a:lnTo>
                <a:close/>
              </a:path>
            </a:pathLst>
          </a:custGeom>
          <a:solidFill>
            <a:srgbClr val="F5843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48" name="Freeform 452"/>
          <p:cNvSpPr>
            <a:spLocks noChangeArrowheads="1"/>
          </p:cNvSpPr>
          <p:nvPr/>
        </p:nvSpPr>
        <p:spPr bwMode="auto">
          <a:xfrm>
            <a:off x="12115800" y="9510713"/>
            <a:ext cx="354807" cy="259557"/>
          </a:xfrm>
          <a:custGeom>
            <a:avLst/>
            <a:gdLst>
              <a:gd name="T0" fmla="*/ 284 w 284"/>
              <a:gd name="T1" fmla="*/ 0 h 208"/>
              <a:gd name="T2" fmla="*/ 0 w 284"/>
              <a:gd name="T3" fmla="*/ 0 h 208"/>
              <a:gd name="T4" fmla="*/ 0 w 284"/>
              <a:gd name="T5" fmla="*/ 208 h 208"/>
              <a:gd name="T6" fmla="*/ 284 w 284"/>
              <a:gd name="T7" fmla="*/ 128 h 208"/>
              <a:gd name="T8" fmla="*/ 284 w 284"/>
              <a:gd name="T9" fmla="*/ 0 h 208"/>
              <a:gd name="T10" fmla="*/ 284 w 284"/>
              <a:gd name="T11" fmla="*/ 0 h 208"/>
            </a:gdLst>
            <a:ahLst/>
            <a:cxnLst>
              <a:cxn ang="0">
                <a:pos x="T0" y="T1"/>
              </a:cxn>
              <a:cxn ang="0">
                <a:pos x="T2" y="T3"/>
              </a:cxn>
              <a:cxn ang="0">
                <a:pos x="T4" y="T5"/>
              </a:cxn>
              <a:cxn ang="0">
                <a:pos x="T6" y="T7"/>
              </a:cxn>
              <a:cxn ang="0">
                <a:pos x="T8" y="T9"/>
              </a:cxn>
              <a:cxn ang="0">
                <a:pos x="T10" y="T11"/>
              </a:cxn>
            </a:cxnLst>
            <a:rect l="0" t="0" r="r" b="b"/>
            <a:pathLst>
              <a:path w="284" h="208">
                <a:moveTo>
                  <a:pt x="284" y="0"/>
                </a:moveTo>
                <a:lnTo>
                  <a:pt x="0" y="0"/>
                </a:lnTo>
                <a:lnTo>
                  <a:pt x="0" y="208"/>
                </a:lnTo>
                <a:lnTo>
                  <a:pt x="284" y="128"/>
                </a:lnTo>
                <a:lnTo>
                  <a:pt x="284" y="0"/>
                </a:lnTo>
                <a:lnTo>
                  <a:pt x="284" y="0"/>
                </a:lnTo>
                <a:close/>
              </a:path>
            </a:pathLst>
          </a:custGeom>
          <a:solidFill>
            <a:srgbClr val="F5843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49" name="Freeform 453"/>
          <p:cNvSpPr>
            <a:spLocks noChangeArrowheads="1"/>
          </p:cNvSpPr>
          <p:nvPr/>
        </p:nvSpPr>
        <p:spPr bwMode="auto">
          <a:xfrm>
            <a:off x="12203907" y="9510713"/>
            <a:ext cx="342900" cy="302420"/>
          </a:xfrm>
          <a:custGeom>
            <a:avLst/>
            <a:gdLst>
              <a:gd name="T0" fmla="*/ 277 w 277"/>
              <a:gd name="T1" fmla="*/ 0 h 243"/>
              <a:gd name="T2" fmla="*/ 0 w 277"/>
              <a:gd name="T3" fmla="*/ 0 h 243"/>
              <a:gd name="T4" fmla="*/ 0 w 277"/>
              <a:gd name="T5" fmla="*/ 243 h 243"/>
              <a:gd name="T6" fmla="*/ 277 w 277"/>
              <a:gd name="T7" fmla="*/ 142 h 243"/>
              <a:gd name="T8" fmla="*/ 277 w 277"/>
              <a:gd name="T9" fmla="*/ 0 h 243"/>
              <a:gd name="T10" fmla="*/ 277 w 277"/>
              <a:gd name="T11" fmla="*/ 0 h 243"/>
            </a:gdLst>
            <a:ahLst/>
            <a:cxnLst>
              <a:cxn ang="0">
                <a:pos x="T0" y="T1"/>
              </a:cxn>
              <a:cxn ang="0">
                <a:pos x="T2" y="T3"/>
              </a:cxn>
              <a:cxn ang="0">
                <a:pos x="T4" y="T5"/>
              </a:cxn>
              <a:cxn ang="0">
                <a:pos x="T6" y="T7"/>
              </a:cxn>
              <a:cxn ang="0">
                <a:pos x="T8" y="T9"/>
              </a:cxn>
              <a:cxn ang="0">
                <a:pos x="T10" y="T11"/>
              </a:cxn>
            </a:cxnLst>
            <a:rect l="0" t="0" r="r" b="b"/>
            <a:pathLst>
              <a:path w="277" h="243">
                <a:moveTo>
                  <a:pt x="277" y="0"/>
                </a:moveTo>
                <a:lnTo>
                  <a:pt x="0" y="0"/>
                </a:lnTo>
                <a:lnTo>
                  <a:pt x="0" y="243"/>
                </a:lnTo>
                <a:lnTo>
                  <a:pt x="277" y="142"/>
                </a:lnTo>
                <a:lnTo>
                  <a:pt x="277" y="0"/>
                </a:lnTo>
                <a:lnTo>
                  <a:pt x="277" y="0"/>
                </a:lnTo>
                <a:close/>
              </a:path>
            </a:pathLst>
          </a:custGeom>
          <a:solidFill>
            <a:srgbClr val="F5843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50" name="Freeform 454"/>
          <p:cNvSpPr>
            <a:spLocks noChangeArrowheads="1"/>
          </p:cNvSpPr>
          <p:nvPr/>
        </p:nvSpPr>
        <p:spPr bwMode="auto">
          <a:xfrm>
            <a:off x="12313445" y="9510713"/>
            <a:ext cx="297656" cy="357188"/>
          </a:xfrm>
          <a:custGeom>
            <a:avLst/>
            <a:gdLst>
              <a:gd name="T0" fmla="*/ 0 w 238"/>
              <a:gd name="T1" fmla="*/ 288 h 288"/>
              <a:gd name="T2" fmla="*/ 0 w 238"/>
              <a:gd name="T3" fmla="*/ 0 h 288"/>
              <a:gd name="T4" fmla="*/ 238 w 238"/>
              <a:gd name="T5" fmla="*/ 0 h 288"/>
              <a:gd name="T6" fmla="*/ 238 w 238"/>
              <a:gd name="T7" fmla="*/ 168 h 288"/>
              <a:gd name="T8" fmla="*/ 0 w 238"/>
              <a:gd name="T9" fmla="*/ 288 h 288"/>
              <a:gd name="T10" fmla="*/ 0 w 238"/>
              <a:gd name="T11" fmla="*/ 288 h 288"/>
            </a:gdLst>
            <a:ahLst/>
            <a:cxnLst>
              <a:cxn ang="0">
                <a:pos x="T0" y="T1"/>
              </a:cxn>
              <a:cxn ang="0">
                <a:pos x="T2" y="T3"/>
              </a:cxn>
              <a:cxn ang="0">
                <a:pos x="T4" y="T5"/>
              </a:cxn>
              <a:cxn ang="0">
                <a:pos x="T6" y="T7"/>
              </a:cxn>
              <a:cxn ang="0">
                <a:pos x="T8" y="T9"/>
              </a:cxn>
              <a:cxn ang="0">
                <a:pos x="T10" y="T11"/>
              </a:cxn>
            </a:cxnLst>
            <a:rect l="0" t="0" r="r" b="b"/>
            <a:pathLst>
              <a:path w="238" h="288">
                <a:moveTo>
                  <a:pt x="0" y="288"/>
                </a:moveTo>
                <a:lnTo>
                  <a:pt x="0" y="0"/>
                </a:lnTo>
                <a:lnTo>
                  <a:pt x="238" y="0"/>
                </a:lnTo>
                <a:lnTo>
                  <a:pt x="238" y="168"/>
                </a:lnTo>
                <a:lnTo>
                  <a:pt x="0" y="288"/>
                </a:lnTo>
                <a:lnTo>
                  <a:pt x="0" y="288"/>
                </a:lnTo>
                <a:close/>
              </a:path>
            </a:pathLst>
          </a:custGeom>
          <a:solidFill>
            <a:srgbClr val="F5843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51" name="Freeform 455"/>
          <p:cNvSpPr>
            <a:spLocks noChangeArrowheads="1"/>
          </p:cNvSpPr>
          <p:nvPr/>
        </p:nvSpPr>
        <p:spPr bwMode="auto">
          <a:xfrm>
            <a:off x="12018170" y="9510713"/>
            <a:ext cx="28575" cy="223838"/>
          </a:xfrm>
          <a:custGeom>
            <a:avLst/>
            <a:gdLst>
              <a:gd name="T0" fmla="*/ 23 w 23"/>
              <a:gd name="T1" fmla="*/ 0 h 180"/>
              <a:gd name="T2" fmla="*/ 23 w 23"/>
              <a:gd name="T3" fmla="*/ 180 h 180"/>
              <a:gd name="T4" fmla="*/ 0 w 23"/>
              <a:gd name="T5" fmla="*/ 169 h 180"/>
              <a:gd name="T6" fmla="*/ 0 w 23"/>
              <a:gd name="T7" fmla="*/ 0 h 180"/>
              <a:gd name="T8" fmla="*/ 23 w 23"/>
              <a:gd name="T9" fmla="*/ 0 h 180"/>
              <a:gd name="T10" fmla="*/ 23 w 23"/>
              <a:gd name="T11" fmla="*/ 0 h 180"/>
            </a:gdLst>
            <a:ahLst/>
            <a:cxnLst>
              <a:cxn ang="0">
                <a:pos x="T0" y="T1"/>
              </a:cxn>
              <a:cxn ang="0">
                <a:pos x="T2" y="T3"/>
              </a:cxn>
              <a:cxn ang="0">
                <a:pos x="T4" y="T5"/>
              </a:cxn>
              <a:cxn ang="0">
                <a:pos x="T6" y="T7"/>
              </a:cxn>
              <a:cxn ang="0">
                <a:pos x="T8" y="T9"/>
              </a:cxn>
              <a:cxn ang="0">
                <a:pos x="T10" y="T11"/>
              </a:cxn>
            </a:cxnLst>
            <a:rect l="0" t="0" r="r" b="b"/>
            <a:pathLst>
              <a:path w="23" h="180">
                <a:moveTo>
                  <a:pt x="23" y="0"/>
                </a:moveTo>
                <a:lnTo>
                  <a:pt x="23" y="180"/>
                </a:lnTo>
                <a:lnTo>
                  <a:pt x="0" y="169"/>
                </a:lnTo>
                <a:lnTo>
                  <a:pt x="0" y="0"/>
                </a:lnTo>
                <a:lnTo>
                  <a:pt x="23" y="0"/>
                </a:lnTo>
                <a:lnTo>
                  <a:pt x="23" y="0"/>
                </a:lnTo>
                <a:close/>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52" name="Freeform 456"/>
          <p:cNvSpPr>
            <a:spLocks noChangeArrowheads="1"/>
          </p:cNvSpPr>
          <p:nvPr/>
        </p:nvSpPr>
        <p:spPr bwMode="auto">
          <a:xfrm>
            <a:off x="12080082" y="9510713"/>
            <a:ext cx="35718" cy="259557"/>
          </a:xfrm>
          <a:custGeom>
            <a:avLst/>
            <a:gdLst>
              <a:gd name="T0" fmla="*/ 29 w 29"/>
              <a:gd name="T1" fmla="*/ 0 h 208"/>
              <a:gd name="T2" fmla="*/ 29 w 29"/>
              <a:gd name="T3" fmla="*/ 208 h 208"/>
              <a:gd name="T4" fmla="*/ 0 w 29"/>
              <a:gd name="T5" fmla="*/ 194 h 208"/>
              <a:gd name="T6" fmla="*/ 0 w 29"/>
              <a:gd name="T7" fmla="*/ 0 h 208"/>
              <a:gd name="T8" fmla="*/ 29 w 29"/>
              <a:gd name="T9" fmla="*/ 0 h 208"/>
              <a:gd name="T10" fmla="*/ 29 w 29"/>
              <a:gd name="T11" fmla="*/ 0 h 208"/>
            </a:gdLst>
            <a:ahLst/>
            <a:cxnLst>
              <a:cxn ang="0">
                <a:pos x="T0" y="T1"/>
              </a:cxn>
              <a:cxn ang="0">
                <a:pos x="T2" y="T3"/>
              </a:cxn>
              <a:cxn ang="0">
                <a:pos x="T4" y="T5"/>
              </a:cxn>
              <a:cxn ang="0">
                <a:pos x="T6" y="T7"/>
              </a:cxn>
              <a:cxn ang="0">
                <a:pos x="T8" y="T9"/>
              </a:cxn>
              <a:cxn ang="0">
                <a:pos x="T10" y="T11"/>
              </a:cxn>
            </a:cxnLst>
            <a:rect l="0" t="0" r="r" b="b"/>
            <a:pathLst>
              <a:path w="29" h="208">
                <a:moveTo>
                  <a:pt x="29" y="0"/>
                </a:moveTo>
                <a:lnTo>
                  <a:pt x="29" y="208"/>
                </a:lnTo>
                <a:lnTo>
                  <a:pt x="0" y="194"/>
                </a:lnTo>
                <a:lnTo>
                  <a:pt x="0" y="0"/>
                </a:lnTo>
                <a:lnTo>
                  <a:pt x="29" y="0"/>
                </a:lnTo>
                <a:lnTo>
                  <a:pt x="29" y="0"/>
                </a:lnTo>
                <a:close/>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53" name="Freeform 457"/>
          <p:cNvSpPr>
            <a:spLocks noChangeArrowheads="1"/>
          </p:cNvSpPr>
          <p:nvPr/>
        </p:nvSpPr>
        <p:spPr bwMode="auto">
          <a:xfrm>
            <a:off x="12158663" y="9510713"/>
            <a:ext cx="45245" cy="302420"/>
          </a:xfrm>
          <a:custGeom>
            <a:avLst/>
            <a:gdLst>
              <a:gd name="T0" fmla="*/ 36 w 36"/>
              <a:gd name="T1" fmla="*/ 0 h 243"/>
              <a:gd name="T2" fmla="*/ 36 w 36"/>
              <a:gd name="T3" fmla="*/ 243 h 243"/>
              <a:gd name="T4" fmla="*/ 0 w 36"/>
              <a:gd name="T5" fmla="*/ 225 h 243"/>
              <a:gd name="T6" fmla="*/ 0 w 36"/>
              <a:gd name="T7" fmla="*/ 0 h 243"/>
              <a:gd name="T8" fmla="*/ 36 w 36"/>
              <a:gd name="T9" fmla="*/ 0 h 243"/>
              <a:gd name="T10" fmla="*/ 36 w 36"/>
              <a:gd name="T11" fmla="*/ 0 h 243"/>
            </a:gdLst>
            <a:ahLst/>
            <a:cxnLst>
              <a:cxn ang="0">
                <a:pos x="T0" y="T1"/>
              </a:cxn>
              <a:cxn ang="0">
                <a:pos x="T2" y="T3"/>
              </a:cxn>
              <a:cxn ang="0">
                <a:pos x="T4" y="T5"/>
              </a:cxn>
              <a:cxn ang="0">
                <a:pos x="T6" y="T7"/>
              </a:cxn>
              <a:cxn ang="0">
                <a:pos x="T8" y="T9"/>
              </a:cxn>
              <a:cxn ang="0">
                <a:pos x="T10" y="T11"/>
              </a:cxn>
            </a:cxnLst>
            <a:rect l="0" t="0" r="r" b="b"/>
            <a:pathLst>
              <a:path w="36" h="243">
                <a:moveTo>
                  <a:pt x="36" y="0"/>
                </a:moveTo>
                <a:lnTo>
                  <a:pt x="36" y="243"/>
                </a:lnTo>
                <a:lnTo>
                  <a:pt x="0" y="225"/>
                </a:lnTo>
                <a:lnTo>
                  <a:pt x="0" y="0"/>
                </a:lnTo>
                <a:lnTo>
                  <a:pt x="36" y="0"/>
                </a:lnTo>
                <a:lnTo>
                  <a:pt x="36" y="0"/>
                </a:lnTo>
                <a:close/>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54" name="Freeform 458"/>
          <p:cNvSpPr>
            <a:spLocks noChangeArrowheads="1"/>
          </p:cNvSpPr>
          <p:nvPr/>
        </p:nvSpPr>
        <p:spPr bwMode="auto">
          <a:xfrm>
            <a:off x="12253913" y="9510713"/>
            <a:ext cx="59532" cy="357188"/>
          </a:xfrm>
          <a:custGeom>
            <a:avLst/>
            <a:gdLst>
              <a:gd name="T0" fmla="*/ 0 w 47"/>
              <a:gd name="T1" fmla="*/ 264 h 288"/>
              <a:gd name="T2" fmla="*/ 0 w 47"/>
              <a:gd name="T3" fmla="*/ 0 h 288"/>
              <a:gd name="T4" fmla="*/ 47 w 47"/>
              <a:gd name="T5" fmla="*/ 0 h 288"/>
              <a:gd name="T6" fmla="*/ 47 w 47"/>
              <a:gd name="T7" fmla="*/ 288 h 288"/>
              <a:gd name="T8" fmla="*/ 0 w 47"/>
              <a:gd name="T9" fmla="*/ 264 h 288"/>
              <a:gd name="T10" fmla="*/ 0 w 47"/>
              <a:gd name="T11" fmla="*/ 264 h 288"/>
            </a:gdLst>
            <a:ahLst/>
            <a:cxnLst>
              <a:cxn ang="0">
                <a:pos x="T0" y="T1"/>
              </a:cxn>
              <a:cxn ang="0">
                <a:pos x="T2" y="T3"/>
              </a:cxn>
              <a:cxn ang="0">
                <a:pos x="T4" y="T5"/>
              </a:cxn>
              <a:cxn ang="0">
                <a:pos x="T6" y="T7"/>
              </a:cxn>
              <a:cxn ang="0">
                <a:pos x="T8" y="T9"/>
              </a:cxn>
              <a:cxn ang="0">
                <a:pos x="T10" y="T11"/>
              </a:cxn>
            </a:cxnLst>
            <a:rect l="0" t="0" r="r" b="b"/>
            <a:pathLst>
              <a:path w="47" h="288">
                <a:moveTo>
                  <a:pt x="0" y="264"/>
                </a:moveTo>
                <a:lnTo>
                  <a:pt x="0" y="0"/>
                </a:lnTo>
                <a:lnTo>
                  <a:pt x="47" y="0"/>
                </a:lnTo>
                <a:lnTo>
                  <a:pt x="47" y="288"/>
                </a:lnTo>
                <a:lnTo>
                  <a:pt x="0" y="264"/>
                </a:lnTo>
                <a:lnTo>
                  <a:pt x="0" y="264"/>
                </a:lnTo>
                <a:close/>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55" name="Freeform 459"/>
          <p:cNvSpPr>
            <a:spLocks noChangeArrowheads="1"/>
          </p:cNvSpPr>
          <p:nvPr/>
        </p:nvSpPr>
        <p:spPr bwMode="auto">
          <a:xfrm>
            <a:off x="12313445" y="9151145"/>
            <a:ext cx="297656" cy="285750"/>
          </a:xfrm>
          <a:custGeom>
            <a:avLst/>
            <a:gdLst>
              <a:gd name="T0" fmla="*/ 238 w 238"/>
              <a:gd name="T1" fmla="*/ 229 h 229"/>
              <a:gd name="T2" fmla="*/ 0 w 238"/>
              <a:gd name="T3" fmla="*/ 188 h 229"/>
              <a:gd name="T4" fmla="*/ 0 w 238"/>
              <a:gd name="T5" fmla="*/ 0 h 229"/>
              <a:gd name="T6" fmla="*/ 238 w 238"/>
              <a:gd name="T7" fmla="*/ 119 h 229"/>
              <a:gd name="T8" fmla="*/ 238 w 238"/>
              <a:gd name="T9" fmla="*/ 229 h 229"/>
              <a:gd name="T10" fmla="*/ 238 w 238"/>
              <a:gd name="T11" fmla="*/ 229 h 229"/>
            </a:gdLst>
            <a:ahLst/>
            <a:cxnLst>
              <a:cxn ang="0">
                <a:pos x="T0" y="T1"/>
              </a:cxn>
              <a:cxn ang="0">
                <a:pos x="T2" y="T3"/>
              </a:cxn>
              <a:cxn ang="0">
                <a:pos x="T4" y="T5"/>
              </a:cxn>
              <a:cxn ang="0">
                <a:pos x="T6" y="T7"/>
              </a:cxn>
              <a:cxn ang="0">
                <a:pos x="T8" y="T9"/>
              </a:cxn>
              <a:cxn ang="0">
                <a:pos x="T10" y="T11"/>
              </a:cxn>
            </a:cxnLst>
            <a:rect l="0" t="0" r="r" b="b"/>
            <a:pathLst>
              <a:path w="238" h="229">
                <a:moveTo>
                  <a:pt x="238" y="229"/>
                </a:moveTo>
                <a:lnTo>
                  <a:pt x="0" y="188"/>
                </a:lnTo>
                <a:lnTo>
                  <a:pt x="0" y="0"/>
                </a:lnTo>
                <a:lnTo>
                  <a:pt x="238" y="119"/>
                </a:lnTo>
                <a:lnTo>
                  <a:pt x="238" y="229"/>
                </a:lnTo>
                <a:lnTo>
                  <a:pt x="238" y="229"/>
                </a:lnTo>
                <a:close/>
              </a:path>
            </a:pathLst>
          </a:custGeom>
          <a:solidFill>
            <a:srgbClr val="F5843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56" name="Freeform 460"/>
          <p:cNvSpPr>
            <a:spLocks noChangeArrowheads="1"/>
          </p:cNvSpPr>
          <p:nvPr/>
        </p:nvSpPr>
        <p:spPr bwMode="auto">
          <a:xfrm>
            <a:off x="12018170" y="9151145"/>
            <a:ext cx="295275" cy="285750"/>
          </a:xfrm>
          <a:custGeom>
            <a:avLst/>
            <a:gdLst>
              <a:gd name="T0" fmla="*/ 0 w 238"/>
              <a:gd name="T1" fmla="*/ 229 h 229"/>
              <a:gd name="T2" fmla="*/ 238 w 238"/>
              <a:gd name="T3" fmla="*/ 188 h 229"/>
              <a:gd name="T4" fmla="*/ 238 w 238"/>
              <a:gd name="T5" fmla="*/ 0 h 229"/>
              <a:gd name="T6" fmla="*/ 0 w 238"/>
              <a:gd name="T7" fmla="*/ 119 h 229"/>
              <a:gd name="T8" fmla="*/ 0 w 238"/>
              <a:gd name="T9" fmla="*/ 229 h 229"/>
              <a:gd name="T10" fmla="*/ 0 w 238"/>
              <a:gd name="T11" fmla="*/ 229 h 229"/>
            </a:gdLst>
            <a:ahLst/>
            <a:cxnLst>
              <a:cxn ang="0">
                <a:pos x="T0" y="T1"/>
              </a:cxn>
              <a:cxn ang="0">
                <a:pos x="T2" y="T3"/>
              </a:cxn>
              <a:cxn ang="0">
                <a:pos x="T4" y="T5"/>
              </a:cxn>
              <a:cxn ang="0">
                <a:pos x="T6" y="T7"/>
              </a:cxn>
              <a:cxn ang="0">
                <a:pos x="T8" y="T9"/>
              </a:cxn>
              <a:cxn ang="0">
                <a:pos x="T10" y="T11"/>
              </a:cxn>
            </a:cxnLst>
            <a:rect l="0" t="0" r="r" b="b"/>
            <a:pathLst>
              <a:path w="238" h="229">
                <a:moveTo>
                  <a:pt x="0" y="229"/>
                </a:moveTo>
                <a:lnTo>
                  <a:pt x="238" y="188"/>
                </a:lnTo>
                <a:lnTo>
                  <a:pt x="238" y="0"/>
                </a:lnTo>
                <a:lnTo>
                  <a:pt x="0" y="119"/>
                </a:lnTo>
                <a:lnTo>
                  <a:pt x="0" y="229"/>
                </a:lnTo>
                <a:lnTo>
                  <a:pt x="0" y="229"/>
                </a:lnTo>
                <a:close/>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57" name="Freeform 461"/>
          <p:cNvSpPr>
            <a:spLocks noChangeArrowheads="1"/>
          </p:cNvSpPr>
          <p:nvPr/>
        </p:nvSpPr>
        <p:spPr bwMode="auto">
          <a:xfrm>
            <a:off x="12018170" y="9386888"/>
            <a:ext cx="592931" cy="71438"/>
          </a:xfrm>
          <a:custGeom>
            <a:avLst/>
            <a:gdLst>
              <a:gd name="T0" fmla="*/ 476 w 476"/>
              <a:gd name="T1" fmla="*/ 40 h 57"/>
              <a:gd name="T2" fmla="*/ 238 w 476"/>
              <a:gd name="T3" fmla="*/ 57 h 57"/>
              <a:gd name="T4" fmla="*/ 0 w 476"/>
              <a:gd name="T5" fmla="*/ 40 h 57"/>
              <a:gd name="T6" fmla="*/ 238 w 476"/>
              <a:gd name="T7" fmla="*/ 0 h 57"/>
              <a:gd name="T8" fmla="*/ 476 w 476"/>
              <a:gd name="T9" fmla="*/ 40 h 57"/>
              <a:gd name="T10" fmla="*/ 476 w 476"/>
              <a:gd name="T11" fmla="*/ 40 h 57"/>
            </a:gdLst>
            <a:ahLst/>
            <a:cxnLst>
              <a:cxn ang="0">
                <a:pos x="T0" y="T1"/>
              </a:cxn>
              <a:cxn ang="0">
                <a:pos x="T2" y="T3"/>
              </a:cxn>
              <a:cxn ang="0">
                <a:pos x="T4" y="T5"/>
              </a:cxn>
              <a:cxn ang="0">
                <a:pos x="T6" y="T7"/>
              </a:cxn>
              <a:cxn ang="0">
                <a:pos x="T8" y="T9"/>
              </a:cxn>
              <a:cxn ang="0">
                <a:pos x="T10" y="T11"/>
              </a:cxn>
            </a:cxnLst>
            <a:rect l="0" t="0" r="r" b="b"/>
            <a:pathLst>
              <a:path w="476" h="57">
                <a:moveTo>
                  <a:pt x="476" y="40"/>
                </a:moveTo>
                <a:lnTo>
                  <a:pt x="238" y="57"/>
                </a:lnTo>
                <a:lnTo>
                  <a:pt x="0" y="40"/>
                </a:lnTo>
                <a:lnTo>
                  <a:pt x="238" y="0"/>
                </a:lnTo>
                <a:lnTo>
                  <a:pt x="476" y="40"/>
                </a:lnTo>
                <a:lnTo>
                  <a:pt x="476" y="40"/>
                </a:lnTo>
                <a:close/>
              </a:path>
            </a:pathLst>
          </a:custGeom>
          <a:solidFill>
            <a:srgbClr val="6B3B19"/>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58" name="Text Box 462"/>
          <p:cNvSpPr txBox="1">
            <a:spLocks noChangeArrowheads="1"/>
          </p:cNvSpPr>
          <p:nvPr/>
        </p:nvSpPr>
        <p:spPr bwMode="auto">
          <a:xfrm>
            <a:off x="11891963" y="9927432"/>
            <a:ext cx="845345" cy="115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eaLnBrk="1" hangingPunct="1"/>
            <a:r>
              <a:rPr lang="en-US" altLang="ko-KR" sz="750">
                <a:solidFill>
                  <a:srgbClr val="000000"/>
                </a:solidFill>
                <a:ea typeface="굴림" panose="020B0600000101010101" pitchFamily="50" charset="-127"/>
              </a:rPr>
              <a:t>Amazon EMR</a:t>
            </a:r>
          </a:p>
        </p:txBody>
      </p:sp>
      <p:sp>
        <p:nvSpPr>
          <p:cNvPr id="4559" name="Freeform 463"/>
          <p:cNvSpPr>
            <a:spLocks noChangeArrowheads="1"/>
          </p:cNvSpPr>
          <p:nvPr/>
        </p:nvSpPr>
        <p:spPr bwMode="auto">
          <a:xfrm>
            <a:off x="15868650" y="4400550"/>
            <a:ext cx="542925" cy="88107"/>
          </a:xfrm>
          <a:custGeom>
            <a:avLst/>
            <a:gdLst>
              <a:gd name="T0" fmla="*/ 437 w 437"/>
              <a:gd name="T1" fmla="*/ 0 h 70"/>
              <a:gd name="T2" fmla="*/ 437 w 437"/>
              <a:gd name="T3" fmla="*/ 18 h 70"/>
              <a:gd name="T4" fmla="*/ 373 w 437"/>
              <a:gd name="T5" fmla="*/ 55 h 70"/>
              <a:gd name="T6" fmla="*/ 218 w 437"/>
              <a:gd name="T7" fmla="*/ 70 h 70"/>
              <a:gd name="T8" fmla="*/ 64 w 437"/>
              <a:gd name="T9" fmla="*/ 55 h 70"/>
              <a:gd name="T10" fmla="*/ 0 w 437"/>
              <a:gd name="T11" fmla="*/ 18 h 70"/>
              <a:gd name="T12" fmla="*/ 0 w 437"/>
              <a:gd name="T13" fmla="*/ 0 h 70"/>
              <a:gd name="T14" fmla="*/ 64 w 437"/>
              <a:gd name="T15" fmla="*/ 36 h 70"/>
              <a:gd name="T16" fmla="*/ 218 w 437"/>
              <a:gd name="T17" fmla="*/ 51 h 70"/>
              <a:gd name="T18" fmla="*/ 373 w 437"/>
              <a:gd name="T19" fmla="*/ 36 h 70"/>
              <a:gd name="T20" fmla="*/ 437 w 437"/>
              <a:gd name="T2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7" h="70">
                <a:moveTo>
                  <a:pt x="437" y="0"/>
                </a:moveTo>
                <a:lnTo>
                  <a:pt x="437" y="18"/>
                </a:lnTo>
                <a:cubicBezTo>
                  <a:pt x="437" y="32"/>
                  <a:pt x="416" y="44"/>
                  <a:pt x="373" y="55"/>
                </a:cubicBezTo>
                <a:cubicBezTo>
                  <a:pt x="330" y="65"/>
                  <a:pt x="279" y="70"/>
                  <a:pt x="218" y="70"/>
                </a:cubicBezTo>
                <a:cubicBezTo>
                  <a:pt x="158" y="70"/>
                  <a:pt x="106" y="65"/>
                  <a:pt x="64" y="55"/>
                </a:cubicBezTo>
                <a:cubicBezTo>
                  <a:pt x="21" y="44"/>
                  <a:pt x="0" y="32"/>
                  <a:pt x="0" y="18"/>
                </a:cubicBezTo>
                <a:lnTo>
                  <a:pt x="0" y="0"/>
                </a:lnTo>
                <a:cubicBezTo>
                  <a:pt x="0" y="14"/>
                  <a:pt x="21" y="26"/>
                  <a:pt x="64" y="36"/>
                </a:cubicBezTo>
                <a:cubicBezTo>
                  <a:pt x="106" y="46"/>
                  <a:pt x="158" y="51"/>
                  <a:pt x="218" y="51"/>
                </a:cubicBezTo>
                <a:cubicBezTo>
                  <a:pt x="279" y="51"/>
                  <a:pt x="330" y="46"/>
                  <a:pt x="373" y="36"/>
                </a:cubicBezTo>
                <a:cubicBezTo>
                  <a:pt x="416" y="26"/>
                  <a:pt x="437" y="14"/>
                  <a:pt x="437" y="0"/>
                </a:cubicBezTo>
              </a:path>
            </a:pathLst>
          </a:custGeom>
          <a:solidFill>
            <a:srgbClr val="8C332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60" name="Freeform 464"/>
          <p:cNvSpPr>
            <a:spLocks noChangeArrowheads="1"/>
          </p:cNvSpPr>
          <p:nvPr/>
        </p:nvSpPr>
        <p:spPr bwMode="auto">
          <a:xfrm>
            <a:off x="15868651" y="4400550"/>
            <a:ext cx="540545" cy="88107"/>
          </a:xfrm>
          <a:custGeom>
            <a:avLst/>
            <a:gdLst>
              <a:gd name="T0" fmla="*/ 435 w 435"/>
              <a:gd name="T1" fmla="*/ 7 h 70"/>
              <a:gd name="T2" fmla="*/ 435 w 435"/>
              <a:gd name="T3" fmla="*/ 26 h 70"/>
              <a:gd name="T4" fmla="*/ 362 w 435"/>
              <a:gd name="T5" fmla="*/ 57 h 70"/>
              <a:gd name="T6" fmla="*/ 218 w 435"/>
              <a:gd name="T7" fmla="*/ 70 h 70"/>
              <a:gd name="T8" fmla="*/ 64 w 435"/>
              <a:gd name="T9" fmla="*/ 55 h 70"/>
              <a:gd name="T10" fmla="*/ 0 w 435"/>
              <a:gd name="T11" fmla="*/ 18 h 70"/>
              <a:gd name="T12" fmla="*/ 0 w 435"/>
              <a:gd name="T13" fmla="*/ 0 h 70"/>
              <a:gd name="T14" fmla="*/ 64 w 435"/>
              <a:gd name="T15" fmla="*/ 36 h 70"/>
              <a:gd name="T16" fmla="*/ 218 w 435"/>
              <a:gd name="T17" fmla="*/ 51 h 70"/>
              <a:gd name="T18" fmla="*/ 362 w 435"/>
              <a:gd name="T19" fmla="*/ 38 h 70"/>
              <a:gd name="T20" fmla="*/ 435 w 435"/>
              <a:gd name="T21" fmla="*/ 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5" h="70">
                <a:moveTo>
                  <a:pt x="435" y="7"/>
                </a:moveTo>
                <a:lnTo>
                  <a:pt x="435" y="26"/>
                </a:lnTo>
                <a:cubicBezTo>
                  <a:pt x="427" y="38"/>
                  <a:pt x="403" y="49"/>
                  <a:pt x="362" y="57"/>
                </a:cubicBezTo>
                <a:cubicBezTo>
                  <a:pt x="321" y="65"/>
                  <a:pt x="273" y="70"/>
                  <a:pt x="218" y="70"/>
                </a:cubicBezTo>
                <a:cubicBezTo>
                  <a:pt x="158" y="70"/>
                  <a:pt x="106" y="65"/>
                  <a:pt x="64" y="55"/>
                </a:cubicBezTo>
                <a:cubicBezTo>
                  <a:pt x="21" y="44"/>
                  <a:pt x="0" y="32"/>
                  <a:pt x="0" y="18"/>
                </a:cubicBezTo>
                <a:lnTo>
                  <a:pt x="0" y="0"/>
                </a:lnTo>
                <a:cubicBezTo>
                  <a:pt x="0" y="14"/>
                  <a:pt x="21" y="26"/>
                  <a:pt x="64" y="36"/>
                </a:cubicBezTo>
                <a:cubicBezTo>
                  <a:pt x="106" y="46"/>
                  <a:pt x="158" y="51"/>
                  <a:pt x="218" y="51"/>
                </a:cubicBezTo>
                <a:cubicBezTo>
                  <a:pt x="273" y="51"/>
                  <a:pt x="321" y="47"/>
                  <a:pt x="362" y="38"/>
                </a:cubicBezTo>
                <a:cubicBezTo>
                  <a:pt x="403" y="30"/>
                  <a:pt x="427" y="20"/>
                  <a:pt x="435" y="7"/>
                </a:cubicBezTo>
              </a:path>
            </a:pathLst>
          </a:custGeom>
          <a:solidFill>
            <a:srgbClr val="8C332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61" name="Freeform 465"/>
          <p:cNvSpPr>
            <a:spLocks noChangeArrowheads="1"/>
          </p:cNvSpPr>
          <p:nvPr/>
        </p:nvSpPr>
        <p:spPr bwMode="auto">
          <a:xfrm>
            <a:off x="15868650" y="4338638"/>
            <a:ext cx="542925" cy="126207"/>
          </a:xfrm>
          <a:custGeom>
            <a:avLst/>
            <a:gdLst>
              <a:gd name="T0" fmla="*/ 218 w 437"/>
              <a:gd name="T1" fmla="*/ 0 h 102"/>
              <a:gd name="T2" fmla="*/ 373 w 437"/>
              <a:gd name="T3" fmla="*/ 15 h 102"/>
              <a:gd name="T4" fmla="*/ 437 w 437"/>
              <a:gd name="T5" fmla="*/ 51 h 102"/>
              <a:gd name="T6" fmla="*/ 373 w 437"/>
              <a:gd name="T7" fmla="*/ 87 h 102"/>
              <a:gd name="T8" fmla="*/ 218 w 437"/>
              <a:gd name="T9" fmla="*/ 102 h 102"/>
              <a:gd name="T10" fmla="*/ 64 w 437"/>
              <a:gd name="T11" fmla="*/ 87 h 102"/>
              <a:gd name="T12" fmla="*/ 0 w 437"/>
              <a:gd name="T13" fmla="*/ 51 h 102"/>
              <a:gd name="T14" fmla="*/ 64 w 437"/>
              <a:gd name="T15" fmla="*/ 15 h 102"/>
              <a:gd name="T16" fmla="*/ 218 w 437"/>
              <a:gd name="T1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7" h="102">
                <a:moveTo>
                  <a:pt x="218" y="0"/>
                </a:moveTo>
                <a:cubicBezTo>
                  <a:pt x="279" y="0"/>
                  <a:pt x="330" y="5"/>
                  <a:pt x="373" y="15"/>
                </a:cubicBezTo>
                <a:cubicBezTo>
                  <a:pt x="416" y="25"/>
                  <a:pt x="437" y="37"/>
                  <a:pt x="437" y="51"/>
                </a:cubicBezTo>
                <a:cubicBezTo>
                  <a:pt x="437" y="65"/>
                  <a:pt x="416" y="77"/>
                  <a:pt x="373" y="87"/>
                </a:cubicBezTo>
                <a:cubicBezTo>
                  <a:pt x="330" y="97"/>
                  <a:pt x="279" y="102"/>
                  <a:pt x="218" y="102"/>
                </a:cubicBezTo>
                <a:cubicBezTo>
                  <a:pt x="158" y="102"/>
                  <a:pt x="106" y="97"/>
                  <a:pt x="64" y="87"/>
                </a:cubicBezTo>
                <a:cubicBezTo>
                  <a:pt x="21" y="77"/>
                  <a:pt x="0" y="65"/>
                  <a:pt x="0" y="51"/>
                </a:cubicBezTo>
                <a:cubicBezTo>
                  <a:pt x="0" y="37"/>
                  <a:pt x="21" y="25"/>
                  <a:pt x="64" y="15"/>
                </a:cubicBezTo>
                <a:cubicBezTo>
                  <a:pt x="106" y="5"/>
                  <a:pt x="158" y="0"/>
                  <a:pt x="218" y="0"/>
                </a:cubicBezTo>
              </a:path>
            </a:pathLst>
          </a:custGeom>
          <a:solidFill>
            <a:srgbClr val="E1534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62" name="Freeform 466"/>
          <p:cNvSpPr>
            <a:spLocks noChangeArrowheads="1"/>
          </p:cNvSpPr>
          <p:nvPr/>
        </p:nvSpPr>
        <p:spPr bwMode="auto">
          <a:xfrm>
            <a:off x="16321088" y="4452938"/>
            <a:ext cx="88107" cy="402432"/>
          </a:xfrm>
          <a:custGeom>
            <a:avLst/>
            <a:gdLst>
              <a:gd name="T0" fmla="*/ 71 w 71"/>
              <a:gd name="T1" fmla="*/ 0 h 324"/>
              <a:gd name="T2" fmla="*/ 71 w 71"/>
              <a:gd name="T3" fmla="*/ 18 h 324"/>
              <a:gd name="T4" fmla="*/ 0 w 71"/>
              <a:gd name="T5" fmla="*/ 324 h 324"/>
              <a:gd name="T6" fmla="*/ 0 w 71"/>
              <a:gd name="T7" fmla="*/ 305 h 324"/>
              <a:gd name="T8" fmla="*/ 71 w 71"/>
              <a:gd name="T9" fmla="*/ 0 h 324"/>
              <a:gd name="T10" fmla="*/ 71 w 71"/>
              <a:gd name="T11" fmla="*/ 0 h 324"/>
            </a:gdLst>
            <a:ahLst/>
            <a:cxnLst>
              <a:cxn ang="0">
                <a:pos x="T0" y="T1"/>
              </a:cxn>
              <a:cxn ang="0">
                <a:pos x="T2" y="T3"/>
              </a:cxn>
              <a:cxn ang="0">
                <a:pos x="T4" y="T5"/>
              </a:cxn>
              <a:cxn ang="0">
                <a:pos x="T6" y="T7"/>
              </a:cxn>
              <a:cxn ang="0">
                <a:pos x="T8" y="T9"/>
              </a:cxn>
              <a:cxn ang="0">
                <a:pos x="T10" y="T11"/>
              </a:cxn>
            </a:cxnLst>
            <a:rect l="0" t="0" r="r" b="b"/>
            <a:pathLst>
              <a:path w="71" h="324">
                <a:moveTo>
                  <a:pt x="71" y="0"/>
                </a:moveTo>
                <a:lnTo>
                  <a:pt x="71" y="18"/>
                </a:lnTo>
                <a:lnTo>
                  <a:pt x="0" y="324"/>
                </a:lnTo>
                <a:lnTo>
                  <a:pt x="0" y="305"/>
                </a:lnTo>
                <a:lnTo>
                  <a:pt x="71" y="0"/>
                </a:lnTo>
                <a:lnTo>
                  <a:pt x="71" y="0"/>
                </a:lnTo>
                <a:close/>
              </a:path>
            </a:pathLst>
          </a:custGeom>
          <a:solidFill>
            <a:srgbClr val="8C332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63" name="Freeform 467"/>
          <p:cNvSpPr>
            <a:spLocks noChangeArrowheads="1"/>
          </p:cNvSpPr>
          <p:nvPr/>
        </p:nvSpPr>
        <p:spPr bwMode="auto">
          <a:xfrm>
            <a:off x="15868651" y="4452938"/>
            <a:ext cx="90488" cy="402432"/>
          </a:xfrm>
          <a:custGeom>
            <a:avLst/>
            <a:gdLst>
              <a:gd name="T0" fmla="*/ 71 w 71"/>
              <a:gd name="T1" fmla="*/ 305 h 324"/>
              <a:gd name="T2" fmla="*/ 71 w 71"/>
              <a:gd name="T3" fmla="*/ 324 h 324"/>
              <a:gd name="T4" fmla="*/ 0 w 71"/>
              <a:gd name="T5" fmla="*/ 18 h 324"/>
              <a:gd name="T6" fmla="*/ 0 w 71"/>
              <a:gd name="T7" fmla="*/ 0 h 324"/>
              <a:gd name="T8" fmla="*/ 71 w 71"/>
              <a:gd name="T9" fmla="*/ 305 h 324"/>
              <a:gd name="T10" fmla="*/ 71 w 71"/>
              <a:gd name="T11" fmla="*/ 305 h 324"/>
            </a:gdLst>
            <a:ahLst/>
            <a:cxnLst>
              <a:cxn ang="0">
                <a:pos x="T0" y="T1"/>
              </a:cxn>
              <a:cxn ang="0">
                <a:pos x="T2" y="T3"/>
              </a:cxn>
              <a:cxn ang="0">
                <a:pos x="T4" y="T5"/>
              </a:cxn>
              <a:cxn ang="0">
                <a:pos x="T6" y="T7"/>
              </a:cxn>
              <a:cxn ang="0">
                <a:pos x="T8" y="T9"/>
              </a:cxn>
              <a:cxn ang="0">
                <a:pos x="T10" y="T11"/>
              </a:cxn>
            </a:cxnLst>
            <a:rect l="0" t="0" r="r" b="b"/>
            <a:pathLst>
              <a:path w="71" h="324">
                <a:moveTo>
                  <a:pt x="71" y="305"/>
                </a:moveTo>
                <a:lnTo>
                  <a:pt x="71" y="324"/>
                </a:lnTo>
                <a:lnTo>
                  <a:pt x="0" y="18"/>
                </a:lnTo>
                <a:lnTo>
                  <a:pt x="0" y="0"/>
                </a:lnTo>
                <a:lnTo>
                  <a:pt x="71" y="305"/>
                </a:lnTo>
                <a:lnTo>
                  <a:pt x="71" y="305"/>
                </a:lnTo>
                <a:close/>
              </a:path>
            </a:pathLst>
          </a:custGeom>
          <a:solidFill>
            <a:srgbClr val="8C332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64" name="Freeform 468"/>
          <p:cNvSpPr>
            <a:spLocks noChangeArrowheads="1"/>
          </p:cNvSpPr>
          <p:nvPr/>
        </p:nvSpPr>
        <p:spPr bwMode="auto">
          <a:xfrm>
            <a:off x="15959138" y="4831557"/>
            <a:ext cx="361950" cy="66675"/>
          </a:xfrm>
          <a:custGeom>
            <a:avLst/>
            <a:gdLst>
              <a:gd name="T0" fmla="*/ 291 w 291"/>
              <a:gd name="T1" fmla="*/ 0 h 52"/>
              <a:gd name="T2" fmla="*/ 291 w 291"/>
              <a:gd name="T3" fmla="*/ 18 h 52"/>
              <a:gd name="T4" fmla="*/ 249 w 291"/>
              <a:gd name="T5" fmla="*/ 42 h 52"/>
              <a:gd name="T6" fmla="*/ 145 w 291"/>
              <a:gd name="T7" fmla="*/ 52 h 52"/>
              <a:gd name="T8" fmla="*/ 42 w 291"/>
              <a:gd name="T9" fmla="*/ 42 h 52"/>
              <a:gd name="T10" fmla="*/ 0 w 291"/>
              <a:gd name="T11" fmla="*/ 18 h 52"/>
              <a:gd name="T12" fmla="*/ 0 w 291"/>
              <a:gd name="T13" fmla="*/ 0 h 52"/>
              <a:gd name="T14" fmla="*/ 42 w 291"/>
              <a:gd name="T15" fmla="*/ 24 h 52"/>
              <a:gd name="T16" fmla="*/ 145 w 291"/>
              <a:gd name="T17" fmla="*/ 34 h 52"/>
              <a:gd name="T18" fmla="*/ 249 w 291"/>
              <a:gd name="T19" fmla="*/ 24 h 52"/>
              <a:gd name="T20" fmla="*/ 291 w 291"/>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 h="52">
                <a:moveTo>
                  <a:pt x="291" y="0"/>
                </a:moveTo>
                <a:lnTo>
                  <a:pt x="291" y="18"/>
                </a:lnTo>
                <a:cubicBezTo>
                  <a:pt x="291" y="28"/>
                  <a:pt x="277" y="36"/>
                  <a:pt x="249" y="42"/>
                </a:cubicBezTo>
                <a:cubicBezTo>
                  <a:pt x="220" y="49"/>
                  <a:pt x="186" y="52"/>
                  <a:pt x="145" y="52"/>
                </a:cubicBezTo>
                <a:cubicBezTo>
                  <a:pt x="105" y="52"/>
                  <a:pt x="71" y="49"/>
                  <a:pt x="42" y="42"/>
                </a:cubicBezTo>
                <a:cubicBezTo>
                  <a:pt x="14" y="36"/>
                  <a:pt x="0" y="28"/>
                  <a:pt x="0" y="18"/>
                </a:cubicBezTo>
                <a:lnTo>
                  <a:pt x="0" y="0"/>
                </a:lnTo>
                <a:cubicBezTo>
                  <a:pt x="0" y="9"/>
                  <a:pt x="14" y="17"/>
                  <a:pt x="42" y="24"/>
                </a:cubicBezTo>
                <a:cubicBezTo>
                  <a:pt x="71" y="30"/>
                  <a:pt x="105" y="34"/>
                  <a:pt x="145" y="34"/>
                </a:cubicBezTo>
                <a:cubicBezTo>
                  <a:pt x="186" y="34"/>
                  <a:pt x="220" y="30"/>
                  <a:pt x="249" y="24"/>
                </a:cubicBezTo>
                <a:cubicBezTo>
                  <a:pt x="277" y="17"/>
                  <a:pt x="291" y="9"/>
                  <a:pt x="291" y="0"/>
                </a:cubicBezTo>
              </a:path>
            </a:pathLst>
          </a:custGeom>
          <a:solidFill>
            <a:srgbClr val="8C332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65" name="Freeform 469"/>
          <p:cNvSpPr>
            <a:spLocks noChangeArrowheads="1"/>
          </p:cNvSpPr>
          <p:nvPr/>
        </p:nvSpPr>
        <p:spPr bwMode="auto">
          <a:xfrm>
            <a:off x="15959138" y="4831557"/>
            <a:ext cx="359570" cy="66675"/>
          </a:xfrm>
          <a:custGeom>
            <a:avLst/>
            <a:gdLst>
              <a:gd name="T0" fmla="*/ 290 w 290"/>
              <a:gd name="T1" fmla="*/ 5 h 52"/>
              <a:gd name="T2" fmla="*/ 290 w 290"/>
              <a:gd name="T3" fmla="*/ 23 h 52"/>
              <a:gd name="T4" fmla="*/ 145 w 290"/>
              <a:gd name="T5" fmla="*/ 52 h 52"/>
              <a:gd name="T6" fmla="*/ 42 w 290"/>
              <a:gd name="T7" fmla="*/ 42 h 52"/>
              <a:gd name="T8" fmla="*/ 0 w 290"/>
              <a:gd name="T9" fmla="*/ 18 h 52"/>
              <a:gd name="T10" fmla="*/ 0 w 290"/>
              <a:gd name="T11" fmla="*/ 0 h 52"/>
              <a:gd name="T12" fmla="*/ 42 w 290"/>
              <a:gd name="T13" fmla="*/ 24 h 52"/>
              <a:gd name="T14" fmla="*/ 145 w 290"/>
              <a:gd name="T15" fmla="*/ 34 h 52"/>
              <a:gd name="T16" fmla="*/ 290 w 290"/>
              <a:gd name="T17" fmla="*/ 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52">
                <a:moveTo>
                  <a:pt x="290" y="5"/>
                </a:moveTo>
                <a:lnTo>
                  <a:pt x="290" y="23"/>
                </a:lnTo>
                <a:cubicBezTo>
                  <a:pt x="278" y="43"/>
                  <a:pt x="229" y="52"/>
                  <a:pt x="145" y="52"/>
                </a:cubicBezTo>
                <a:cubicBezTo>
                  <a:pt x="105" y="52"/>
                  <a:pt x="71" y="49"/>
                  <a:pt x="42" y="42"/>
                </a:cubicBezTo>
                <a:cubicBezTo>
                  <a:pt x="14" y="36"/>
                  <a:pt x="0" y="28"/>
                  <a:pt x="0" y="18"/>
                </a:cubicBezTo>
                <a:lnTo>
                  <a:pt x="0" y="0"/>
                </a:lnTo>
                <a:cubicBezTo>
                  <a:pt x="0" y="9"/>
                  <a:pt x="14" y="17"/>
                  <a:pt x="42" y="24"/>
                </a:cubicBezTo>
                <a:cubicBezTo>
                  <a:pt x="71" y="30"/>
                  <a:pt x="105" y="34"/>
                  <a:pt x="145" y="34"/>
                </a:cubicBezTo>
                <a:cubicBezTo>
                  <a:pt x="229" y="34"/>
                  <a:pt x="278" y="24"/>
                  <a:pt x="290" y="5"/>
                </a:cubicBezTo>
              </a:path>
            </a:pathLst>
          </a:custGeom>
          <a:solidFill>
            <a:srgbClr val="8C332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66" name="Freeform 470"/>
          <p:cNvSpPr>
            <a:spLocks noChangeArrowheads="1"/>
          </p:cNvSpPr>
          <p:nvPr/>
        </p:nvSpPr>
        <p:spPr bwMode="auto">
          <a:xfrm>
            <a:off x="15868651" y="4452938"/>
            <a:ext cx="540545" cy="421482"/>
          </a:xfrm>
          <a:custGeom>
            <a:avLst/>
            <a:gdLst>
              <a:gd name="T0" fmla="*/ 217 w 435"/>
              <a:gd name="T1" fmla="*/ 45 h 339"/>
              <a:gd name="T2" fmla="*/ 363 w 435"/>
              <a:gd name="T3" fmla="*/ 32 h 339"/>
              <a:gd name="T4" fmla="*/ 435 w 435"/>
              <a:gd name="T5" fmla="*/ 0 h 339"/>
              <a:gd name="T6" fmla="*/ 363 w 435"/>
              <a:gd name="T7" fmla="*/ 305 h 339"/>
              <a:gd name="T8" fmla="*/ 320 w 435"/>
              <a:gd name="T9" fmla="*/ 329 h 339"/>
              <a:gd name="T10" fmla="*/ 217 w 435"/>
              <a:gd name="T11" fmla="*/ 339 h 339"/>
              <a:gd name="T12" fmla="*/ 114 w 435"/>
              <a:gd name="T13" fmla="*/ 329 h 339"/>
              <a:gd name="T14" fmla="*/ 71 w 435"/>
              <a:gd name="T15" fmla="*/ 305 h 339"/>
              <a:gd name="T16" fmla="*/ 0 w 435"/>
              <a:gd name="T17" fmla="*/ 0 h 339"/>
              <a:gd name="T18" fmla="*/ 71 w 435"/>
              <a:gd name="T19" fmla="*/ 32 h 339"/>
              <a:gd name="T20" fmla="*/ 217 w 435"/>
              <a:gd name="T21" fmla="*/ 4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5" h="339">
                <a:moveTo>
                  <a:pt x="217" y="45"/>
                </a:moveTo>
                <a:cubicBezTo>
                  <a:pt x="273" y="45"/>
                  <a:pt x="322" y="41"/>
                  <a:pt x="363" y="32"/>
                </a:cubicBezTo>
                <a:cubicBezTo>
                  <a:pt x="405" y="23"/>
                  <a:pt x="428" y="12"/>
                  <a:pt x="435" y="0"/>
                </a:cubicBezTo>
                <a:lnTo>
                  <a:pt x="363" y="305"/>
                </a:lnTo>
                <a:cubicBezTo>
                  <a:pt x="363" y="315"/>
                  <a:pt x="349" y="323"/>
                  <a:pt x="320" y="329"/>
                </a:cubicBezTo>
                <a:cubicBezTo>
                  <a:pt x="292" y="336"/>
                  <a:pt x="257" y="339"/>
                  <a:pt x="217" y="339"/>
                </a:cubicBezTo>
                <a:cubicBezTo>
                  <a:pt x="177" y="339"/>
                  <a:pt x="142" y="336"/>
                  <a:pt x="114" y="329"/>
                </a:cubicBezTo>
                <a:cubicBezTo>
                  <a:pt x="85" y="323"/>
                  <a:pt x="71" y="315"/>
                  <a:pt x="71" y="305"/>
                </a:cubicBezTo>
                <a:lnTo>
                  <a:pt x="0" y="0"/>
                </a:lnTo>
                <a:cubicBezTo>
                  <a:pt x="6" y="12"/>
                  <a:pt x="29" y="23"/>
                  <a:pt x="71" y="32"/>
                </a:cubicBezTo>
                <a:cubicBezTo>
                  <a:pt x="112" y="41"/>
                  <a:pt x="161" y="45"/>
                  <a:pt x="217" y="45"/>
                </a:cubicBezTo>
              </a:path>
            </a:pathLst>
          </a:custGeom>
          <a:solidFill>
            <a:srgbClr val="E1534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67" name="Text Box 471"/>
          <p:cNvSpPr txBox="1">
            <a:spLocks noChangeArrowheads="1"/>
          </p:cNvSpPr>
          <p:nvPr/>
        </p:nvSpPr>
        <p:spPr bwMode="auto">
          <a:xfrm>
            <a:off x="15787688" y="4964907"/>
            <a:ext cx="704850" cy="115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eaLnBrk="1" hangingPunct="1"/>
            <a:r>
              <a:rPr lang="en-US" altLang="ko-KR" sz="750">
                <a:solidFill>
                  <a:srgbClr val="000000"/>
                </a:solidFill>
                <a:ea typeface="굴림" panose="020B0600000101010101" pitchFamily="50" charset="-127"/>
              </a:rPr>
              <a:t>Bucket</a:t>
            </a:r>
          </a:p>
        </p:txBody>
      </p:sp>
      <p:sp>
        <p:nvSpPr>
          <p:cNvPr id="4568" name="Freeform 472"/>
          <p:cNvSpPr>
            <a:spLocks noChangeArrowheads="1"/>
          </p:cNvSpPr>
          <p:nvPr/>
        </p:nvSpPr>
        <p:spPr bwMode="auto">
          <a:xfrm>
            <a:off x="16228220" y="2336008"/>
            <a:ext cx="138113" cy="185738"/>
          </a:xfrm>
          <a:custGeom>
            <a:avLst/>
            <a:gdLst>
              <a:gd name="T0" fmla="*/ 0 w 110"/>
              <a:gd name="T1" fmla="*/ 147 h 147"/>
              <a:gd name="T2" fmla="*/ 110 w 110"/>
              <a:gd name="T3" fmla="*/ 139 h 147"/>
              <a:gd name="T4" fmla="*/ 110 w 110"/>
              <a:gd name="T5" fmla="*/ 0 h 147"/>
              <a:gd name="T6" fmla="*/ 0 w 110"/>
              <a:gd name="T7" fmla="*/ 28 h 147"/>
              <a:gd name="T8" fmla="*/ 0 w 110"/>
              <a:gd name="T9" fmla="*/ 147 h 147"/>
              <a:gd name="T10" fmla="*/ 0 w 110"/>
              <a:gd name="T11" fmla="*/ 147 h 147"/>
            </a:gdLst>
            <a:ahLst/>
            <a:cxnLst>
              <a:cxn ang="0">
                <a:pos x="T0" y="T1"/>
              </a:cxn>
              <a:cxn ang="0">
                <a:pos x="T2" y="T3"/>
              </a:cxn>
              <a:cxn ang="0">
                <a:pos x="T4" y="T5"/>
              </a:cxn>
              <a:cxn ang="0">
                <a:pos x="T6" y="T7"/>
              </a:cxn>
              <a:cxn ang="0">
                <a:pos x="T8" y="T9"/>
              </a:cxn>
              <a:cxn ang="0">
                <a:pos x="T10" y="T11"/>
              </a:cxn>
            </a:cxnLst>
            <a:rect l="0" t="0" r="r" b="b"/>
            <a:pathLst>
              <a:path w="110" h="147">
                <a:moveTo>
                  <a:pt x="0" y="147"/>
                </a:moveTo>
                <a:lnTo>
                  <a:pt x="110" y="139"/>
                </a:lnTo>
                <a:lnTo>
                  <a:pt x="110" y="0"/>
                </a:lnTo>
                <a:lnTo>
                  <a:pt x="0" y="28"/>
                </a:lnTo>
                <a:lnTo>
                  <a:pt x="0" y="147"/>
                </a:lnTo>
                <a:lnTo>
                  <a:pt x="0" y="147"/>
                </a:lnTo>
                <a:close/>
              </a:path>
            </a:pathLst>
          </a:custGeom>
          <a:solidFill>
            <a:srgbClr val="8C312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69" name="Freeform 473"/>
          <p:cNvSpPr>
            <a:spLocks noChangeArrowheads="1"/>
          </p:cNvSpPr>
          <p:nvPr/>
        </p:nvSpPr>
        <p:spPr bwMode="auto">
          <a:xfrm>
            <a:off x="16137733" y="2224088"/>
            <a:ext cx="145256" cy="273845"/>
          </a:xfrm>
          <a:custGeom>
            <a:avLst/>
            <a:gdLst>
              <a:gd name="T0" fmla="*/ 115 w 115"/>
              <a:gd name="T1" fmla="*/ 220 h 220"/>
              <a:gd name="T2" fmla="*/ 0 w 115"/>
              <a:gd name="T3" fmla="*/ 204 h 220"/>
              <a:gd name="T4" fmla="*/ 0 w 115"/>
              <a:gd name="T5" fmla="*/ 0 h 220"/>
              <a:gd name="T6" fmla="*/ 115 w 115"/>
              <a:gd name="T7" fmla="*/ 57 h 220"/>
              <a:gd name="T8" fmla="*/ 115 w 115"/>
              <a:gd name="T9" fmla="*/ 220 h 220"/>
              <a:gd name="T10" fmla="*/ 115 w 115"/>
              <a:gd name="T11" fmla="*/ 220 h 220"/>
            </a:gdLst>
            <a:ahLst/>
            <a:cxnLst>
              <a:cxn ang="0">
                <a:pos x="T0" y="T1"/>
              </a:cxn>
              <a:cxn ang="0">
                <a:pos x="T2" y="T3"/>
              </a:cxn>
              <a:cxn ang="0">
                <a:pos x="T4" y="T5"/>
              </a:cxn>
              <a:cxn ang="0">
                <a:pos x="T6" y="T7"/>
              </a:cxn>
              <a:cxn ang="0">
                <a:pos x="T8" y="T9"/>
              </a:cxn>
              <a:cxn ang="0">
                <a:pos x="T10" y="T11"/>
              </a:cxn>
            </a:cxnLst>
            <a:rect l="0" t="0" r="r" b="b"/>
            <a:pathLst>
              <a:path w="115" h="220">
                <a:moveTo>
                  <a:pt x="115" y="220"/>
                </a:moveTo>
                <a:lnTo>
                  <a:pt x="0" y="204"/>
                </a:lnTo>
                <a:lnTo>
                  <a:pt x="0" y="0"/>
                </a:lnTo>
                <a:lnTo>
                  <a:pt x="115" y="57"/>
                </a:lnTo>
                <a:lnTo>
                  <a:pt x="115" y="220"/>
                </a:lnTo>
                <a:lnTo>
                  <a:pt x="115" y="220"/>
                </a:lnTo>
                <a:close/>
              </a:path>
            </a:pathLst>
          </a:custGeom>
          <a:solidFill>
            <a:srgbClr val="E0524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70" name="Freeform 474"/>
          <p:cNvSpPr>
            <a:spLocks noChangeArrowheads="1"/>
          </p:cNvSpPr>
          <p:nvPr/>
        </p:nvSpPr>
        <p:spPr bwMode="auto">
          <a:xfrm>
            <a:off x="16366333" y="2336008"/>
            <a:ext cx="71438" cy="185738"/>
          </a:xfrm>
          <a:custGeom>
            <a:avLst/>
            <a:gdLst>
              <a:gd name="T0" fmla="*/ 57 w 57"/>
              <a:gd name="T1" fmla="*/ 148 h 148"/>
              <a:gd name="T2" fmla="*/ 0 w 57"/>
              <a:gd name="T3" fmla="*/ 139 h 148"/>
              <a:gd name="T4" fmla="*/ 0 w 57"/>
              <a:gd name="T5" fmla="*/ 0 h 148"/>
              <a:gd name="T6" fmla="*/ 57 w 57"/>
              <a:gd name="T7" fmla="*/ 28 h 148"/>
              <a:gd name="T8" fmla="*/ 57 w 57"/>
              <a:gd name="T9" fmla="*/ 148 h 148"/>
              <a:gd name="T10" fmla="*/ 57 w 57"/>
              <a:gd name="T11" fmla="*/ 148 h 148"/>
            </a:gdLst>
            <a:ahLst/>
            <a:cxnLst>
              <a:cxn ang="0">
                <a:pos x="T0" y="T1"/>
              </a:cxn>
              <a:cxn ang="0">
                <a:pos x="T2" y="T3"/>
              </a:cxn>
              <a:cxn ang="0">
                <a:pos x="T4" y="T5"/>
              </a:cxn>
              <a:cxn ang="0">
                <a:pos x="T6" y="T7"/>
              </a:cxn>
              <a:cxn ang="0">
                <a:pos x="T8" y="T9"/>
              </a:cxn>
              <a:cxn ang="0">
                <a:pos x="T10" y="T11"/>
              </a:cxn>
            </a:cxnLst>
            <a:rect l="0" t="0" r="r" b="b"/>
            <a:pathLst>
              <a:path w="57" h="148">
                <a:moveTo>
                  <a:pt x="57" y="148"/>
                </a:moveTo>
                <a:lnTo>
                  <a:pt x="0" y="139"/>
                </a:lnTo>
                <a:lnTo>
                  <a:pt x="0" y="0"/>
                </a:lnTo>
                <a:lnTo>
                  <a:pt x="57" y="28"/>
                </a:lnTo>
                <a:lnTo>
                  <a:pt x="57" y="148"/>
                </a:lnTo>
                <a:lnTo>
                  <a:pt x="57" y="148"/>
                </a:lnTo>
                <a:close/>
              </a:path>
            </a:pathLst>
          </a:custGeom>
          <a:solidFill>
            <a:srgbClr val="E0524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71" name="Freeform 475"/>
          <p:cNvSpPr>
            <a:spLocks noChangeArrowheads="1"/>
          </p:cNvSpPr>
          <p:nvPr/>
        </p:nvSpPr>
        <p:spPr bwMode="auto">
          <a:xfrm>
            <a:off x="16228220" y="2509838"/>
            <a:ext cx="209550" cy="19050"/>
          </a:xfrm>
          <a:custGeom>
            <a:avLst/>
            <a:gdLst>
              <a:gd name="T0" fmla="*/ 0 w 168"/>
              <a:gd name="T1" fmla="*/ 8 h 14"/>
              <a:gd name="T2" fmla="*/ 109 w 168"/>
              <a:gd name="T3" fmla="*/ 0 h 14"/>
              <a:gd name="T4" fmla="*/ 168 w 168"/>
              <a:gd name="T5" fmla="*/ 8 h 14"/>
              <a:gd name="T6" fmla="*/ 62 w 168"/>
              <a:gd name="T7" fmla="*/ 14 h 14"/>
              <a:gd name="T8" fmla="*/ 0 w 168"/>
              <a:gd name="T9" fmla="*/ 8 h 14"/>
              <a:gd name="T10" fmla="*/ 0 w 168"/>
              <a:gd name="T11" fmla="*/ 8 h 14"/>
            </a:gdLst>
            <a:ahLst/>
            <a:cxnLst>
              <a:cxn ang="0">
                <a:pos x="T0" y="T1"/>
              </a:cxn>
              <a:cxn ang="0">
                <a:pos x="T2" y="T3"/>
              </a:cxn>
              <a:cxn ang="0">
                <a:pos x="T4" y="T5"/>
              </a:cxn>
              <a:cxn ang="0">
                <a:pos x="T6" y="T7"/>
              </a:cxn>
              <a:cxn ang="0">
                <a:pos x="T8" y="T9"/>
              </a:cxn>
              <a:cxn ang="0">
                <a:pos x="T10" y="T11"/>
              </a:cxn>
            </a:cxnLst>
            <a:rect l="0" t="0" r="r" b="b"/>
            <a:pathLst>
              <a:path w="168" h="14">
                <a:moveTo>
                  <a:pt x="0" y="8"/>
                </a:moveTo>
                <a:lnTo>
                  <a:pt x="109" y="0"/>
                </a:lnTo>
                <a:lnTo>
                  <a:pt x="168" y="8"/>
                </a:lnTo>
                <a:lnTo>
                  <a:pt x="62" y="14"/>
                </a:lnTo>
                <a:lnTo>
                  <a:pt x="0" y="8"/>
                </a:lnTo>
                <a:lnTo>
                  <a:pt x="0" y="8"/>
                </a:lnTo>
                <a:close/>
              </a:path>
            </a:pathLst>
          </a:custGeom>
          <a:solidFill>
            <a:srgbClr val="5E1F18"/>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72" name="Freeform 476"/>
          <p:cNvSpPr>
            <a:spLocks noChangeArrowheads="1"/>
          </p:cNvSpPr>
          <p:nvPr/>
        </p:nvSpPr>
        <p:spPr bwMode="auto">
          <a:xfrm>
            <a:off x="16228220" y="2643188"/>
            <a:ext cx="138113" cy="183357"/>
          </a:xfrm>
          <a:custGeom>
            <a:avLst/>
            <a:gdLst>
              <a:gd name="T0" fmla="*/ 0 w 110"/>
              <a:gd name="T1" fmla="*/ 0 h 147"/>
              <a:gd name="T2" fmla="*/ 110 w 110"/>
              <a:gd name="T3" fmla="*/ 8 h 147"/>
              <a:gd name="T4" fmla="*/ 110 w 110"/>
              <a:gd name="T5" fmla="*/ 147 h 147"/>
              <a:gd name="T6" fmla="*/ 0 w 110"/>
              <a:gd name="T7" fmla="*/ 119 h 147"/>
              <a:gd name="T8" fmla="*/ 0 w 110"/>
              <a:gd name="T9" fmla="*/ 0 h 147"/>
              <a:gd name="T10" fmla="*/ 0 w 110"/>
              <a:gd name="T11" fmla="*/ 0 h 147"/>
            </a:gdLst>
            <a:ahLst/>
            <a:cxnLst>
              <a:cxn ang="0">
                <a:pos x="T0" y="T1"/>
              </a:cxn>
              <a:cxn ang="0">
                <a:pos x="T2" y="T3"/>
              </a:cxn>
              <a:cxn ang="0">
                <a:pos x="T4" y="T5"/>
              </a:cxn>
              <a:cxn ang="0">
                <a:pos x="T6" y="T7"/>
              </a:cxn>
              <a:cxn ang="0">
                <a:pos x="T8" y="T9"/>
              </a:cxn>
              <a:cxn ang="0">
                <a:pos x="T10" y="T11"/>
              </a:cxn>
            </a:cxnLst>
            <a:rect l="0" t="0" r="r" b="b"/>
            <a:pathLst>
              <a:path w="110" h="147">
                <a:moveTo>
                  <a:pt x="0" y="0"/>
                </a:moveTo>
                <a:lnTo>
                  <a:pt x="110" y="8"/>
                </a:lnTo>
                <a:lnTo>
                  <a:pt x="110" y="147"/>
                </a:lnTo>
                <a:lnTo>
                  <a:pt x="0" y="119"/>
                </a:lnTo>
                <a:lnTo>
                  <a:pt x="0" y="0"/>
                </a:lnTo>
                <a:lnTo>
                  <a:pt x="0" y="0"/>
                </a:lnTo>
                <a:close/>
              </a:path>
            </a:pathLst>
          </a:custGeom>
          <a:solidFill>
            <a:srgbClr val="8C312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73" name="Freeform 477"/>
          <p:cNvSpPr>
            <a:spLocks noChangeArrowheads="1"/>
          </p:cNvSpPr>
          <p:nvPr/>
        </p:nvSpPr>
        <p:spPr bwMode="auto">
          <a:xfrm>
            <a:off x="16137733" y="2664620"/>
            <a:ext cx="145256" cy="273843"/>
          </a:xfrm>
          <a:custGeom>
            <a:avLst/>
            <a:gdLst>
              <a:gd name="T0" fmla="*/ 115 w 115"/>
              <a:gd name="T1" fmla="*/ 0 h 220"/>
              <a:gd name="T2" fmla="*/ 0 w 115"/>
              <a:gd name="T3" fmla="*/ 16 h 220"/>
              <a:gd name="T4" fmla="*/ 0 w 115"/>
              <a:gd name="T5" fmla="*/ 220 h 220"/>
              <a:gd name="T6" fmla="*/ 115 w 115"/>
              <a:gd name="T7" fmla="*/ 163 h 220"/>
              <a:gd name="T8" fmla="*/ 115 w 115"/>
              <a:gd name="T9" fmla="*/ 0 h 220"/>
              <a:gd name="T10" fmla="*/ 115 w 115"/>
              <a:gd name="T11" fmla="*/ 0 h 220"/>
            </a:gdLst>
            <a:ahLst/>
            <a:cxnLst>
              <a:cxn ang="0">
                <a:pos x="T0" y="T1"/>
              </a:cxn>
              <a:cxn ang="0">
                <a:pos x="T2" y="T3"/>
              </a:cxn>
              <a:cxn ang="0">
                <a:pos x="T4" y="T5"/>
              </a:cxn>
              <a:cxn ang="0">
                <a:pos x="T6" y="T7"/>
              </a:cxn>
              <a:cxn ang="0">
                <a:pos x="T8" y="T9"/>
              </a:cxn>
              <a:cxn ang="0">
                <a:pos x="T10" y="T11"/>
              </a:cxn>
            </a:cxnLst>
            <a:rect l="0" t="0" r="r" b="b"/>
            <a:pathLst>
              <a:path w="115" h="220">
                <a:moveTo>
                  <a:pt x="115" y="0"/>
                </a:moveTo>
                <a:lnTo>
                  <a:pt x="0" y="16"/>
                </a:lnTo>
                <a:lnTo>
                  <a:pt x="0" y="220"/>
                </a:lnTo>
                <a:lnTo>
                  <a:pt x="115" y="163"/>
                </a:lnTo>
                <a:lnTo>
                  <a:pt x="115" y="0"/>
                </a:lnTo>
                <a:lnTo>
                  <a:pt x="115" y="0"/>
                </a:lnTo>
                <a:close/>
              </a:path>
            </a:pathLst>
          </a:custGeom>
          <a:solidFill>
            <a:srgbClr val="E0524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74" name="Freeform 478"/>
          <p:cNvSpPr>
            <a:spLocks noChangeArrowheads="1"/>
          </p:cNvSpPr>
          <p:nvPr/>
        </p:nvSpPr>
        <p:spPr bwMode="auto">
          <a:xfrm>
            <a:off x="16363951" y="2643188"/>
            <a:ext cx="71438" cy="183357"/>
          </a:xfrm>
          <a:custGeom>
            <a:avLst/>
            <a:gdLst>
              <a:gd name="T0" fmla="*/ 57 w 57"/>
              <a:gd name="T1" fmla="*/ 0 h 148"/>
              <a:gd name="T2" fmla="*/ 0 w 57"/>
              <a:gd name="T3" fmla="*/ 8 h 148"/>
              <a:gd name="T4" fmla="*/ 0 w 57"/>
              <a:gd name="T5" fmla="*/ 148 h 148"/>
              <a:gd name="T6" fmla="*/ 57 w 57"/>
              <a:gd name="T7" fmla="*/ 119 h 148"/>
              <a:gd name="T8" fmla="*/ 57 w 57"/>
              <a:gd name="T9" fmla="*/ 0 h 148"/>
              <a:gd name="T10" fmla="*/ 57 w 57"/>
              <a:gd name="T11" fmla="*/ 0 h 148"/>
            </a:gdLst>
            <a:ahLst/>
            <a:cxnLst>
              <a:cxn ang="0">
                <a:pos x="T0" y="T1"/>
              </a:cxn>
              <a:cxn ang="0">
                <a:pos x="T2" y="T3"/>
              </a:cxn>
              <a:cxn ang="0">
                <a:pos x="T4" y="T5"/>
              </a:cxn>
              <a:cxn ang="0">
                <a:pos x="T6" y="T7"/>
              </a:cxn>
              <a:cxn ang="0">
                <a:pos x="T8" y="T9"/>
              </a:cxn>
              <a:cxn ang="0">
                <a:pos x="T10" y="T11"/>
              </a:cxn>
            </a:cxnLst>
            <a:rect l="0" t="0" r="r" b="b"/>
            <a:pathLst>
              <a:path w="57" h="148">
                <a:moveTo>
                  <a:pt x="57" y="0"/>
                </a:moveTo>
                <a:lnTo>
                  <a:pt x="0" y="8"/>
                </a:lnTo>
                <a:lnTo>
                  <a:pt x="0" y="148"/>
                </a:lnTo>
                <a:lnTo>
                  <a:pt x="57" y="119"/>
                </a:lnTo>
                <a:lnTo>
                  <a:pt x="57" y="0"/>
                </a:lnTo>
                <a:lnTo>
                  <a:pt x="57" y="0"/>
                </a:lnTo>
                <a:close/>
              </a:path>
            </a:pathLst>
          </a:custGeom>
          <a:solidFill>
            <a:srgbClr val="E0524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75" name="Freeform 479"/>
          <p:cNvSpPr>
            <a:spLocks noChangeArrowheads="1"/>
          </p:cNvSpPr>
          <p:nvPr/>
        </p:nvSpPr>
        <p:spPr bwMode="auto">
          <a:xfrm>
            <a:off x="16228220" y="2636045"/>
            <a:ext cx="209550" cy="16668"/>
          </a:xfrm>
          <a:custGeom>
            <a:avLst/>
            <a:gdLst>
              <a:gd name="T0" fmla="*/ 0 w 168"/>
              <a:gd name="T1" fmla="*/ 6 h 14"/>
              <a:gd name="T2" fmla="*/ 109 w 168"/>
              <a:gd name="T3" fmla="*/ 14 h 14"/>
              <a:gd name="T4" fmla="*/ 168 w 168"/>
              <a:gd name="T5" fmla="*/ 6 h 14"/>
              <a:gd name="T6" fmla="*/ 62 w 168"/>
              <a:gd name="T7" fmla="*/ 0 h 14"/>
              <a:gd name="T8" fmla="*/ 0 w 168"/>
              <a:gd name="T9" fmla="*/ 6 h 14"/>
              <a:gd name="T10" fmla="*/ 0 w 168"/>
              <a:gd name="T11" fmla="*/ 6 h 14"/>
            </a:gdLst>
            <a:ahLst/>
            <a:cxnLst>
              <a:cxn ang="0">
                <a:pos x="T0" y="T1"/>
              </a:cxn>
              <a:cxn ang="0">
                <a:pos x="T2" y="T3"/>
              </a:cxn>
              <a:cxn ang="0">
                <a:pos x="T4" y="T5"/>
              </a:cxn>
              <a:cxn ang="0">
                <a:pos x="T6" y="T7"/>
              </a:cxn>
              <a:cxn ang="0">
                <a:pos x="T8" y="T9"/>
              </a:cxn>
              <a:cxn ang="0">
                <a:pos x="T10" y="T11"/>
              </a:cxn>
            </a:cxnLst>
            <a:rect l="0" t="0" r="r" b="b"/>
            <a:pathLst>
              <a:path w="168" h="14">
                <a:moveTo>
                  <a:pt x="0" y="6"/>
                </a:moveTo>
                <a:lnTo>
                  <a:pt x="109" y="14"/>
                </a:lnTo>
                <a:lnTo>
                  <a:pt x="168" y="6"/>
                </a:lnTo>
                <a:lnTo>
                  <a:pt x="62" y="0"/>
                </a:lnTo>
                <a:lnTo>
                  <a:pt x="0" y="6"/>
                </a:lnTo>
                <a:lnTo>
                  <a:pt x="0" y="6"/>
                </a:lnTo>
                <a:close/>
              </a:path>
            </a:pathLst>
          </a:custGeom>
          <a:solidFill>
            <a:srgbClr val="F2B0A9"/>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76" name="Freeform 480"/>
          <p:cNvSpPr>
            <a:spLocks noChangeArrowheads="1"/>
          </p:cNvSpPr>
          <p:nvPr/>
        </p:nvSpPr>
        <p:spPr bwMode="auto">
          <a:xfrm>
            <a:off x="15911513" y="2336008"/>
            <a:ext cx="138113" cy="185738"/>
          </a:xfrm>
          <a:custGeom>
            <a:avLst/>
            <a:gdLst>
              <a:gd name="T0" fmla="*/ 110 w 110"/>
              <a:gd name="T1" fmla="*/ 147 h 147"/>
              <a:gd name="T2" fmla="*/ 0 w 110"/>
              <a:gd name="T3" fmla="*/ 139 h 147"/>
              <a:gd name="T4" fmla="*/ 0 w 110"/>
              <a:gd name="T5" fmla="*/ 0 h 147"/>
              <a:gd name="T6" fmla="*/ 110 w 110"/>
              <a:gd name="T7" fmla="*/ 28 h 147"/>
              <a:gd name="T8" fmla="*/ 110 w 110"/>
              <a:gd name="T9" fmla="*/ 147 h 147"/>
              <a:gd name="T10" fmla="*/ 110 w 110"/>
              <a:gd name="T11" fmla="*/ 147 h 147"/>
            </a:gdLst>
            <a:ahLst/>
            <a:cxnLst>
              <a:cxn ang="0">
                <a:pos x="T0" y="T1"/>
              </a:cxn>
              <a:cxn ang="0">
                <a:pos x="T2" y="T3"/>
              </a:cxn>
              <a:cxn ang="0">
                <a:pos x="T4" y="T5"/>
              </a:cxn>
              <a:cxn ang="0">
                <a:pos x="T6" y="T7"/>
              </a:cxn>
              <a:cxn ang="0">
                <a:pos x="T8" y="T9"/>
              </a:cxn>
              <a:cxn ang="0">
                <a:pos x="T10" y="T11"/>
              </a:cxn>
            </a:cxnLst>
            <a:rect l="0" t="0" r="r" b="b"/>
            <a:pathLst>
              <a:path w="110" h="147">
                <a:moveTo>
                  <a:pt x="110" y="147"/>
                </a:moveTo>
                <a:lnTo>
                  <a:pt x="0" y="139"/>
                </a:lnTo>
                <a:lnTo>
                  <a:pt x="0" y="0"/>
                </a:lnTo>
                <a:lnTo>
                  <a:pt x="110" y="28"/>
                </a:lnTo>
                <a:lnTo>
                  <a:pt x="110" y="147"/>
                </a:lnTo>
                <a:lnTo>
                  <a:pt x="110" y="147"/>
                </a:lnTo>
                <a:close/>
              </a:path>
            </a:pathLst>
          </a:custGeom>
          <a:solidFill>
            <a:srgbClr val="E0524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77" name="Freeform 481"/>
          <p:cNvSpPr>
            <a:spLocks noChangeArrowheads="1"/>
          </p:cNvSpPr>
          <p:nvPr/>
        </p:nvSpPr>
        <p:spPr bwMode="auto">
          <a:xfrm>
            <a:off x="15997238" y="2224088"/>
            <a:ext cx="142875" cy="273845"/>
          </a:xfrm>
          <a:custGeom>
            <a:avLst/>
            <a:gdLst>
              <a:gd name="T0" fmla="*/ 0 w 115"/>
              <a:gd name="T1" fmla="*/ 220 h 220"/>
              <a:gd name="T2" fmla="*/ 115 w 115"/>
              <a:gd name="T3" fmla="*/ 204 h 220"/>
              <a:gd name="T4" fmla="*/ 115 w 115"/>
              <a:gd name="T5" fmla="*/ 0 h 220"/>
              <a:gd name="T6" fmla="*/ 0 w 115"/>
              <a:gd name="T7" fmla="*/ 57 h 220"/>
              <a:gd name="T8" fmla="*/ 0 w 115"/>
              <a:gd name="T9" fmla="*/ 220 h 220"/>
              <a:gd name="T10" fmla="*/ 0 w 115"/>
              <a:gd name="T11" fmla="*/ 220 h 220"/>
            </a:gdLst>
            <a:ahLst/>
            <a:cxnLst>
              <a:cxn ang="0">
                <a:pos x="T0" y="T1"/>
              </a:cxn>
              <a:cxn ang="0">
                <a:pos x="T2" y="T3"/>
              </a:cxn>
              <a:cxn ang="0">
                <a:pos x="T4" y="T5"/>
              </a:cxn>
              <a:cxn ang="0">
                <a:pos x="T6" y="T7"/>
              </a:cxn>
              <a:cxn ang="0">
                <a:pos x="T8" y="T9"/>
              </a:cxn>
              <a:cxn ang="0">
                <a:pos x="T10" y="T11"/>
              </a:cxn>
            </a:cxnLst>
            <a:rect l="0" t="0" r="r" b="b"/>
            <a:pathLst>
              <a:path w="115" h="220">
                <a:moveTo>
                  <a:pt x="0" y="220"/>
                </a:moveTo>
                <a:lnTo>
                  <a:pt x="115" y="204"/>
                </a:lnTo>
                <a:lnTo>
                  <a:pt x="115" y="0"/>
                </a:lnTo>
                <a:lnTo>
                  <a:pt x="0" y="57"/>
                </a:lnTo>
                <a:lnTo>
                  <a:pt x="0" y="220"/>
                </a:lnTo>
                <a:lnTo>
                  <a:pt x="0" y="220"/>
                </a:lnTo>
                <a:close/>
              </a:path>
            </a:pathLst>
          </a:custGeom>
          <a:solidFill>
            <a:srgbClr val="8C312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78" name="Freeform 482"/>
          <p:cNvSpPr>
            <a:spLocks noChangeArrowheads="1"/>
          </p:cNvSpPr>
          <p:nvPr/>
        </p:nvSpPr>
        <p:spPr bwMode="auto">
          <a:xfrm>
            <a:off x="15842458" y="2336008"/>
            <a:ext cx="71438" cy="185738"/>
          </a:xfrm>
          <a:custGeom>
            <a:avLst/>
            <a:gdLst>
              <a:gd name="T0" fmla="*/ 0 w 57"/>
              <a:gd name="T1" fmla="*/ 148 h 148"/>
              <a:gd name="T2" fmla="*/ 57 w 57"/>
              <a:gd name="T3" fmla="*/ 139 h 148"/>
              <a:gd name="T4" fmla="*/ 57 w 57"/>
              <a:gd name="T5" fmla="*/ 0 h 148"/>
              <a:gd name="T6" fmla="*/ 0 w 57"/>
              <a:gd name="T7" fmla="*/ 28 h 148"/>
              <a:gd name="T8" fmla="*/ 0 w 57"/>
              <a:gd name="T9" fmla="*/ 148 h 148"/>
              <a:gd name="T10" fmla="*/ 0 w 57"/>
              <a:gd name="T11" fmla="*/ 148 h 148"/>
            </a:gdLst>
            <a:ahLst/>
            <a:cxnLst>
              <a:cxn ang="0">
                <a:pos x="T0" y="T1"/>
              </a:cxn>
              <a:cxn ang="0">
                <a:pos x="T2" y="T3"/>
              </a:cxn>
              <a:cxn ang="0">
                <a:pos x="T4" y="T5"/>
              </a:cxn>
              <a:cxn ang="0">
                <a:pos x="T6" y="T7"/>
              </a:cxn>
              <a:cxn ang="0">
                <a:pos x="T8" y="T9"/>
              </a:cxn>
              <a:cxn ang="0">
                <a:pos x="T10" y="T11"/>
              </a:cxn>
            </a:cxnLst>
            <a:rect l="0" t="0" r="r" b="b"/>
            <a:pathLst>
              <a:path w="57" h="148">
                <a:moveTo>
                  <a:pt x="0" y="148"/>
                </a:moveTo>
                <a:lnTo>
                  <a:pt x="57" y="139"/>
                </a:lnTo>
                <a:lnTo>
                  <a:pt x="57" y="0"/>
                </a:lnTo>
                <a:lnTo>
                  <a:pt x="0" y="28"/>
                </a:lnTo>
                <a:lnTo>
                  <a:pt x="0" y="148"/>
                </a:lnTo>
                <a:lnTo>
                  <a:pt x="0" y="148"/>
                </a:lnTo>
                <a:close/>
              </a:path>
            </a:pathLst>
          </a:custGeom>
          <a:solidFill>
            <a:srgbClr val="8C312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79" name="Freeform 483"/>
          <p:cNvSpPr>
            <a:spLocks noChangeArrowheads="1"/>
          </p:cNvSpPr>
          <p:nvPr/>
        </p:nvSpPr>
        <p:spPr bwMode="auto">
          <a:xfrm>
            <a:off x="15842457" y="2509838"/>
            <a:ext cx="209550" cy="19050"/>
          </a:xfrm>
          <a:custGeom>
            <a:avLst/>
            <a:gdLst>
              <a:gd name="T0" fmla="*/ 168 w 168"/>
              <a:gd name="T1" fmla="*/ 8 h 14"/>
              <a:gd name="T2" fmla="*/ 58 w 168"/>
              <a:gd name="T3" fmla="*/ 0 h 14"/>
              <a:gd name="T4" fmla="*/ 0 w 168"/>
              <a:gd name="T5" fmla="*/ 8 h 14"/>
              <a:gd name="T6" fmla="*/ 105 w 168"/>
              <a:gd name="T7" fmla="*/ 14 h 14"/>
              <a:gd name="T8" fmla="*/ 168 w 168"/>
              <a:gd name="T9" fmla="*/ 8 h 14"/>
              <a:gd name="T10" fmla="*/ 168 w 168"/>
              <a:gd name="T11" fmla="*/ 8 h 14"/>
            </a:gdLst>
            <a:ahLst/>
            <a:cxnLst>
              <a:cxn ang="0">
                <a:pos x="T0" y="T1"/>
              </a:cxn>
              <a:cxn ang="0">
                <a:pos x="T2" y="T3"/>
              </a:cxn>
              <a:cxn ang="0">
                <a:pos x="T4" y="T5"/>
              </a:cxn>
              <a:cxn ang="0">
                <a:pos x="T6" y="T7"/>
              </a:cxn>
              <a:cxn ang="0">
                <a:pos x="T8" y="T9"/>
              </a:cxn>
              <a:cxn ang="0">
                <a:pos x="T10" y="T11"/>
              </a:cxn>
            </a:cxnLst>
            <a:rect l="0" t="0" r="r" b="b"/>
            <a:pathLst>
              <a:path w="168" h="14">
                <a:moveTo>
                  <a:pt x="168" y="8"/>
                </a:moveTo>
                <a:lnTo>
                  <a:pt x="58" y="0"/>
                </a:lnTo>
                <a:lnTo>
                  <a:pt x="0" y="8"/>
                </a:lnTo>
                <a:lnTo>
                  <a:pt x="105" y="14"/>
                </a:lnTo>
                <a:lnTo>
                  <a:pt x="168" y="8"/>
                </a:lnTo>
                <a:lnTo>
                  <a:pt x="168" y="8"/>
                </a:lnTo>
                <a:close/>
              </a:path>
            </a:pathLst>
          </a:custGeom>
          <a:solidFill>
            <a:srgbClr val="5E1F18"/>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80" name="Freeform 484"/>
          <p:cNvSpPr>
            <a:spLocks noChangeArrowheads="1"/>
          </p:cNvSpPr>
          <p:nvPr/>
        </p:nvSpPr>
        <p:spPr bwMode="auto">
          <a:xfrm>
            <a:off x="15911513" y="2643188"/>
            <a:ext cx="138113" cy="183357"/>
          </a:xfrm>
          <a:custGeom>
            <a:avLst/>
            <a:gdLst>
              <a:gd name="T0" fmla="*/ 110 w 110"/>
              <a:gd name="T1" fmla="*/ 0 h 147"/>
              <a:gd name="T2" fmla="*/ 0 w 110"/>
              <a:gd name="T3" fmla="*/ 8 h 147"/>
              <a:gd name="T4" fmla="*/ 0 w 110"/>
              <a:gd name="T5" fmla="*/ 147 h 147"/>
              <a:gd name="T6" fmla="*/ 110 w 110"/>
              <a:gd name="T7" fmla="*/ 119 h 147"/>
              <a:gd name="T8" fmla="*/ 110 w 110"/>
              <a:gd name="T9" fmla="*/ 0 h 147"/>
              <a:gd name="T10" fmla="*/ 110 w 110"/>
              <a:gd name="T11" fmla="*/ 0 h 147"/>
            </a:gdLst>
            <a:ahLst/>
            <a:cxnLst>
              <a:cxn ang="0">
                <a:pos x="T0" y="T1"/>
              </a:cxn>
              <a:cxn ang="0">
                <a:pos x="T2" y="T3"/>
              </a:cxn>
              <a:cxn ang="0">
                <a:pos x="T4" y="T5"/>
              </a:cxn>
              <a:cxn ang="0">
                <a:pos x="T6" y="T7"/>
              </a:cxn>
              <a:cxn ang="0">
                <a:pos x="T8" y="T9"/>
              </a:cxn>
              <a:cxn ang="0">
                <a:pos x="T10" y="T11"/>
              </a:cxn>
            </a:cxnLst>
            <a:rect l="0" t="0" r="r" b="b"/>
            <a:pathLst>
              <a:path w="110" h="147">
                <a:moveTo>
                  <a:pt x="110" y="0"/>
                </a:moveTo>
                <a:lnTo>
                  <a:pt x="0" y="8"/>
                </a:lnTo>
                <a:lnTo>
                  <a:pt x="0" y="147"/>
                </a:lnTo>
                <a:lnTo>
                  <a:pt x="110" y="119"/>
                </a:lnTo>
                <a:lnTo>
                  <a:pt x="110" y="0"/>
                </a:lnTo>
                <a:lnTo>
                  <a:pt x="110" y="0"/>
                </a:lnTo>
                <a:close/>
              </a:path>
            </a:pathLst>
          </a:custGeom>
          <a:solidFill>
            <a:srgbClr val="E0524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81" name="Freeform 485"/>
          <p:cNvSpPr>
            <a:spLocks noChangeArrowheads="1"/>
          </p:cNvSpPr>
          <p:nvPr/>
        </p:nvSpPr>
        <p:spPr bwMode="auto">
          <a:xfrm>
            <a:off x="15997238" y="2664620"/>
            <a:ext cx="142875" cy="273843"/>
          </a:xfrm>
          <a:custGeom>
            <a:avLst/>
            <a:gdLst>
              <a:gd name="T0" fmla="*/ 0 w 115"/>
              <a:gd name="T1" fmla="*/ 0 h 220"/>
              <a:gd name="T2" fmla="*/ 115 w 115"/>
              <a:gd name="T3" fmla="*/ 16 h 220"/>
              <a:gd name="T4" fmla="*/ 115 w 115"/>
              <a:gd name="T5" fmla="*/ 220 h 220"/>
              <a:gd name="T6" fmla="*/ 0 w 115"/>
              <a:gd name="T7" fmla="*/ 163 h 220"/>
              <a:gd name="T8" fmla="*/ 0 w 115"/>
              <a:gd name="T9" fmla="*/ 0 h 220"/>
              <a:gd name="T10" fmla="*/ 0 w 115"/>
              <a:gd name="T11" fmla="*/ 0 h 220"/>
            </a:gdLst>
            <a:ahLst/>
            <a:cxnLst>
              <a:cxn ang="0">
                <a:pos x="T0" y="T1"/>
              </a:cxn>
              <a:cxn ang="0">
                <a:pos x="T2" y="T3"/>
              </a:cxn>
              <a:cxn ang="0">
                <a:pos x="T4" y="T5"/>
              </a:cxn>
              <a:cxn ang="0">
                <a:pos x="T6" y="T7"/>
              </a:cxn>
              <a:cxn ang="0">
                <a:pos x="T8" y="T9"/>
              </a:cxn>
              <a:cxn ang="0">
                <a:pos x="T10" y="T11"/>
              </a:cxn>
            </a:cxnLst>
            <a:rect l="0" t="0" r="r" b="b"/>
            <a:pathLst>
              <a:path w="115" h="220">
                <a:moveTo>
                  <a:pt x="0" y="0"/>
                </a:moveTo>
                <a:lnTo>
                  <a:pt x="115" y="16"/>
                </a:lnTo>
                <a:lnTo>
                  <a:pt x="115" y="220"/>
                </a:lnTo>
                <a:lnTo>
                  <a:pt x="0" y="163"/>
                </a:lnTo>
                <a:lnTo>
                  <a:pt x="0" y="0"/>
                </a:lnTo>
                <a:lnTo>
                  <a:pt x="0" y="0"/>
                </a:lnTo>
                <a:close/>
              </a:path>
            </a:pathLst>
          </a:custGeom>
          <a:solidFill>
            <a:srgbClr val="8C312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82" name="Freeform 486"/>
          <p:cNvSpPr>
            <a:spLocks noChangeArrowheads="1"/>
          </p:cNvSpPr>
          <p:nvPr/>
        </p:nvSpPr>
        <p:spPr bwMode="auto">
          <a:xfrm>
            <a:off x="15842458" y="2643188"/>
            <a:ext cx="71438" cy="183357"/>
          </a:xfrm>
          <a:custGeom>
            <a:avLst/>
            <a:gdLst>
              <a:gd name="T0" fmla="*/ 0 w 57"/>
              <a:gd name="T1" fmla="*/ 0 h 148"/>
              <a:gd name="T2" fmla="*/ 57 w 57"/>
              <a:gd name="T3" fmla="*/ 8 h 148"/>
              <a:gd name="T4" fmla="*/ 57 w 57"/>
              <a:gd name="T5" fmla="*/ 148 h 148"/>
              <a:gd name="T6" fmla="*/ 0 w 57"/>
              <a:gd name="T7" fmla="*/ 119 h 148"/>
              <a:gd name="T8" fmla="*/ 0 w 57"/>
              <a:gd name="T9" fmla="*/ 0 h 148"/>
              <a:gd name="T10" fmla="*/ 0 w 57"/>
              <a:gd name="T11" fmla="*/ 0 h 148"/>
            </a:gdLst>
            <a:ahLst/>
            <a:cxnLst>
              <a:cxn ang="0">
                <a:pos x="T0" y="T1"/>
              </a:cxn>
              <a:cxn ang="0">
                <a:pos x="T2" y="T3"/>
              </a:cxn>
              <a:cxn ang="0">
                <a:pos x="T4" y="T5"/>
              </a:cxn>
              <a:cxn ang="0">
                <a:pos x="T6" y="T7"/>
              </a:cxn>
              <a:cxn ang="0">
                <a:pos x="T8" y="T9"/>
              </a:cxn>
              <a:cxn ang="0">
                <a:pos x="T10" y="T11"/>
              </a:cxn>
            </a:cxnLst>
            <a:rect l="0" t="0" r="r" b="b"/>
            <a:pathLst>
              <a:path w="57" h="148">
                <a:moveTo>
                  <a:pt x="0" y="0"/>
                </a:moveTo>
                <a:lnTo>
                  <a:pt x="57" y="8"/>
                </a:lnTo>
                <a:lnTo>
                  <a:pt x="57" y="148"/>
                </a:lnTo>
                <a:lnTo>
                  <a:pt x="0" y="119"/>
                </a:lnTo>
                <a:lnTo>
                  <a:pt x="0" y="0"/>
                </a:lnTo>
                <a:lnTo>
                  <a:pt x="0" y="0"/>
                </a:lnTo>
                <a:close/>
              </a:path>
            </a:pathLst>
          </a:custGeom>
          <a:solidFill>
            <a:srgbClr val="8C312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83" name="Freeform 487"/>
          <p:cNvSpPr>
            <a:spLocks noChangeArrowheads="1"/>
          </p:cNvSpPr>
          <p:nvPr/>
        </p:nvSpPr>
        <p:spPr bwMode="auto">
          <a:xfrm>
            <a:off x="15842457" y="2636045"/>
            <a:ext cx="209550" cy="16668"/>
          </a:xfrm>
          <a:custGeom>
            <a:avLst/>
            <a:gdLst>
              <a:gd name="T0" fmla="*/ 168 w 168"/>
              <a:gd name="T1" fmla="*/ 6 h 14"/>
              <a:gd name="T2" fmla="*/ 58 w 168"/>
              <a:gd name="T3" fmla="*/ 14 h 14"/>
              <a:gd name="T4" fmla="*/ 0 w 168"/>
              <a:gd name="T5" fmla="*/ 6 h 14"/>
              <a:gd name="T6" fmla="*/ 105 w 168"/>
              <a:gd name="T7" fmla="*/ 0 h 14"/>
              <a:gd name="T8" fmla="*/ 168 w 168"/>
              <a:gd name="T9" fmla="*/ 6 h 14"/>
              <a:gd name="T10" fmla="*/ 168 w 168"/>
              <a:gd name="T11" fmla="*/ 6 h 14"/>
            </a:gdLst>
            <a:ahLst/>
            <a:cxnLst>
              <a:cxn ang="0">
                <a:pos x="T0" y="T1"/>
              </a:cxn>
              <a:cxn ang="0">
                <a:pos x="T2" y="T3"/>
              </a:cxn>
              <a:cxn ang="0">
                <a:pos x="T4" y="T5"/>
              </a:cxn>
              <a:cxn ang="0">
                <a:pos x="T6" y="T7"/>
              </a:cxn>
              <a:cxn ang="0">
                <a:pos x="T8" y="T9"/>
              </a:cxn>
              <a:cxn ang="0">
                <a:pos x="T10" y="T11"/>
              </a:cxn>
            </a:cxnLst>
            <a:rect l="0" t="0" r="r" b="b"/>
            <a:pathLst>
              <a:path w="168" h="14">
                <a:moveTo>
                  <a:pt x="168" y="6"/>
                </a:moveTo>
                <a:lnTo>
                  <a:pt x="58" y="14"/>
                </a:lnTo>
                <a:lnTo>
                  <a:pt x="0" y="6"/>
                </a:lnTo>
                <a:lnTo>
                  <a:pt x="105" y="0"/>
                </a:lnTo>
                <a:lnTo>
                  <a:pt x="168" y="6"/>
                </a:lnTo>
                <a:lnTo>
                  <a:pt x="168" y="6"/>
                </a:lnTo>
                <a:close/>
              </a:path>
            </a:pathLst>
          </a:custGeom>
          <a:solidFill>
            <a:srgbClr val="F2B0A9"/>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84" name="Freeform 488"/>
          <p:cNvSpPr>
            <a:spLocks noChangeArrowheads="1"/>
          </p:cNvSpPr>
          <p:nvPr/>
        </p:nvSpPr>
        <p:spPr bwMode="auto">
          <a:xfrm>
            <a:off x="15997238" y="2650332"/>
            <a:ext cx="285750" cy="35718"/>
          </a:xfrm>
          <a:custGeom>
            <a:avLst/>
            <a:gdLst>
              <a:gd name="T0" fmla="*/ 230 w 230"/>
              <a:gd name="T1" fmla="*/ 11 h 28"/>
              <a:gd name="T2" fmla="*/ 115 w 230"/>
              <a:gd name="T3" fmla="*/ 0 h 28"/>
              <a:gd name="T4" fmla="*/ 0 w 230"/>
              <a:gd name="T5" fmla="*/ 11 h 28"/>
              <a:gd name="T6" fmla="*/ 115 w 230"/>
              <a:gd name="T7" fmla="*/ 28 h 28"/>
              <a:gd name="T8" fmla="*/ 230 w 230"/>
              <a:gd name="T9" fmla="*/ 11 h 28"/>
              <a:gd name="T10" fmla="*/ 230 w 230"/>
              <a:gd name="T11" fmla="*/ 11 h 28"/>
            </a:gdLst>
            <a:ahLst/>
            <a:cxnLst>
              <a:cxn ang="0">
                <a:pos x="T0" y="T1"/>
              </a:cxn>
              <a:cxn ang="0">
                <a:pos x="T2" y="T3"/>
              </a:cxn>
              <a:cxn ang="0">
                <a:pos x="T4" y="T5"/>
              </a:cxn>
              <a:cxn ang="0">
                <a:pos x="T6" y="T7"/>
              </a:cxn>
              <a:cxn ang="0">
                <a:pos x="T8" y="T9"/>
              </a:cxn>
              <a:cxn ang="0">
                <a:pos x="T10" y="T11"/>
              </a:cxn>
            </a:cxnLst>
            <a:rect l="0" t="0" r="r" b="b"/>
            <a:pathLst>
              <a:path w="230" h="28">
                <a:moveTo>
                  <a:pt x="230" y="11"/>
                </a:moveTo>
                <a:lnTo>
                  <a:pt x="115" y="0"/>
                </a:lnTo>
                <a:lnTo>
                  <a:pt x="0" y="11"/>
                </a:lnTo>
                <a:lnTo>
                  <a:pt x="115" y="28"/>
                </a:lnTo>
                <a:lnTo>
                  <a:pt x="230" y="11"/>
                </a:lnTo>
                <a:lnTo>
                  <a:pt x="230" y="11"/>
                </a:lnTo>
                <a:close/>
              </a:path>
            </a:pathLst>
          </a:custGeom>
          <a:solidFill>
            <a:srgbClr val="F2B0A9"/>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85" name="Freeform 489"/>
          <p:cNvSpPr>
            <a:spLocks noChangeArrowheads="1"/>
          </p:cNvSpPr>
          <p:nvPr/>
        </p:nvSpPr>
        <p:spPr bwMode="auto">
          <a:xfrm>
            <a:off x="15997238" y="2478883"/>
            <a:ext cx="285750" cy="33338"/>
          </a:xfrm>
          <a:custGeom>
            <a:avLst/>
            <a:gdLst>
              <a:gd name="T0" fmla="*/ 230 w 230"/>
              <a:gd name="T1" fmla="*/ 16 h 27"/>
              <a:gd name="T2" fmla="*/ 115 w 230"/>
              <a:gd name="T3" fmla="*/ 27 h 27"/>
              <a:gd name="T4" fmla="*/ 0 w 230"/>
              <a:gd name="T5" fmla="*/ 16 h 27"/>
              <a:gd name="T6" fmla="*/ 115 w 230"/>
              <a:gd name="T7" fmla="*/ 0 h 27"/>
              <a:gd name="T8" fmla="*/ 230 w 230"/>
              <a:gd name="T9" fmla="*/ 16 h 27"/>
              <a:gd name="T10" fmla="*/ 230 w 230"/>
              <a:gd name="T11" fmla="*/ 16 h 27"/>
            </a:gdLst>
            <a:ahLst/>
            <a:cxnLst>
              <a:cxn ang="0">
                <a:pos x="T0" y="T1"/>
              </a:cxn>
              <a:cxn ang="0">
                <a:pos x="T2" y="T3"/>
              </a:cxn>
              <a:cxn ang="0">
                <a:pos x="T4" y="T5"/>
              </a:cxn>
              <a:cxn ang="0">
                <a:pos x="T6" y="T7"/>
              </a:cxn>
              <a:cxn ang="0">
                <a:pos x="T8" y="T9"/>
              </a:cxn>
              <a:cxn ang="0">
                <a:pos x="T10" y="T11"/>
              </a:cxn>
            </a:cxnLst>
            <a:rect l="0" t="0" r="r" b="b"/>
            <a:pathLst>
              <a:path w="230" h="27">
                <a:moveTo>
                  <a:pt x="230" y="16"/>
                </a:moveTo>
                <a:lnTo>
                  <a:pt x="115" y="27"/>
                </a:lnTo>
                <a:lnTo>
                  <a:pt x="0" y="16"/>
                </a:lnTo>
                <a:lnTo>
                  <a:pt x="115" y="0"/>
                </a:lnTo>
                <a:lnTo>
                  <a:pt x="230" y="16"/>
                </a:lnTo>
                <a:lnTo>
                  <a:pt x="230" y="16"/>
                </a:lnTo>
                <a:close/>
              </a:path>
            </a:pathLst>
          </a:custGeom>
          <a:solidFill>
            <a:srgbClr val="5E1F18"/>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86" name="Text Box 490"/>
          <p:cNvSpPr txBox="1">
            <a:spLocks noChangeArrowheads="1"/>
          </p:cNvSpPr>
          <p:nvPr/>
        </p:nvSpPr>
        <p:spPr bwMode="auto">
          <a:xfrm>
            <a:off x="15787688" y="3009900"/>
            <a:ext cx="704850" cy="115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eaLnBrk="1" hangingPunct="1"/>
            <a:r>
              <a:rPr lang="en-US" altLang="ko-KR" sz="750">
                <a:solidFill>
                  <a:srgbClr val="000000"/>
                </a:solidFill>
                <a:ea typeface="굴림" panose="020B0600000101010101" pitchFamily="50" charset="-127"/>
              </a:rPr>
              <a:t>CloudFront</a:t>
            </a:r>
          </a:p>
        </p:txBody>
      </p:sp>
      <p:sp>
        <p:nvSpPr>
          <p:cNvPr id="4587" name="Freeform 491"/>
          <p:cNvSpPr>
            <a:spLocks noChangeArrowheads="1"/>
          </p:cNvSpPr>
          <p:nvPr/>
        </p:nvSpPr>
        <p:spPr bwMode="auto">
          <a:xfrm>
            <a:off x="14111288" y="2343151"/>
            <a:ext cx="626270" cy="395288"/>
          </a:xfrm>
          <a:custGeom>
            <a:avLst/>
            <a:gdLst>
              <a:gd name="T0" fmla="*/ 505 w 505"/>
              <a:gd name="T1" fmla="*/ 0 h 318"/>
              <a:gd name="T2" fmla="*/ 505 w 505"/>
              <a:gd name="T3" fmla="*/ 4 h 318"/>
              <a:gd name="T4" fmla="*/ 505 w 505"/>
              <a:gd name="T5" fmla="*/ 16 h 318"/>
              <a:gd name="T6" fmla="*/ 505 w 505"/>
              <a:gd name="T7" fmla="*/ 39 h 318"/>
              <a:gd name="T8" fmla="*/ 505 w 505"/>
              <a:gd name="T9" fmla="*/ 77 h 318"/>
              <a:gd name="T10" fmla="*/ 505 w 505"/>
              <a:gd name="T11" fmla="*/ 134 h 318"/>
              <a:gd name="T12" fmla="*/ 505 w 505"/>
              <a:gd name="T13" fmla="*/ 213 h 318"/>
              <a:gd name="T14" fmla="*/ 505 w 505"/>
              <a:gd name="T15" fmla="*/ 318 h 318"/>
              <a:gd name="T16" fmla="*/ 497 w 505"/>
              <a:gd name="T17" fmla="*/ 318 h 318"/>
              <a:gd name="T18" fmla="*/ 478 w 505"/>
              <a:gd name="T19" fmla="*/ 318 h 318"/>
              <a:gd name="T20" fmla="*/ 441 w 505"/>
              <a:gd name="T21" fmla="*/ 318 h 318"/>
              <a:gd name="T22" fmla="*/ 381 w 505"/>
              <a:gd name="T23" fmla="*/ 318 h 318"/>
              <a:gd name="T24" fmla="*/ 340 w 505"/>
              <a:gd name="T25" fmla="*/ 318 h 318"/>
              <a:gd name="T26" fmla="*/ 291 w 505"/>
              <a:gd name="T27" fmla="*/ 318 h 318"/>
              <a:gd name="T28" fmla="*/ 234 w 505"/>
              <a:gd name="T29" fmla="*/ 318 h 318"/>
              <a:gd name="T30" fmla="*/ 166 w 505"/>
              <a:gd name="T31" fmla="*/ 318 h 318"/>
              <a:gd name="T32" fmla="*/ 88 w 505"/>
              <a:gd name="T33" fmla="*/ 318 h 318"/>
              <a:gd name="T34" fmla="*/ 0 w 505"/>
              <a:gd name="T35" fmla="*/ 318 h 318"/>
              <a:gd name="T36" fmla="*/ 0 w 505"/>
              <a:gd name="T37" fmla="*/ 294 h 318"/>
              <a:gd name="T38" fmla="*/ 0 w 505"/>
              <a:gd name="T39" fmla="*/ 271 h 318"/>
              <a:gd name="T40" fmla="*/ 0 w 505"/>
              <a:gd name="T41" fmla="*/ 236 h 318"/>
              <a:gd name="T42" fmla="*/ 0 w 505"/>
              <a:gd name="T43" fmla="*/ 187 h 318"/>
              <a:gd name="T44" fmla="*/ 0 w 505"/>
              <a:gd name="T45" fmla="*/ 122 h 318"/>
              <a:gd name="T46" fmla="*/ 23 w 505"/>
              <a:gd name="T47" fmla="*/ 125 h 318"/>
              <a:gd name="T48" fmla="*/ 116 w 505"/>
              <a:gd name="T49" fmla="*/ 82 h 318"/>
              <a:gd name="T50" fmla="*/ 139 w 505"/>
              <a:gd name="T51" fmla="*/ 98 h 318"/>
              <a:gd name="T52" fmla="*/ 154 w 505"/>
              <a:gd name="T53" fmla="*/ 107 h 318"/>
              <a:gd name="T54" fmla="*/ 169 w 505"/>
              <a:gd name="T55" fmla="*/ 117 h 318"/>
              <a:gd name="T56" fmla="*/ 205 w 505"/>
              <a:gd name="T57" fmla="*/ 141 h 318"/>
              <a:gd name="T58" fmla="*/ 249 w 505"/>
              <a:gd name="T59" fmla="*/ 169 h 318"/>
              <a:gd name="T60" fmla="*/ 505 w 505"/>
              <a:gd name="T61"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5" h="318">
                <a:moveTo>
                  <a:pt x="505" y="0"/>
                </a:moveTo>
                <a:cubicBezTo>
                  <a:pt x="505" y="0"/>
                  <a:pt x="505" y="1"/>
                  <a:pt x="505" y="4"/>
                </a:cubicBezTo>
                <a:cubicBezTo>
                  <a:pt x="505" y="8"/>
                  <a:pt x="505" y="12"/>
                  <a:pt x="505" y="16"/>
                </a:cubicBezTo>
                <a:cubicBezTo>
                  <a:pt x="505" y="24"/>
                  <a:pt x="505" y="32"/>
                  <a:pt x="505" y="39"/>
                </a:cubicBezTo>
                <a:cubicBezTo>
                  <a:pt x="505" y="52"/>
                  <a:pt x="505" y="65"/>
                  <a:pt x="505" y="77"/>
                </a:cubicBezTo>
                <a:cubicBezTo>
                  <a:pt x="505" y="96"/>
                  <a:pt x="505" y="115"/>
                  <a:pt x="505" y="134"/>
                </a:cubicBezTo>
                <a:cubicBezTo>
                  <a:pt x="505" y="160"/>
                  <a:pt x="505" y="187"/>
                  <a:pt x="505" y="213"/>
                </a:cubicBezTo>
                <a:cubicBezTo>
                  <a:pt x="505" y="248"/>
                  <a:pt x="505" y="283"/>
                  <a:pt x="505" y="318"/>
                </a:cubicBezTo>
                <a:cubicBezTo>
                  <a:pt x="505" y="318"/>
                  <a:pt x="502" y="318"/>
                  <a:pt x="497" y="318"/>
                </a:cubicBezTo>
                <a:cubicBezTo>
                  <a:pt x="490" y="318"/>
                  <a:pt x="484" y="318"/>
                  <a:pt x="478" y="318"/>
                </a:cubicBezTo>
                <a:cubicBezTo>
                  <a:pt x="466" y="318"/>
                  <a:pt x="454" y="318"/>
                  <a:pt x="441" y="318"/>
                </a:cubicBezTo>
                <a:cubicBezTo>
                  <a:pt x="421" y="318"/>
                  <a:pt x="401" y="318"/>
                  <a:pt x="381" y="318"/>
                </a:cubicBezTo>
                <a:cubicBezTo>
                  <a:pt x="368" y="318"/>
                  <a:pt x="354" y="318"/>
                  <a:pt x="340" y="318"/>
                </a:cubicBezTo>
                <a:cubicBezTo>
                  <a:pt x="324" y="318"/>
                  <a:pt x="308" y="318"/>
                  <a:pt x="291" y="318"/>
                </a:cubicBezTo>
                <a:cubicBezTo>
                  <a:pt x="272" y="318"/>
                  <a:pt x="253" y="318"/>
                  <a:pt x="234" y="318"/>
                </a:cubicBezTo>
                <a:cubicBezTo>
                  <a:pt x="211" y="318"/>
                  <a:pt x="189" y="318"/>
                  <a:pt x="166" y="318"/>
                </a:cubicBezTo>
                <a:cubicBezTo>
                  <a:pt x="140" y="318"/>
                  <a:pt x="114" y="318"/>
                  <a:pt x="88" y="318"/>
                </a:cubicBezTo>
                <a:cubicBezTo>
                  <a:pt x="59" y="318"/>
                  <a:pt x="29" y="318"/>
                  <a:pt x="0" y="318"/>
                </a:cubicBezTo>
                <a:cubicBezTo>
                  <a:pt x="0" y="318"/>
                  <a:pt x="0" y="310"/>
                  <a:pt x="0" y="294"/>
                </a:cubicBezTo>
                <a:cubicBezTo>
                  <a:pt x="0" y="286"/>
                  <a:pt x="0" y="278"/>
                  <a:pt x="0" y="271"/>
                </a:cubicBezTo>
                <a:cubicBezTo>
                  <a:pt x="0" y="259"/>
                  <a:pt x="0" y="247"/>
                  <a:pt x="0" y="236"/>
                </a:cubicBezTo>
                <a:cubicBezTo>
                  <a:pt x="0" y="220"/>
                  <a:pt x="0" y="203"/>
                  <a:pt x="0" y="187"/>
                </a:cubicBezTo>
                <a:cubicBezTo>
                  <a:pt x="0" y="166"/>
                  <a:pt x="0" y="144"/>
                  <a:pt x="0" y="122"/>
                </a:cubicBezTo>
                <a:cubicBezTo>
                  <a:pt x="7" y="124"/>
                  <a:pt x="15" y="125"/>
                  <a:pt x="23" y="125"/>
                </a:cubicBezTo>
                <a:cubicBezTo>
                  <a:pt x="61" y="125"/>
                  <a:pt x="92" y="111"/>
                  <a:pt x="116" y="82"/>
                </a:cubicBezTo>
                <a:cubicBezTo>
                  <a:pt x="121" y="86"/>
                  <a:pt x="129" y="91"/>
                  <a:pt x="139" y="98"/>
                </a:cubicBezTo>
                <a:cubicBezTo>
                  <a:pt x="142" y="99"/>
                  <a:pt x="147" y="102"/>
                  <a:pt x="154" y="107"/>
                </a:cubicBezTo>
                <a:cubicBezTo>
                  <a:pt x="160" y="111"/>
                  <a:pt x="165" y="114"/>
                  <a:pt x="169" y="117"/>
                </a:cubicBezTo>
                <a:cubicBezTo>
                  <a:pt x="182" y="125"/>
                  <a:pt x="194" y="133"/>
                  <a:pt x="205" y="141"/>
                </a:cubicBezTo>
                <a:cubicBezTo>
                  <a:pt x="220" y="150"/>
                  <a:pt x="234" y="159"/>
                  <a:pt x="249" y="169"/>
                </a:cubicBezTo>
                <a:lnTo>
                  <a:pt x="505" y="0"/>
                </a:lnTo>
              </a:path>
            </a:pathLst>
          </a:custGeom>
          <a:solidFill>
            <a:srgbClr val="D9A741"/>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88" name="Freeform 492"/>
          <p:cNvSpPr>
            <a:spLocks noChangeArrowheads="1"/>
          </p:cNvSpPr>
          <p:nvPr/>
        </p:nvSpPr>
        <p:spPr bwMode="auto">
          <a:xfrm>
            <a:off x="14111288" y="2738438"/>
            <a:ext cx="626270" cy="23813"/>
          </a:xfrm>
          <a:custGeom>
            <a:avLst/>
            <a:gdLst>
              <a:gd name="T0" fmla="*/ 505 w 505"/>
              <a:gd name="T1" fmla="*/ 0 h 18"/>
              <a:gd name="T2" fmla="*/ 505 w 505"/>
              <a:gd name="T3" fmla="*/ 18 h 18"/>
              <a:gd name="T4" fmla="*/ 497 w 505"/>
              <a:gd name="T5" fmla="*/ 18 h 18"/>
              <a:gd name="T6" fmla="*/ 478 w 505"/>
              <a:gd name="T7" fmla="*/ 18 h 18"/>
              <a:gd name="T8" fmla="*/ 441 w 505"/>
              <a:gd name="T9" fmla="*/ 18 h 18"/>
              <a:gd name="T10" fmla="*/ 381 w 505"/>
              <a:gd name="T11" fmla="*/ 18 h 18"/>
              <a:gd name="T12" fmla="*/ 340 w 505"/>
              <a:gd name="T13" fmla="*/ 18 h 18"/>
              <a:gd name="T14" fmla="*/ 291 w 505"/>
              <a:gd name="T15" fmla="*/ 18 h 18"/>
              <a:gd name="T16" fmla="*/ 234 w 505"/>
              <a:gd name="T17" fmla="*/ 18 h 18"/>
              <a:gd name="T18" fmla="*/ 166 w 505"/>
              <a:gd name="T19" fmla="*/ 18 h 18"/>
              <a:gd name="T20" fmla="*/ 88 w 505"/>
              <a:gd name="T21" fmla="*/ 18 h 18"/>
              <a:gd name="T22" fmla="*/ 0 w 505"/>
              <a:gd name="T23" fmla="*/ 18 h 18"/>
              <a:gd name="T24" fmla="*/ 0 w 505"/>
              <a:gd name="T25" fmla="*/ 0 h 18"/>
              <a:gd name="T26" fmla="*/ 88 w 505"/>
              <a:gd name="T27" fmla="*/ 0 h 18"/>
              <a:gd name="T28" fmla="*/ 166 w 505"/>
              <a:gd name="T29" fmla="*/ 0 h 18"/>
              <a:gd name="T30" fmla="*/ 234 w 505"/>
              <a:gd name="T31" fmla="*/ 0 h 18"/>
              <a:gd name="T32" fmla="*/ 291 w 505"/>
              <a:gd name="T33" fmla="*/ 0 h 18"/>
              <a:gd name="T34" fmla="*/ 340 w 505"/>
              <a:gd name="T35" fmla="*/ 0 h 18"/>
              <a:gd name="T36" fmla="*/ 381 w 505"/>
              <a:gd name="T37" fmla="*/ 0 h 18"/>
              <a:gd name="T38" fmla="*/ 441 w 505"/>
              <a:gd name="T39" fmla="*/ 0 h 18"/>
              <a:gd name="T40" fmla="*/ 478 w 505"/>
              <a:gd name="T41" fmla="*/ 0 h 18"/>
              <a:gd name="T42" fmla="*/ 497 w 505"/>
              <a:gd name="T43" fmla="*/ 0 h 18"/>
              <a:gd name="T44" fmla="*/ 505 w 505"/>
              <a:gd name="T4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5" h="18">
                <a:moveTo>
                  <a:pt x="505" y="0"/>
                </a:moveTo>
                <a:lnTo>
                  <a:pt x="505" y="18"/>
                </a:lnTo>
                <a:cubicBezTo>
                  <a:pt x="505" y="18"/>
                  <a:pt x="502" y="18"/>
                  <a:pt x="497" y="18"/>
                </a:cubicBezTo>
                <a:cubicBezTo>
                  <a:pt x="490" y="18"/>
                  <a:pt x="484" y="18"/>
                  <a:pt x="478" y="18"/>
                </a:cubicBezTo>
                <a:cubicBezTo>
                  <a:pt x="466" y="18"/>
                  <a:pt x="454" y="18"/>
                  <a:pt x="441" y="18"/>
                </a:cubicBezTo>
                <a:cubicBezTo>
                  <a:pt x="421" y="18"/>
                  <a:pt x="401" y="18"/>
                  <a:pt x="381" y="18"/>
                </a:cubicBezTo>
                <a:cubicBezTo>
                  <a:pt x="368" y="18"/>
                  <a:pt x="354" y="18"/>
                  <a:pt x="340" y="18"/>
                </a:cubicBezTo>
                <a:cubicBezTo>
                  <a:pt x="324" y="18"/>
                  <a:pt x="308" y="18"/>
                  <a:pt x="291" y="18"/>
                </a:cubicBezTo>
                <a:cubicBezTo>
                  <a:pt x="272" y="18"/>
                  <a:pt x="253" y="18"/>
                  <a:pt x="234" y="18"/>
                </a:cubicBezTo>
                <a:cubicBezTo>
                  <a:pt x="211" y="18"/>
                  <a:pt x="189" y="18"/>
                  <a:pt x="166" y="18"/>
                </a:cubicBezTo>
                <a:cubicBezTo>
                  <a:pt x="140" y="18"/>
                  <a:pt x="114" y="18"/>
                  <a:pt x="88" y="18"/>
                </a:cubicBezTo>
                <a:cubicBezTo>
                  <a:pt x="59" y="18"/>
                  <a:pt x="29" y="18"/>
                  <a:pt x="0" y="18"/>
                </a:cubicBezTo>
                <a:lnTo>
                  <a:pt x="0" y="0"/>
                </a:lnTo>
                <a:cubicBezTo>
                  <a:pt x="29" y="0"/>
                  <a:pt x="59" y="0"/>
                  <a:pt x="88" y="0"/>
                </a:cubicBezTo>
                <a:cubicBezTo>
                  <a:pt x="114" y="0"/>
                  <a:pt x="140" y="0"/>
                  <a:pt x="166" y="0"/>
                </a:cubicBezTo>
                <a:cubicBezTo>
                  <a:pt x="189" y="0"/>
                  <a:pt x="211" y="0"/>
                  <a:pt x="234" y="0"/>
                </a:cubicBezTo>
                <a:cubicBezTo>
                  <a:pt x="253" y="0"/>
                  <a:pt x="272" y="0"/>
                  <a:pt x="291" y="0"/>
                </a:cubicBezTo>
                <a:cubicBezTo>
                  <a:pt x="308" y="0"/>
                  <a:pt x="324" y="0"/>
                  <a:pt x="340" y="0"/>
                </a:cubicBezTo>
                <a:cubicBezTo>
                  <a:pt x="354" y="0"/>
                  <a:pt x="368" y="0"/>
                  <a:pt x="381" y="0"/>
                </a:cubicBezTo>
                <a:cubicBezTo>
                  <a:pt x="401" y="0"/>
                  <a:pt x="421" y="0"/>
                  <a:pt x="441" y="0"/>
                </a:cubicBezTo>
                <a:cubicBezTo>
                  <a:pt x="454" y="0"/>
                  <a:pt x="466" y="0"/>
                  <a:pt x="478" y="0"/>
                </a:cubicBezTo>
                <a:cubicBezTo>
                  <a:pt x="484" y="0"/>
                  <a:pt x="490" y="0"/>
                  <a:pt x="497" y="0"/>
                </a:cubicBezTo>
                <a:cubicBezTo>
                  <a:pt x="502" y="0"/>
                  <a:pt x="505" y="0"/>
                  <a:pt x="505" y="0"/>
                </a:cubicBezTo>
              </a:path>
            </a:pathLst>
          </a:custGeom>
          <a:solidFill>
            <a:srgbClr val="876929"/>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89" name="Freeform 493"/>
          <p:cNvSpPr>
            <a:spLocks noChangeArrowheads="1"/>
          </p:cNvSpPr>
          <p:nvPr/>
        </p:nvSpPr>
        <p:spPr bwMode="auto">
          <a:xfrm>
            <a:off x="14111288" y="2738438"/>
            <a:ext cx="626270" cy="23813"/>
          </a:xfrm>
          <a:custGeom>
            <a:avLst/>
            <a:gdLst>
              <a:gd name="T0" fmla="*/ 505 w 505"/>
              <a:gd name="T1" fmla="*/ 0 h 18"/>
              <a:gd name="T2" fmla="*/ 505 w 505"/>
              <a:gd name="T3" fmla="*/ 18 h 18"/>
              <a:gd name="T4" fmla="*/ 497 w 505"/>
              <a:gd name="T5" fmla="*/ 18 h 18"/>
              <a:gd name="T6" fmla="*/ 478 w 505"/>
              <a:gd name="T7" fmla="*/ 18 h 18"/>
              <a:gd name="T8" fmla="*/ 441 w 505"/>
              <a:gd name="T9" fmla="*/ 18 h 18"/>
              <a:gd name="T10" fmla="*/ 381 w 505"/>
              <a:gd name="T11" fmla="*/ 18 h 18"/>
              <a:gd name="T12" fmla="*/ 340 w 505"/>
              <a:gd name="T13" fmla="*/ 18 h 18"/>
              <a:gd name="T14" fmla="*/ 291 w 505"/>
              <a:gd name="T15" fmla="*/ 18 h 18"/>
              <a:gd name="T16" fmla="*/ 234 w 505"/>
              <a:gd name="T17" fmla="*/ 18 h 18"/>
              <a:gd name="T18" fmla="*/ 166 w 505"/>
              <a:gd name="T19" fmla="*/ 18 h 18"/>
              <a:gd name="T20" fmla="*/ 88 w 505"/>
              <a:gd name="T21" fmla="*/ 18 h 18"/>
              <a:gd name="T22" fmla="*/ 0 w 505"/>
              <a:gd name="T23" fmla="*/ 18 h 18"/>
              <a:gd name="T24" fmla="*/ 0 w 505"/>
              <a:gd name="T25" fmla="*/ 0 h 18"/>
              <a:gd name="T26" fmla="*/ 88 w 505"/>
              <a:gd name="T27" fmla="*/ 0 h 18"/>
              <a:gd name="T28" fmla="*/ 166 w 505"/>
              <a:gd name="T29" fmla="*/ 0 h 18"/>
              <a:gd name="T30" fmla="*/ 234 w 505"/>
              <a:gd name="T31" fmla="*/ 0 h 18"/>
              <a:gd name="T32" fmla="*/ 291 w 505"/>
              <a:gd name="T33" fmla="*/ 0 h 18"/>
              <a:gd name="T34" fmla="*/ 340 w 505"/>
              <a:gd name="T35" fmla="*/ 0 h 18"/>
              <a:gd name="T36" fmla="*/ 381 w 505"/>
              <a:gd name="T37" fmla="*/ 0 h 18"/>
              <a:gd name="T38" fmla="*/ 441 w 505"/>
              <a:gd name="T39" fmla="*/ 0 h 18"/>
              <a:gd name="T40" fmla="*/ 478 w 505"/>
              <a:gd name="T41" fmla="*/ 0 h 18"/>
              <a:gd name="T42" fmla="*/ 497 w 505"/>
              <a:gd name="T43" fmla="*/ 0 h 18"/>
              <a:gd name="T44" fmla="*/ 505 w 505"/>
              <a:gd name="T4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5" h="18">
                <a:moveTo>
                  <a:pt x="505" y="0"/>
                </a:moveTo>
                <a:lnTo>
                  <a:pt x="505" y="18"/>
                </a:lnTo>
                <a:cubicBezTo>
                  <a:pt x="505" y="18"/>
                  <a:pt x="502" y="18"/>
                  <a:pt x="497" y="18"/>
                </a:cubicBezTo>
                <a:cubicBezTo>
                  <a:pt x="490" y="18"/>
                  <a:pt x="484" y="18"/>
                  <a:pt x="478" y="18"/>
                </a:cubicBezTo>
                <a:cubicBezTo>
                  <a:pt x="466" y="18"/>
                  <a:pt x="454" y="18"/>
                  <a:pt x="441" y="18"/>
                </a:cubicBezTo>
                <a:cubicBezTo>
                  <a:pt x="421" y="18"/>
                  <a:pt x="401" y="18"/>
                  <a:pt x="381" y="18"/>
                </a:cubicBezTo>
                <a:cubicBezTo>
                  <a:pt x="368" y="18"/>
                  <a:pt x="354" y="18"/>
                  <a:pt x="340" y="18"/>
                </a:cubicBezTo>
                <a:cubicBezTo>
                  <a:pt x="324" y="18"/>
                  <a:pt x="308" y="18"/>
                  <a:pt x="291" y="18"/>
                </a:cubicBezTo>
                <a:cubicBezTo>
                  <a:pt x="272" y="18"/>
                  <a:pt x="253" y="18"/>
                  <a:pt x="234" y="18"/>
                </a:cubicBezTo>
                <a:cubicBezTo>
                  <a:pt x="211" y="18"/>
                  <a:pt x="189" y="18"/>
                  <a:pt x="166" y="18"/>
                </a:cubicBezTo>
                <a:cubicBezTo>
                  <a:pt x="140" y="18"/>
                  <a:pt x="114" y="18"/>
                  <a:pt x="88" y="18"/>
                </a:cubicBezTo>
                <a:cubicBezTo>
                  <a:pt x="59" y="18"/>
                  <a:pt x="29" y="18"/>
                  <a:pt x="0" y="18"/>
                </a:cubicBezTo>
                <a:lnTo>
                  <a:pt x="0" y="0"/>
                </a:lnTo>
                <a:cubicBezTo>
                  <a:pt x="29" y="0"/>
                  <a:pt x="59" y="0"/>
                  <a:pt x="88" y="0"/>
                </a:cubicBezTo>
                <a:cubicBezTo>
                  <a:pt x="114" y="0"/>
                  <a:pt x="140" y="0"/>
                  <a:pt x="166" y="0"/>
                </a:cubicBezTo>
                <a:cubicBezTo>
                  <a:pt x="189" y="0"/>
                  <a:pt x="211" y="0"/>
                  <a:pt x="234" y="0"/>
                </a:cubicBezTo>
                <a:cubicBezTo>
                  <a:pt x="253" y="0"/>
                  <a:pt x="272" y="0"/>
                  <a:pt x="291" y="0"/>
                </a:cubicBezTo>
                <a:cubicBezTo>
                  <a:pt x="308" y="0"/>
                  <a:pt x="324" y="0"/>
                  <a:pt x="340" y="0"/>
                </a:cubicBezTo>
                <a:cubicBezTo>
                  <a:pt x="354" y="0"/>
                  <a:pt x="368" y="0"/>
                  <a:pt x="381" y="0"/>
                </a:cubicBezTo>
                <a:cubicBezTo>
                  <a:pt x="401" y="0"/>
                  <a:pt x="421" y="0"/>
                  <a:pt x="441" y="0"/>
                </a:cubicBezTo>
                <a:cubicBezTo>
                  <a:pt x="454" y="0"/>
                  <a:pt x="466" y="0"/>
                  <a:pt x="478" y="0"/>
                </a:cubicBezTo>
                <a:cubicBezTo>
                  <a:pt x="484" y="0"/>
                  <a:pt x="490" y="0"/>
                  <a:pt x="497" y="0"/>
                </a:cubicBezTo>
                <a:cubicBezTo>
                  <a:pt x="502" y="0"/>
                  <a:pt x="505" y="0"/>
                  <a:pt x="505" y="0"/>
                </a:cubicBezTo>
              </a:path>
            </a:pathLst>
          </a:custGeom>
          <a:solidFill>
            <a:srgbClr val="876929"/>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90" name="Freeform 494"/>
          <p:cNvSpPr>
            <a:spLocks noChangeArrowheads="1"/>
          </p:cNvSpPr>
          <p:nvPr/>
        </p:nvSpPr>
        <p:spPr bwMode="auto">
          <a:xfrm>
            <a:off x="14266070" y="2307433"/>
            <a:ext cx="447675" cy="192881"/>
          </a:xfrm>
          <a:custGeom>
            <a:avLst/>
            <a:gdLst>
              <a:gd name="T0" fmla="*/ 18 w 360"/>
              <a:gd name="T1" fmla="*/ 0 h 156"/>
              <a:gd name="T2" fmla="*/ 67 w 360"/>
              <a:gd name="T3" fmla="*/ 0 h 156"/>
              <a:gd name="T4" fmla="*/ 138 w 360"/>
              <a:gd name="T5" fmla="*/ 0 h 156"/>
              <a:gd name="T6" fmla="*/ 234 w 360"/>
              <a:gd name="T7" fmla="*/ 0 h 156"/>
              <a:gd name="T8" fmla="*/ 360 w 360"/>
              <a:gd name="T9" fmla="*/ 0 h 156"/>
              <a:gd name="T10" fmla="*/ 124 w 360"/>
              <a:gd name="T11" fmla="*/ 156 h 156"/>
              <a:gd name="T12" fmla="*/ 108 w 360"/>
              <a:gd name="T13" fmla="*/ 146 h 156"/>
              <a:gd name="T14" fmla="*/ 71 w 360"/>
              <a:gd name="T15" fmla="*/ 122 h 156"/>
              <a:gd name="T16" fmla="*/ 0 w 360"/>
              <a:gd name="T17" fmla="*/ 77 h 156"/>
              <a:gd name="T18" fmla="*/ 19 w 360"/>
              <a:gd name="T19" fmla="*/ 12 h 156"/>
              <a:gd name="T20" fmla="*/ 18 w 360"/>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0" h="156">
                <a:moveTo>
                  <a:pt x="18" y="0"/>
                </a:moveTo>
                <a:cubicBezTo>
                  <a:pt x="34" y="0"/>
                  <a:pt x="51" y="0"/>
                  <a:pt x="67" y="0"/>
                </a:cubicBezTo>
                <a:cubicBezTo>
                  <a:pt x="91" y="0"/>
                  <a:pt x="114" y="0"/>
                  <a:pt x="138" y="0"/>
                </a:cubicBezTo>
                <a:cubicBezTo>
                  <a:pt x="170" y="0"/>
                  <a:pt x="202" y="0"/>
                  <a:pt x="234" y="0"/>
                </a:cubicBezTo>
                <a:cubicBezTo>
                  <a:pt x="276" y="0"/>
                  <a:pt x="318" y="0"/>
                  <a:pt x="360" y="0"/>
                </a:cubicBezTo>
                <a:lnTo>
                  <a:pt x="124" y="156"/>
                </a:lnTo>
                <a:cubicBezTo>
                  <a:pt x="124" y="156"/>
                  <a:pt x="118" y="152"/>
                  <a:pt x="108" y="146"/>
                </a:cubicBezTo>
                <a:cubicBezTo>
                  <a:pt x="99" y="140"/>
                  <a:pt x="87" y="132"/>
                  <a:pt x="71" y="122"/>
                </a:cubicBezTo>
                <a:cubicBezTo>
                  <a:pt x="52" y="110"/>
                  <a:pt x="28" y="95"/>
                  <a:pt x="0" y="77"/>
                </a:cubicBezTo>
                <a:cubicBezTo>
                  <a:pt x="12" y="57"/>
                  <a:pt x="19" y="35"/>
                  <a:pt x="19" y="12"/>
                </a:cubicBezTo>
                <a:cubicBezTo>
                  <a:pt x="19" y="7"/>
                  <a:pt x="19" y="3"/>
                  <a:pt x="18" y="0"/>
                </a:cubicBezTo>
              </a:path>
            </a:pathLst>
          </a:custGeom>
          <a:solidFill>
            <a:srgbClr val="D9A741"/>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91" name="Freeform 495"/>
          <p:cNvSpPr>
            <a:spLocks noChangeArrowheads="1"/>
          </p:cNvSpPr>
          <p:nvPr/>
        </p:nvSpPr>
        <p:spPr bwMode="auto">
          <a:xfrm>
            <a:off x="14420851" y="2307432"/>
            <a:ext cx="292895" cy="216693"/>
          </a:xfrm>
          <a:custGeom>
            <a:avLst/>
            <a:gdLst>
              <a:gd name="T0" fmla="*/ 236 w 236"/>
              <a:gd name="T1" fmla="*/ 0 h 175"/>
              <a:gd name="T2" fmla="*/ 236 w 236"/>
              <a:gd name="T3" fmla="*/ 18 h 175"/>
              <a:gd name="T4" fmla="*/ 0 w 236"/>
              <a:gd name="T5" fmla="*/ 175 h 175"/>
              <a:gd name="T6" fmla="*/ 0 w 236"/>
              <a:gd name="T7" fmla="*/ 156 h 175"/>
              <a:gd name="T8" fmla="*/ 236 w 236"/>
              <a:gd name="T9" fmla="*/ 0 h 175"/>
              <a:gd name="T10" fmla="*/ 236 w 236"/>
              <a:gd name="T11" fmla="*/ 0 h 175"/>
            </a:gdLst>
            <a:ahLst/>
            <a:cxnLst>
              <a:cxn ang="0">
                <a:pos x="T0" y="T1"/>
              </a:cxn>
              <a:cxn ang="0">
                <a:pos x="T2" y="T3"/>
              </a:cxn>
              <a:cxn ang="0">
                <a:pos x="T4" y="T5"/>
              </a:cxn>
              <a:cxn ang="0">
                <a:pos x="T6" y="T7"/>
              </a:cxn>
              <a:cxn ang="0">
                <a:pos x="T8" y="T9"/>
              </a:cxn>
              <a:cxn ang="0">
                <a:pos x="T10" y="T11"/>
              </a:cxn>
            </a:cxnLst>
            <a:rect l="0" t="0" r="r" b="b"/>
            <a:pathLst>
              <a:path w="236" h="175">
                <a:moveTo>
                  <a:pt x="236" y="0"/>
                </a:moveTo>
                <a:lnTo>
                  <a:pt x="236" y="18"/>
                </a:lnTo>
                <a:lnTo>
                  <a:pt x="0" y="175"/>
                </a:lnTo>
                <a:lnTo>
                  <a:pt x="0" y="156"/>
                </a:lnTo>
                <a:lnTo>
                  <a:pt x="236" y="0"/>
                </a:lnTo>
                <a:lnTo>
                  <a:pt x="236" y="0"/>
                </a:lnTo>
                <a:close/>
              </a:path>
            </a:pathLst>
          </a:custGeom>
          <a:solidFill>
            <a:srgbClr val="876929"/>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92" name="Freeform 496"/>
          <p:cNvSpPr>
            <a:spLocks noChangeArrowheads="1"/>
          </p:cNvSpPr>
          <p:nvPr/>
        </p:nvSpPr>
        <p:spPr bwMode="auto">
          <a:xfrm>
            <a:off x="14266070" y="2402682"/>
            <a:ext cx="154781" cy="121443"/>
          </a:xfrm>
          <a:custGeom>
            <a:avLst/>
            <a:gdLst>
              <a:gd name="T0" fmla="*/ 124 w 124"/>
              <a:gd name="T1" fmla="*/ 79 h 98"/>
              <a:gd name="T2" fmla="*/ 124 w 124"/>
              <a:gd name="T3" fmla="*/ 98 h 98"/>
              <a:gd name="T4" fmla="*/ 121 w 124"/>
              <a:gd name="T5" fmla="*/ 96 h 98"/>
              <a:gd name="T6" fmla="*/ 108 w 124"/>
              <a:gd name="T7" fmla="*/ 87 h 98"/>
              <a:gd name="T8" fmla="*/ 71 w 124"/>
              <a:gd name="T9" fmla="*/ 64 h 98"/>
              <a:gd name="T10" fmla="*/ 0 w 124"/>
              <a:gd name="T11" fmla="*/ 18 h 98"/>
              <a:gd name="T12" fmla="*/ 0 w 124"/>
              <a:gd name="T13" fmla="*/ 0 h 98"/>
              <a:gd name="T14" fmla="*/ 71 w 124"/>
              <a:gd name="T15" fmla="*/ 45 h 98"/>
              <a:gd name="T16" fmla="*/ 108 w 124"/>
              <a:gd name="T17" fmla="*/ 69 h 98"/>
              <a:gd name="T18" fmla="*/ 124 w 124"/>
              <a:gd name="T19" fmla="*/ 7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4" h="98">
                <a:moveTo>
                  <a:pt x="124" y="79"/>
                </a:moveTo>
                <a:lnTo>
                  <a:pt x="124" y="98"/>
                </a:lnTo>
                <a:cubicBezTo>
                  <a:pt x="124" y="98"/>
                  <a:pt x="123" y="97"/>
                  <a:pt x="121" y="96"/>
                </a:cubicBezTo>
                <a:cubicBezTo>
                  <a:pt x="117" y="94"/>
                  <a:pt x="113" y="91"/>
                  <a:pt x="108" y="87"/>
                </a:cubicBezTo>
                <a:cubicBezTo>
                  <a:pt x="98" y="81"/>
                  <a:pt x="86" y="73"/>
                  <a:pt x="71" y="64"/>
                </a:cubicBezTo>
                <a:cubicBezTo>
                  <a:pt x="51" y="51"/>
                  <a:pt x="27" y="36"/>
                  <a:pt x="0" y="18"/>
                </a:cubicBezTo>
                <a:lnTo>
                  <a:pt x="0" y="0"/>
                </a:lnTo>
                <a:cubicBezTo>
                  <a:pt x="28" y="18"/>
                  <a:pt x="52" y="33"/>
                  <a:pt x="71" y="45"/>
                </a:cubicBezTo>
                <a:cubicBezTo>
                  <a:pt x="87" y="55"/>
                  <a:pt x="99" y="63"/>
                  <a:pt x="108" y="69"/>
                </a:cubicBezTo>
                <a:cubicBezTo>
                  <a:pt x="118" y="75"/>
                  <a:pt x="124" y="79"/>
                  <a:pt x="124" y="79"/>
                </a:cubicBezTo>
              </a:path>
            </a:pathLst>
          </a:custGeom>
          <a:solidFill>
            <a:srgbClr val="876929"/>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93" name="Freeform 497"/>
          <p:cNvSpPr>
            <a:spLocks noChangeArrowheads="1"/>
          </p:cNvSpPr>
          <p:nvPr/>
        </p:nvSpPr>
        <p:spPr bwMode="auto">
          <a:xfrm>
            <a:off x="14266070" y="2402682"/>
            <a:ext cx="154781" cy="121443"/>
          </a:xfrm>
          <a:custGeom>
            <a:avLst/>
            <a:gdLst>
              <a:gd name="T0" fmla="*/ 124 w 124"/>
              <a:gd name="T1" fmla="*/ 79 h 98"/>
              <a:gd name="T2" fmla="*/ 124 w 124"/>
              <a:gd name="T3" fmla="*/ 98 h 98"/>
              <a:gd name="T4" fmla="*/ 121 w 124"/>
              <a:gd name="T5" fmla="*/ 96 h 98"/>
              <a:gd name="T6" fmla="*/ 108 w 124"/>
              <a:gd name="T7" fmla="*/ 87 h 98"/>
              <a:gd name="T8" fmla="*/ 71 w 124"/>
              <a:gd name="T9" fmla="*/ 64 h 98"/>
              <a:gd name="T10" fmla="*/ 0 w 124"/>
              <a:gd name="T11" fmla="*/ 18 h 98"/>
              <a:gd name="T12" fmla="*/ 0 w 124"/>
              <a:gd name="T13" fmla="*/ 0 h 98"/>
              <a:gd name="T14" fmla="*/ 71 w 124"/>
              <a:gd name="T15" fmla="*/ 45 h 98"/>
              <a:gd name="T16" fmla="*/ 108 w 124"/>
              <a:gd name="T17" fmla="*/ 69 h 98"/>
              <a:gd name="T18" fmla="*/ 124 w 124"/>
              <a:gd name="T19" fmla="*/ 7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4" h="98">
                <a:moveTo>
                  <a:pt x="124" y="79"/>
                </a:moveTo>
                <a:lnTo>
                  <a:pt x="124" y="98"/>
                </a:lnTo>
                <a:cubicBezTo>
                  <a:pt x="124" y="98"/>
                  <a:pt x="123" y="97"/>
                  <a:pt x="121" y="96"/>
                </a:cubicBezTo>
                <a:cubicBezTo>
                  <a:pt x="117" y="94"/>
                  <a:pt x="113" y="91"/>
                  <a:pt x="108" y="87"/>
                </a:cubicBezTo>
                <a:cubicBezTo>
                  <a:pt x="98" y="81"/>
                  <a:pt x="86" y="73"/>
                  <a:pt x="71" y="64"/>
                </a:cubicBezTo>
                <a:cubicBezTo>
                  <a:pt x="51" y="51"/>
                  <a:pt x="27" y="36"/>
                  <a:pt x="0" y="18"/>
                </a:cubicBezTo>
                <a:lnTo>
                  <a:pt x="0" y="0"/>
                </a:lnTo>
                <a:cubicBezTo>
                  <a:pt x="28" y="18"/>
                  <a:pt x="52" y="33"/>
                  <a:pt x="71" y="45"/>
                </a:cubicBezTo>
                <a:cubicBezTo>
                  <a:pt x="87" y="55"/>
                  <a:pt x="99" y="63"/>
                  <a:pt x="108" y="69"/>
                </a:cubicBezTo>
                <a:cubicBezTo>
                  <a:pt x="118" y="75"/>
                  <a:pt x="124" y="79"/>
                  <a:pt x="124" y="79"/>
                </a:cubicBezTo>
              </a:path>
            </a:pathLst>
          </a:custGeom>
          <a:solidFill>
            <a:srgbClr val="876929"/>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94" name="Freeform 498"/>
          <p:cNvSpPr>
            <a:spLocks noChangeArrowheads="1"/>
          </p:cNvSpPr>
          <p:nvPr/>
        </p:nvSpPr>
        <p:spPr bwMode="auto">
          <a:xfrm>
            <a:off x="14018420" y="2224088"/>
            <a:ext cx="238125" cy="245270"/>
          </a:xfrm>
          <a:custGeom>
            <a:avLst/>
            <a:gdLst>
              <a:gd name="T0" fmla="*/ 183 w 196"/>
              <a:gd name="T1" fmla="*/ 43 h 197"/>
              <a:gd name="T2" fmla="*/ 186 w 196"/>
              <a:gd name="T3" fmla="*/ 120 h 197"/>
              <a:gd name="T4" fmla="*/ 158 w 196"/>
              <a:gd name="T5" fmla="*/ 153 h 197"/>
              <a:gd name="T6" fmla="*/ 144 w 196"/>
              <a:gd name="T7" fmla="*/ 156 h 197"/>
              <a:gd name="T8" fmla="*/ 112 w 196"/>
              <a:gd name="T9" fmla="*/ 140 h 197"/>
              <a:gd name="T10" fmla="*/ 109 w 196"/>
              <a:gd name="T11" fmla="*/ 135 h 197"/>
              <a:gd name="T12" fmla="*/ 81 w 196"/>
              <a:gd name="T13" fmla="*/ 148 h 197"/>
              <a:gd name="T14" fmla="*/ 56 w 196"/>
              <a:gd name="T15" fmla="*/ 121 h 197"/>
              <a:gd name="T16" fmla="*/ 74 w 196"/>
              <a:gd name="T17" fmla="*/ 94 h 197"/>
              <a:gd name="T18" fmla="*/ 90 w 196"/>
              <a:gd name="T19" fmla="*/ 90 h 197"/>
              <a:gd name="T20" fmla="*/ 106 w 196"/>
              <a:gd name="T21" fmla="*/ 88 h 197"/>
              <a:gd name="T22" fmla="*/ 106 w 196"/>
              <a:gd name="T23" fmla="*/ 86 h 197"/>
              <a:gd name="T24" fmla="*/ 104 w 196"/>
              <a:gd name="T25" fmla="*/ 73 h 197"/>
              <a:gd name="T26" fmla="*/ 94 w 196"/>
              <a:gd name="T27" fmla="*/ 69 h 197"/>
              <a:gd name="T28" fmla="*/ 81 w 196"/>
              <a:gd name="T29" fmla="*/ 79 h 197"/>
              <a:gd name="T30" fmla="*/ 78 w 196"/>
              <a:gd name="T31" fmla="*/ 82 h 197"/>
              <a:gd name="T32" fmla="*/ 61 w 196"/>
              <a:gd name="T33" fmla="*/ 80 h 197"/>
              <a:gd name="T34" fmla="*/ 59 w 196"/>
              <a:gd name="T35" fmla="*/ 77 h 197"/>
              <a:gd name="T36" fmla="*/ 97 w 196"/>
              <a:gd name="T37" fmla="*/ 51 h 197"/>
              <a:gd name="T38" fmla="*/ 122 w 196"/>
              <a:gd name="T39" fmla="*/ 60 h 197"/>
              <a:gd name="T40" fmla="*/ 130 w 196"/>
              <a:gd name="T41" fmla="*/ 89 h 197"/>
              <a:gd name="T42" fmla="*/ 130 w 196"/>
              <a:gd name="T43" fmla="*/ 115 h 197"/>
              <a:gd name="T44" fmla="*/ 136 w 196"/>
              <a:gd name="T45" fmla="*/ 130 h 197"/>
              <a:gd name="T46" fmla="*/ 143 w 196"/>
              <a:gd name="T47" fmla="*/ 133 h 197"/>
              <a:gd name="T48" fmla="*/ 165 w 196"/>
              <a:gd name="T49" fmla="*/ 112 h 197"/>
              <a:gd name="T50" fmla="*/ 163 w 196"/>
              <a:gd name="T51" fmla="*/ 53 h 197"/>
              <a:gd name="T52" fmla="*/ 97 w 196"/>
              <a:gd name="T53" fmla="*/ 20 h 197"/>
              <a:gd name="T54" fmla="*/ 54 w 196"/>
              <a:gd name="T55" fmla="*/ 33 h 197"/>
              <a:gd name="T56" fmla="*/ 22 w 196"/>
              <a:gd name="T57" fmla="*/ 85 h 197"/>
              <a:gd name="T58" fmla="*/ 34 w 196"/>
              <a:gd name="T59" fmla="*/ 145 h 197"/>
              <a:gd name="T60" fmla="*/ 104 w 196"/>
              <a:gd name="T61" fmla="*/ 181 h 197"/>
              <a:gd name="T62" fmla="*/ 149 w 196"/>
              <a:gd name="T63" fmla="*/ 169 h 197"/>
              <a:gd name="T64" fmla="*/ 153 w 196"/>
              <a:gd name="T65" fmla="*/ 168 h 197"/>
              <a:gd name="T66" fmla="*/ 159 w 196"/>
              <a:gd name="T67" fmla="*/ 172 h 197"/>
              <a:gd name="T68" fmla="*/ 156 w 196"/>
              <a:gd name="T69" fmla="*/ 182 h 197"/>
              <a:gd name="T70" fmla="*/ 103 w 196"/>
              <a:gd name="T71" fmla="*/ 197 h 197"/>
              <a:gd name="T72" fmla="*/ 20 w 196"/>
              <a:gd name="T73" fmla="*/ 155 h 197"/>
              <a:gd name="T74" fmla="*/ 4 w 196"/>
              <a:gd name="T75" fmla="*/ 81 h 197"/>
              <a:gd name="T76" fmla="*/ 43 w 196"/>
              <a:gd name="T77" fmla="*/ 17 h 197"/>
              <a:gd name="T78" fmla="*/ 98 w 196"/>
              <a:gd name="T79" fmla="*/ 0 h 197"/>
              <a:gd name="T80" fmla="*/ 118 w 196"/>
              <a:gd name="T81" fmla="*/ 1 h 197"/>
              <a:gd name="T82" fmla="*/ 183 w 196"/>
              <a:gd name="T83" fmla="*/ 4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6" h="197">
                <a:moveTo>
                  <a:pt x="183" y="43"/>
                </a:moveTo>
                <a:cubicBezTo>
                  <a:pt x="195" y="66"/>
                  <a:pt x="196" y="92"/>
                  <a:pt x="186" y="120"/>
                </a:cubicBezTo>
                <a:cubicBezTo>
                  <a:pt x="180" y="136"/>
                  <a:pt x="171" y="147"/>
                  <a:pt x="158" y="153"/>
                </a:cubicBezTo>
                <a:cubicBezTo>
                  <a:pt x="154" y="155"/>
                  <a:pt x="149" y="156"/>
                  <a:pt x="144" y="156"/>
                </a:cubicBezTo>
                <a:cubicBezTo>
                  <a:pt x="130" y="156"/>
                  <a:pt x="119" y="151"/>
                  <a:pt x="112" y="140"/>
                </a:cubicBezTo>
                <a:cubicBezTo>
                  <a:pt x="111" y="137"/>
                  <a:pt x="110" y="136"/>
                  <a:pt x="109" y="135"/>
                </a:cubicBezTo>
                <a:cubicBezTo>
                  <a:pt x="101" y="144"/>
                  <a:pt x="92" y="148"/>
                  <a:pt x="81" y="148"/>
                </a:cubicBezTo>
                <a:cubicBezTo>
                  <a:pt x="64" y="148"/>
                  <a:pt x="56" y="139"/>
                  <a:pt x="56" y="121"/>
                </a:cubicBezTo>
                <a:cubicBezTo>
                  <a:pt x="56" y="108"/>
                  <a:pt x="62" y="99"/>
                  <a:pt x="74" y="94"/>
                </a:cubicBezTo>
                <a:cubicBezTo>
                  <a:pt x="78" y="92"/>
                  <a:pt x="83" y="91"/>
                  <a:pt x="90" y="90"/>
                </a:cubicBezTo>
                <a:cubicBezTo>
                  <a:pt x="91" y="90"/>
                  <a:pt x="96" y="89"/>
                  <a:pt x="106" y="88"/>
                </a:cubicBezTo>
                <a:lnTo>
                  <a:pt x="106" y="86"/>
                </a:lnTo>
                <a:cubicBezTo>
                  <a:pt x="106" y="79"/>
                  <a:pt x="105" y="75"/>
                  <a:pt x="104" y="73"/>
                </a:cubicBezTo>
                <a:cubicBezTo>
                  <a:pt x="102" y="70"/>
                  <a:pt x="99" y="69"/>
                  <a:pt x="94" y="69"/>
                </a:cubicBezTo>
                <a:cubicBezTo>
                  <a:pt x="87" y="69"/>
                  <a:pt x="82" y="72"/>
                  <a:pt x="81" y="79"/>
                </a:cubicBezTo>
                <a:cubicBezTo>
                  <a:pt x="80" y="81"/>
                  <a:pt x="79" y="82"/>
                  <a:pt x="78" y="82"/>
                </a:cubicBezTo>
                <a:lnTo>
                  <a:pt x="61" y="80"/>
                </a:lnTo>
                <a:cubicBezTo>
                  <a:pt x="59" y="80"/>
                  <a:pt x="58" y="79"/>
                  <a:pt x="59" y="77"/>
                </a:cubicBezTo>
                <a:cubicBezTo>
                  <a:pt x="62" y="60"/>
                  <a:pt x="75" y="51"/>
                  <a:pt x="97" y="51"/>
                </a:cubicBezTo>
                <a:cubicBezTo>
                  <a:pt x="108" y="51"/>
                  <a:pt x="116" y="54"/>
                  <a:pt x="122" y="60"/>
                </a:cubicBezTo>
                <a:cubicBezTo>
                  <a:pt x="127" y="64"/>
                  <a:pt x="130" y="74"/>
                  <a:pt x="130" y="89"/>
                </a:cubicBezTo>
                <a:lnTo>
                  <a:pt x="130" y="115"/>
                </a:lnTo>
                <a:cubicBezTo>
                  <a:pt x="130" y="120"/>
                  <a:pt x="132" y="125"/>
                  <a:pt x="136" y="130"/>
                </a:cubicBezTo>
                <a:cubicBezTo>
                  <a:pt x="138" y="132"/>
                  <a:pt x="140" y="133"/>
                  <a:pt x="143" y="133"/>
                </a:cubicBezTo>
                <a:cubicBezTo>
                  <a:pt x="152" y="133"/>
                  <a:pt x="159" y="126"/>
                  <a:pt x="165" y="112"/>
                </a:cubicBezTo>
                <a:cubicBezTo>
                  <a:pt x="173" y="90"/>
                  <a:pt x="173" y="71"/>
                  <a:pt x="163" y="53"/>
                </a:cubicBezTo>
                <a:cubicBezTo>
                  <a:pt x="151" y="31"/>
                  <a:pt x="129" y="20"/>
                  <a:pt x="97" y="20"/>
                </a:cubicBezTo>
                <a:cubicBezTo>
                  <a:pt x="80" y="20"/>
                  <a:pt x="66" y="24"/>
                  <a:pt x="54" y="33"/>
                </a:cubicBezTo>
                <a:cubicBezTo>
                  <a:pt x="37" y="44"/>
                  <a:pt x="26" y="62"/>
                  <a:pt x="22" y="85"/>
                </a:cubicBezTo>
                <a:cubicBezTo>
                  <a:pt x="18" y="107"/>
                  <a:pt x="22" y="128"/>
                  <a:pt x="34" y="145"/>
                </a:cubicBezTo>
                <a:cubicBezTo>
                  <a:pt x="50" y="169"/>
                  <a:pt x="73" y="181"/>
                  <a:pt x="104" y="181"/>
                </a:cubicBezTo>
                <a:cubicBezTo>
                  <a:pt x="121" y="181"/>
                  <a:pt x="135" y="177"/>
                  <a:pt x="149" y="169"/>
                </a:cubicBezTo>
                <a:cubicBezTo>
                  <a:pt x="150" y="169"/>
                  <a:pt x="151" y="168"/>
                  <a:pt x="153" y="168"/>
                </a:cubicBezTo>
                <a:cubicBezTo>
                  <a:pt x="156" y="168"/>
                  <a:pt x="158" y="169"/>
                  <a:pt x="159" y="172"/>
                </a:cubicBezTo>
                <a:cubicBezTo>
                  <a:pt x="161" y="176"/>
                  <a:pt x="161" y="179"/>
                  <a:pt x="156" y="182"/>
                </a:cubicBezTo>
                <a:cubicBezTo>
                  <a:pt x="141" y="192"/>
                  <a:pt x="123" y="197"/>
                  <a:pt x="103" y="197"/>
                </a:cubicBezTo>
                <a:cubicBezTo>
                  <a:pt x="66" y="197"/>
                  <a:pt x="39" y="183"/>
                  <a:pt x="20" y="155"/>
                </a:cubicBezTo>
                <a:cubicBezTo>
                  <a:pt x="5" y="133"/>
                  <a:pt x="0" y="109"/>
                  <a:pt x="4" y="81"/>
                </a:cubicBezTo>
                <a:cubicBezTo>
                  <a:pt x="9" y="54"/>
                  <a:pt x="22" y="32"/>
                  <a:pt x="43" y="17"/>
                </a:cubicBezTo>
                <a:cubicBezTo>
                  <a:pt x="58" y="5"/>
                  <a:pt x="76" y="0"/>
                  <a:pt x="98" y="0"/>
                </a:cubicBezTo>
                <a:cubicBezTo>
                  <a:pt x="105" y="0"/>
                  <a:pt x="111" y="0"/>
                  <a:pt x="118" y="1"/>
                </a:cubicBezTo>
                <a:cubicBezTo>
                  <a:pt x="148" y="6"/>
                  <a:pt x="170" y="20"/>
                  <a:pt x="183" y="43"/>
                </a:cubicBezTo>
              </a:path>
            </a:pathLst>
          </a:custGeom>
          <a:solidFill>
            <a:srgbClr val="D9A741"/>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95" name="Freeform 499"/>
          <p:cNvSpPr>
            <a:spLocks noChangeArrowheads="1"/>
          </p:cNvSpPr>
          <p:nvPr/>
        </p:nvSpPr>
        <p:spPr bwMode="auto">
          <a:xfrm>
            <a:off x="14120813" y="2350295"/>
            <a:ext cx="30957" cy="35718"/>
          </a:xfrm>
          <a:custGeom>
            <a:avLst/>
            <a:gdLst>
              <a:gd name="T0" fmla="*/ 22 w 25"/>
              <a:gd name="T1" fmla="*/ 21 h 29"/>
              <a:gd name="T2" fmla="*/ 25 w 25"/>
              <a:gd name="T3" fmla="*/ 3 h 29"/>
              <a:gd name="T4" fmla="*/ 25 w 25"/>
              <a:gd name="T5" fmla="*/ 0 h 29"/>
              <a:gd name="T6" fmla="*/ 0 w 25"/>
              <a:gd name="T7" fmla="*/ 16 h 29"/>
              <a:gd name="T8" fmla="*/ 10 w 25"/>
              <a:gd name="T9" fmla="*/ 29 h 29"/>
              <a:gd name="T10" fmla="*/ 22 w 25"/>
              <a:gd name="T11" fmla="*/ 21 h 29"/>
            </a:gdLst>
            <a:ahLst/>
            <a:cxnLst>
              <a:cxn ang="0">
                <a:pos x="T0" y="T1"/>
              </a:cxn>
              <a:cxn ang="0">
                <a:pos x="T2" y="T3"/>
              </a:cxn>
              <a:cxn ang="0">
                <a:pos x="T4" y="T5"/>
              </a:cxn>
              <a:cxn ang="0">
                <a:pos x="T6" y="T7"/>
              </a:cxn>
              <a:cxn ang="0">
                <a:pos x="T8" y="T9"/>
              </a:cxn>
              <a:cxn ang="0">
                <a:pos x="T10" y="T11"/>
              </a:cxn>
            </a:cxnLst>
            <a:rect l="0" t="0" r="r" b="b"/>
            <a:pathLst>
              <a:path w="25" h="29">
                <a:moveTo>
                  <a:pt x="22" y="21"/>
                </a:moveTo>
                <a:cubicBezTo>
                  <a:pt x="24" y="17"/>
                  <a:pt x="25" y="11"/>
                  <a:pt x="25" y="3"/>
                </a:cubicBezTo>
                <a:lnTo>
                  <a:pt x="25" y="0"/>
                </a:lnTo>
                <a:cubicBezTo>
                  <a:pt x="8" y="0"/>
                  <a:pt x="0" y="5"/>
                  <a:pt x="0" y="16"/>
                </a:cubicBezTo>
                <a:cubicBezTo>
                  <a:pt x="0" y="25"/>
                  <a:pt x="3" y="29"/>
                  <a:pt x="10" y="29"/>
                </a:cubicBezTo>
                <a:cubicBezTo>
                  <a:pt x="15" y="29"/>
                  <a:pt x="19" y="26"/>
                  <a:pt x="22" y="21"/>
                </a:cubicBezTo>
              </a:path>
            </a:pathLst>
          </a:custGeom>
          <a:solidFill>
            <a:srgbClr val="D9A741"/>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96" name="Text Box 500"/>
          <p:cNvSpPr txBox="1">
            <a:spLocks noChangeArrowheads="1"/>
          </p:cNvSpPr>
          <p:nvPr/>
        </p:nvSpPr>
        <p:spPr bwMode="auto">
          <a:xfrm>
            <a:off x="14046995" y="2831307"/>
            <a:ext cx="704850" cy="115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eaLnBrk="1" hangingPunct="1"/>
            <a:r>
              <a:rPr lang="en-US" altLang="ko-KR" sz="750">
                <a:solidFill>
                  <a:srgbClr val="000000"/>
                </a:solidFill>
                <a:ea typeface="굴림" panose="020B0600000101010101" pitchFamily="50" charset="-127"/>
              </a:rPr>
              <a:t>Email</a:t>
            </a:r>
          </a:p>
        </p:txBody>
      </p:sp>
      <p:sp>
        <p:nvSpPr>
          <p:cNvPr id="4597" name="Freeform 501"/>
          <p:cNvSpPr>
            <a:spLocks noChangeArrowheads="1"/>
          </p:cNvSpPr>
          <p:nvPr/>
        </p:nvSpPr>
        <p:spPr bwMode="auto">
          <a:xfrm>
            <a:off x="8253413" y="2352675"/>
            <a:ext cx="40482" cy="123825"/>
          </a:xfrm>
          <a:custGeom>
            <a:avLst/>
            <a:gdLst>
              <a:gd name="T0" fmla="*/ 0 w 32"/>
              <a:gd name="T1" fmla="*/ 99 h 99"/>
              <a:gd name="T2" fmla="*/ 0 w 32"/>
              <a:gd name="T3" fmla="*/ 81 h 99"/>
              <a:gd name="T4" fmla="*/ 15 w 32"/>
              <a:gd name="T5" fmla="*/ 25 h 99"/>
              <a:gd name="T6" fmla="*/ 26 w 32"/>
              <a:gd name="T7" fmla="*/ 7 h 99"/>
              <a:gd name="T8" fmla="*/ 32 w 32"/>
              <a:gd name="T9" fmla="*/ 0 h 99"/>
              <a:gd name="T10" fmla="*/ 32 w 32"/>
              <a:gd name="T11" fmla="*/ 18 h 99"/>
              <a:gd name="T12" fmla="*/ 26 w 32"/>
              <a:gd name="T13" fmla="*/ 25 h 99"/>
              <a:gd name="T14" fmla="*/ 15 w 32"/>
              <a:gd name="T15" fmla="*/ 43 h 99"/>
              <a:gd name="T16" fmla="*/ 0 w 32"/>
              <a:gd name="T1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99">
                <a:moveTo>
                  <a:pt x="0" y="99"/>
                </a:moveTo>
                <a:lnTo>
                  <a:pt x="0" y="81"/>
                </a:lnTo>
                <a:cubicBezTo>
                  <a:pt x="0" y="63"/>
                  <a:pt x="5" y="44"/>
                  <a:pt x="15" y="25"/>
                </a:cubicBezTo>
                <a:cubicBezTo>
                  <a:pt x="18" y="18"/>
                  <a:pt x="22" y="13"/>
                  <a:pt x="26" y="7"/>
                </a:cubicBezTo>
                <a:cubicBezTo>
                  <a:pt x="28" y="4"/>
                  <a:pt x="30" y="2"/>
                  <a:pt x="32" y="0"/>
                </a:cubicBezTo>
                <a:lnTo>
                  <a:pt x="32" y="18"/>
                </a:lnTo>
                <a:cubicBezTo>
                  <a:pt x="30" y="20"/>
                  <a:pt x="28" y="23"/>
                  <a:pt x="26" y="25"/>
                </a:cubicBezTo>
                <a:cubicBezTo>
                  <a:pt x="22" y="31"/>
                  <a:pt x="18" y="37"/>
                  <a:pt x="15" y="43"/>
                </a:cubicBezTo>
                <a:cubicBezTo>
                  <a:pt x="5" y="62"/>
                  <a:pt x="0" y="81"/>
                  <a:pt x="0" y="99"/>
                </a:cubicBezTo>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98" name="Freeform 502"/>
          <p:cNvSpPr>
            <a:spLocks noChangeArrowheads="1"/>
          </p:cNvSpPr>
          <p:nvPr/>
        </p:nvSpPr>
        <p:spPr bwMode="auto">
          <a:xfrm>
            <a:off x="8274845" y="2352676"/>
            <a:ext cx="19050" cy="52388"/>
          </a:xfrm>
          <a:custGeom>
            <a:avLst/>
            <a:gdLst>
              <a:gd name="T0" fmla="*/ 16 w 16"/>
              <a:gd name="T1" fmla="*/ 0 h 42"/>
              <a:gd name="T2" fmla="*/ 16 w 16"/>
              <a:gd name="T3" fmla="*/ 18 h 42"/>
              <a:gd name="T4" fmla="*/ 10 w 16"/>
              <a:gd name="T5" fmla="*/ 25 h 42"/>
              <a:gd name="T6" fmla="*/ 0 w 16"/>
              <a:gd name="T7" fmla="*/ 42 h 42"/>
              <a:gd name="T8" fmla="*/ 0 w 16"/>
              <a:gd name="T9" fmla="*/ 23 h 42"/>
              <a:gd name="T10" fmla="*/ 10 w 16"/>
              <a:gd name="T11" fmla="*/ 7 h 42"/>
              <a:gd name="T12" fmla="*/ 16 w 1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16" h="42">
                <a:moveTo>
                  <a:pt x="16" y="0"/>
                </a:moveTo>
                <a:lnTo>
                  <a:pt x="16" y="18"/>
                </a:lnTo>
                <a:cubicBezTo>
                  <a:pt x="14" y="20"/>
                  <a:pt x="12" y="22"/>
                  <a:pt x="10" y="25"/>
                </a:cubicBezTo>
                <a:cubicBezTo>
                  <a:pt x="6" y="30"/>
                  <a:pt x="3" y="36"/>
                  <a:pt x="0" y="42"/>
                </a:cubicBezTo>
                <a:lnTo>
                  <a:pt x="0" y="23"/>
                </a:lnTo>
                <a:cubicBezTo>
                  <a:pt x="3" y="18"/>
                  <a:pt x="6" y="12"/>
                  <a:pt x="10" y="7"/>
                </a:cubicBezTo>
                <a:cubicBezTo>
                  <a:pt x="12" y="4"/>
                  <a:pt x="14" y="2"/>
                  <a:pt x="16" y="0"/>
                </a:cubicBezTo>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599" name="Freeform 503"/>
          <p:cNvSpPr>
            <a:spLocks noChangeArrowheads="1"/>
          </p:cNvSpPr>
          <p:nvPr/>
        </p:nvSpPr>
        <p:spPr bwMode="auto">
          <a:xfrm>
            <a:off x="8260558" y="2381251"/>
            <a:ext cx="14288" cy="54770"/>
          </a:xfrm>
          <a:custGeom>
            <a:avLst/>
            <a:gdLst>
              <a:gd name="T0" fmla="*/ 10 w 10"/>
              <a:gd name="T1" fmla="*/ 0 h 43"/>
              <a:gd name="T2" fmla="*/ 10 w 10"/>
              <a:gd name="T3" fmla="*/ 18 h 43"/>
              <a:gd name="T4" fmla="*/ 0 w 10"/>
              <a:gd name="T5" fmla="*/ 43 h 43"/>
              <a:gd name="T6" fmla="*/ 0 w 10"/>
              <a:gd name="T7" fmla="*/ 25 h 43"/>
              <a:gd name="T8" fmla="*/ 10 w 10"/>
              <a:gd name="T9" fmla="*/ 0 h 43"/>
            </a:gdLst>
            <a:ahLst/>
            <a:cxnLst>
              <a:cxn ang="0">
                <a:pos x="T0" y="T1"/>
              </a:cxn>
              <a:cxn ang="0">
                <a:pos x="T2" y="T3"/>
              </a:cxn>
              <a:cxn ang="0">
                <a:pos x="T4" y="T5"/>
              </a:cxn>
              <a:cxn ang="0">
                <a:pos x="T6" y="T7"/>
              </a:cxn>
              <a:cxn ang="0">
                <a:pos x="T8" y="T9"/>
              </a:cxn>
            </a:cxnLst>
            <a:rect l="0" t="0" r="r" b="b"/>
            <a:pathLst>
              <a:path w="10" h="43">
                <a:moveTo>
                  <a:pt x="10" y="0"/>
                </a:moveTo>
                <a:lnTo>
                  <a:pt x="10" y="18"/>
                </a:lnTo>
                <a:cubicBezTo>
                  <a:pt x="6" y="26"/>
                  <a:pt x="2" y="35"/>
                  <a:pt x="0" y="43"/>
                </a:cubicBezTo>
                <a:lnTo>
                  <a:pt x="0" y="25"/>
                </a:lnTo>
                <a:cubicBezTo>
                  <a:pt x="2" y="16"/>
                  <a:pt x="6" y="8"/>
                  <a:pt x="10" y="0"/>
                </a:cubicBezTo>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00" name="Freeform 504"/>
          <p:cNvSpPr>
            <a:spLocks noChangeArrowheads="1"/>
          </p:cNvSpPr>
          <p:nvPr/>
        </p:nvSpPr>
        <p:spPr bwMode="auto">
          <a:xfrm>
            <a:off x="7743825" y="2359820"/>
            <a:ext cx="40482" cy="121443"/>
          </a:xfrm>
          <a:custGeom>
            <a:avLst/>
            <a:gdLst>
              <a:gd name="T0" fmla="*/ 32 w 32"/>
              <a:gd name="T1" fmla="*/ 78 h 97"/>
              <a:gd name="T2" fmla="*/ 32 w 32"/>
              <a:gd name="T3" fmla="*/ 97 h 97"/>
              <a:gd name="T4" fmla="*/ 16 w 32"/>
              <a:gd name="T5" fmla="*/ 44 h 97"/>
              <a:gd name="T6" fmla="*/ 5 w 32"/>
              <a:gd name="T7" fmla="*/ 26 h 97"/>
              <a:gd name="T8" fmla="*/ 0 w 32"/>
              <a:gd name="T9" fmla="*/ 18 h 97"/>
              <a:gd name="T10" fmla="*/ 0 w 32"/>
              <a:gd name="T11" fmla="*/ 0 h 97"/>
              <a:gd name="T12" fmla="*/ 5 w 32"/>
              <a:gd name="T13" fmla="*/ 7 h 97"/>
              <a:gd name="T14" fmla="*/ 16 w 32"/>
              <a:gd name="T15" fmla="*/ 25 h 97"/>
              <a:gd name="T16" fmla="*/ 32 w 32"/>
              <a:gd name="T17" fmla="*/ 7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97">
                <a:moveTo>
                  <a:pt x="32" y="78"/>
                </a:moveTo>
                <a:lnTo>
                  <a:pt x="32" y="97"/>
                </a:lnTo>
                <a:cubicBezTo>
                  <a:pt x="32" y="81"/>
                  <a:pt x="27" y="63"/>
                  <a:pt x="16" y="44"/>
                </a:cubicBezTo>
                <a:cubicBezTo>
                  <a:pt x="13" y="38"/>
                  <a:pt x="9" y="32"/>
                  <a:pt x="5" y="26"/>
                </a:cubicBezTo>
                <a:cubicBezTo>
                  <a:pt x="3" y="23"/>
                  <a:pt x="1" y="20"/>
                  <a:pt x="0" y="18"/>
                </a:cubicBezTo>
                <a:lnTo>
                  <a:pt x="0" y="0"/>
                </a:lnTo>
                <a:cubicBezTo>
                  <a:pt x="1" y="2"/>
                  <a:pt x="3" y="4"/>
                  <a:pt x="5" y="7"/>
                </a:cubicBezTo>
                <a:cubicBezTo>
                  <a:pt x="9" y="13"/>
                  <a:pt x="13" y="19"/>
                  <a:pt x="16" y="25"/>
                </a:cubicBezTo>
                <a:cubicBezTo>
                  <a:pt x="27" y="45"/>
                  <a:pt x="32" y="62"/>
                  <a:pt x="32" y="78"/>
                </a:cubicBezTo>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01" name="Freeform 505"/>
          <p:cNvSpPr>
            <a:spLocks noChangeArrowheads="1"/>
          </p:cNvSpPr>
          <p:nvPr/>
        </p:nvSpPr>
        <p:spPr bwMode="auto">
          <a:xfrm>
            <a:off x="7743825" y="2359820"/>
            <a:ext cx="40482" cy="121443"/>
          </a:xfrm>
          <a:custGeom>
            <a:avLst/>
            <a:gdLst>
              <a:gd name="T0" fmla="*/ 32 w 32"/>
              <a:gd name="T1" fmla="*/ 78 h 97"/>
              <a:gd name="T2" fmla="*/ 32 w 32"/>
              <a:gd name="T3" fmla="*/ 97 h 97"/>
              <a:gd name="T4" fmla="*/ 16 w 32"/>
              <a:gd name="T5" fmla="*/ 44 h 97"/>
              <a:gd name="T6" fmla="*/ 5 w 32"/>
              <a:gd name="T7" fmla="*/ 26 h 97"/>
              <a:gd name="T8" fmla="*/ 0 w 32"/>
              <a:gd name="T9" fmla="*/ 18 h 97"/>
              <a:gd name="T10" fmla="*/ 0 w 32"/>
              <a:gd name="T11" fmla="*/ 0 h 97"/>
              <a:gd name="T12" fmla="*/ 5 w 32"/>
              <a:gd name="T13" fmla="*/ 7 h 97"/>
              <a:gd name="T14" fmla="*/ 16 w 32"/>
              <a:gd name="T15" fmla="*/ 25 h 97"/>
              <a:gd name="T16" fmla="*/ 32 w 32"/>
              <a:gd name="T17" fmla="*/ 7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97">
                <a:moveTo>
                  <a:pt x="32" y="78"/>
                </a:moveTo>
                <a:lnTo>
                  <a:pt x="32" y="97"/>
                </a:lnTo>
                <a:cubicBezTo>
                  <a:pt x="32" y="81"/>
                  <a:pt x="27" y="63"/>
                  <a:pt x="16" y="44"/>
                </a:cubicBezTo>
                <a:cubicBezTo>
                  <a:pt x="13" y="38"/>
                  <a:pt x="9" y="32"/>
                  <a:pt x="5" y="26"/>
                </a:cubicBezTo>
                <a:cubicBezTo>
                  <a:pt x="3" y="23"/>
                  <a:pt x="1" y="20"/>
                  <a:pt x="0" y="18"/>
                </a:cubicBezTo>
                <a:lnTo>
                  <a:pt x="0" y="0"/>
                </a:lnTo>
                <a:cubicBezTo>
                  <a:pt x="1" y="2"/>
                  <a:pt x="3" y="4"/>
                  <a:pt x="5" y="7"/>
                </a:cubicBezTo>
                <a:cubicBezTo>
                  <a:pt x="9" y="13"/>
                  <a:pt x="13" y="19"/>
                  <a:pt x="16" y="25"/>
                </a:cubicBezTo>
                <a:cubicBezTo>
                  <a:pt x="27" y="45"/>
                  <a:pt x="32" y="62"/>
                  <a:pt x="32" y="78"/>
                </a:cubicBezTo>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02" name="Freeform 506"/>
          <p:cNvSpPr>
            <a:spLocks noChangeArrowheads="1"/>
          </p:cNvSpPr>
          <p:nvPr/>
        </p:nvSpPr>
        <p:spPr bwMode="auto">
          <a:xfrm>
            <a:off x="7741445" y="2593182"/>
            <a:ext cx="288131" cy="216693"/>
          </a:xfrm>
          <a:custGeom>
            <a:avLst/>
            <a:gdLst>
              <a:gd name="T0" fmla="*/ 0 w 231"/>
              <a:gd name="T1" fmla="*/ 18 h 173"/>
              <a:gd name="T2" fmla="*/ 0 w 231"/>
              <a:gd name="T3" fmla="*/ 0 h 173"/>
              <a:gd name="T4" fmla="*/ 1 w 231"/>
              <a:gd name="T5" fmla="*/ 21 h 173"/>
              <a:gd name="T6" fmla="*/ 38 w 231"/>
              <a:gd name="T7" fmla="*/ 85 h 173"/>
              <a:gd name="T8" fmla="*/ 104 w 231"/>
              <a:gd name="T9" fmla="*/ 111 h 173"/>
              <a:gd name="T10" fmla="*/ 123 w 231"/>
              <a:gd name="T11" fmla="*/ 114 h 173"/>
              <a:gd name="T12" fmla="*/ 132 w 231"/>
              <a:gd name="T13" fmla="*/ 116 h 173"/>
              <a:gd name="T14" fmla="*/ 141 w 231"/>
              <a:gd name="T15" fmla="*/ 118 h 173"/>
              <a:gd name="T16" fmla="*/ 177 w 231"/>
              <a:gd name="T17" fmla="*/ 125 h 173"/>
              <a:gd name="T18" fmla="*/ 231 w 231"/>
              <a:gd name="T19" fmla="*/ 155 h 173"/>
              <a:gd name="T20" fmla="*/ 231 w 231"/>
              <a:gd name="T21" fmla="*/ 173 h 173"/>
              <a:gd name="T22" fmla="*/ 177 w 231"/>
              <a:gd name="T23" fmla="*/ 143 h 173"/>
              <a:gd name="T24" fmla="*/ 141 w 231"/>
              <a:gd name="T25" fmla="*/ 136 h 173"/>
              <a:gd name="T26" fmla="*/ 132 w 231"/>
              <a:gd name="T27" fmla="*/ 134 h 173"/>
              <a:gd name="T28" fmla="*/ 123 w 231"/>
              <a:gd name="T29" fmla="*/ 133 h 173"/>
              <a:gd name="T30" fmla="*/ 104 w 231"/>
              <a:gd name="T31" fmla="*/ 129 h 173"/>
              <a:gd name="T32" fmla="*/ 38 w 231"/>
              <a:gd name="T33" fmla="*/ 104 h 173"/>
              <a:gd name="T34" fmla="*/ 1 w 231"/>
              <a:gd name="T35" fmla="*/ 39 h 173"/>
              <a:gd name="T36" fmla="*/ 0 w 231"/>
              <a:gd name="T37" fmla="*/ 1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1" h="173">
                <a:moveTo>
                  <a:pt x="0" y="18"/>
                </a:moveTo>
                <a:lnTo>
                  <a:pt x="0" y="0"/>
                </a:lnTo>
                <a:cubicBezTo>
                  <a:pt x="0" y="6"/>
                  <a:pt x="0" y="13"/>
                  <a:pt x="1" y="21"/>
                </a:cubicBezTo>
                <a:cubicBezTo>
                  <a:pt x="6" y="49"/>
                  <a:pt x="18" y="70"/>
                  <a:pt x="38" y="85"/>
                </a:cubicBezTo>
                <a:cubicBezTo>
                  <a:pt x="53" y="96"/>
                  <a:pt x="75" y="105"/>
                  <a:pt x="104" y="111"/>
                </a:cubicBezTo>
                <a:cubicBezTo>
                  <a:pt x="110" y="112"/>
                  <a:pt x="116" y="113"/>
                  <a:pt x="123" y="114"/>
                </a:cubicBezTo>
                <a:cubicBezTo>
                  <a:pt x="125" y="115"/>
                  <a:pt x="128" y="115"/>
                  <a:pt x="132" y="116"/>
                </a:cubicBezTo>
                <a:cubicBezTo>
                  <a:pt x="137" y="117"/>
                  <a:pt x="140" y="117"/>
                  <a:pt x="141" y="118"/>
                </a:cubicBezTo>
                <a:cubicBezTo>
                  <a:pt x="156" y="120"/>
                  <a:pt x="168" y="123"/>
                  <a:pt x="177" y="125"/>
                </a:cubicBezTo>
                <a:cubicBezTo>
                  <a:pt x="202" y="132"/>
                  <a:pt x="220" y="142"/>
                  <a:pt x="231" y="155"/>
                </a:cubicBezTo>
                <a:lnTo>
                  <a:pt x="231" y="173"/>
                </a:lnTo>
                <a:cubicBezTo>
                  <a:pt x="220" y="160"/>
                  <a:pt x="202" y="150"/>
                  <a:pt x="177" y="143"/>
                </a:cubicBezTo>
                <a:cubicBezTo>
                  <a:pt x="168" y="141"/>
                  <a:pt x="156" y="139"/>
                  <a:pt x="141" y="136"/>
                </a:cubicBezTo>
                <a:cubicBezTo>
                  <a:pt x="140" y="136"/>
                  <a:pt x="137" y="135"/>
                  <a:pt x="132" y="134"/>
                </a:cubicBezTo>
                <a:cubicBezTo>
                  <a:pt x="128" y="134"/>
                  <a:pt x="125" y="133"/>
                  <a:pt x="123" y="133"/>
                </a:cubicBezTo>
                <a:cubicBezTo>
                  <a:pt x="116" y="132"/>
                  <a:pt x="110" y="130"/>
                  <a:pt x="104" y="129"/>
                </a:cubicBezTo>
                <a:cubicBezTo>
                  <a:pt x="75" y="123"/>
                  <a:pt x="53" y="115"/>
                  <a:pt x="38" y="104"/>
                </a:cubicBezTo>
                <a:cubicBezTo>
                  <a:pt x="18" y="89"/>
                  <a:pt x="6" y="68"/>
                  <a:pt x="1" y="39"/>
                </a:cubicBezTo>
                <a:cubicBezTo>
                  <a:pt x="0" y="32"/>
                  <a:pt x="0" y="25"/>
                  <a:pt x="0" y="18"/>
                </a:cubicBezTo>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03" name="Freeform 507"/>
          <p:cNvSpPr>
            <a:spLocks noChangeArrowheads="1"/>
          </p:cNvSpPr>
          <p:nvPr/>
        </p:nvSpPr>
        <p:spPr bwMode="auto">
          <a:xfrm>
            <a:off x="7741445" y="2593182"/>
            <a:ext cx="288131" cy="216693"/>
          </a:xfrm>
          <a:custGeom>
            <a:avLst/>
            <a:gdLst>
              <a:gd name="T0" fmla="*/ 231 w 231"/>
              <a:gd name="T1" fmla="*/ 155 h 173"/>
              <a:gd name="T2" fmla="*/ 231 w 231"/>
              <a:gd name="T3" fmla="*/ 173 h 173"/>
              <a:gd name="T4" fmla="*/ 177 w 231"/>
              <a:gd name="T5" fmla="*/ 143 h 173"/>
              <a:gd name="T6" fmla="*/ 141 w 231"/>
              <a:gd name="T7" fmla="*/ 136 h 173"/>
              <a:gd name="T8" fmla="*/ 132 w 231"/>
              <a:gd name="T9" fmla="*/ 134 h 173"/>
              <a:gd name="T10" fmla="*/ 123 w 231"/>
              <a:gd name="T11" fmla="*/ 133 h 173"/>
              <a:gd name="T12" fmla="*/ 104 w 231"/>
              <a:gd name="T13" fmla="*/ 129 h 173"/>
              <a:gd name="T14" fmla="*/ 38 w 231"/>
              <a:gd name="T15" fmla="*/ 104 h 173"/>
              <a:gd name="T16" fmla="*/ 1 w 231"/>
              <a:gd name="T17" fmla="*/ 39 h 173"/>
              <a:gd name="T18" fmla="*/ 0 w 231"/>
              <a:gd name="T19" fmla="*/ 18 h 173"/>
              <a:gd name="T20" fmla="*/ 0 w 231"/>
              <a:gd name="T21" fmla="*/ 0 h 173"/>
              <a:gd name="T22" fmla="*/ 1 w 231"/>
              <a:gd name="T23" fmla="*/ 21 h 173"/>
              <a:gd name="T24" fmla="*/ 38 w 231"/>
              <a:gd name="T25" fmla="*/ 85 h 173"/>
              <a:gd name="T26" fmla="*/ 104 w 231"/>
              <a:gd name="T27" fmla="*/ 111 h 173"/>
              <a:gd name="T28" fmla="*/ 123 w 231"/>
              <a:gd name="T29" fmla="*/ 114 h 173"/>
              <a:gd name="T30" fmla="*/ 132 w 231"/>
              <a:gd name="T31" fmla="*/ 116 h 173"/>
              <a:gd name="T32" fmla="*/ 141 w 231"/>
              <a:gd name="T33" fmla="*/ 118 h 173"/>
              <a:gd name="T34" fmla="*/ 177 w 231"/>
              <a:gd name="T35" fmla="*/ 125 h 173"/>
              <a:gd name="T36" fmla="*/ 231 w 231"/>
              <a:gd name="T37" fmla="*/ 155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1" h="173">
                <a:moveTo>
                  <a:pt x="231" y="155"/>
                </a:moveTo>
                <a:lnTo>
                  <a:pt x="231" y="173"/>
                </a:lnTo>
                <a:cubicBezTo>
                  <a:pt x="220" y="160"/>
                  <a:pt x="202" y="150"/>
                  <a:pt x="177" y="143"/>
                </a:cubicBezTo>
                <a:cubicBezTo>
                  <a:pt x="168" y="141"/>
                  <a:pt x="156" y="139"/>
                  <a:pt x="141" y="136"/>
                </a:cubicBezTo>
                <a:cubicBezTo>
                  <a:pt x="140" y="136"/>
                  <a:pt x="137" y="135"/>
                  <a:pt x="132" y="134"/>
                </a:cubicBezTo>
                <a:cubicBezTo>
                  <a:pt x="128" y="134"/>
                  <a:pt x="125" y="133"/>
                  <a:pt x="123" y="133"/>
                </a:cubicBezTo>
                <a:cubicBezTo>
                  <a:pt x="116" y="132"/>
                  <a:pt x="110" y="130"/>
                  <a:pt x="104" y="129"/>
                </a:cubicBezTo>
                <a:cubicBezTo>
                  <a:pt x="75" y="123"/>
                  <a:pt x="53" y="115"/>
                  <a:pt x="38" y="104"/>
                </a:cubicBezTo>
                <a:cubicBezTo>
                  <a:pt x="18" y="89"/>
                  <a:pt x="6" y="68"/>
                  <a:pt x="1" y="39"/>
                </a:cubicBezTo>
                <a:cubicBezTo>
                  <a:pt x="0" y="32"/>
                  <a:pt x="0" y="25"/>
                  <a:pt x="0" y="18"/>
                </a:cubicBezTo>
                <a:lnTo>
                  <a:pt x="0" y="0"/>
                </a:lnTo>
                <a:cubicBezTo>
                  <a:pt x="0" y="6"/>
                  <a:pt x="0" y="13"/>
                  <a:pt x="1" y="21"/>
                </a:cubicBezTo>
                <a:cubicBezTo>
                  <a:pt x="6" y="49"/>
                  <a:pt x="18" y="70"/>
                  <a:pt x="38" y="85"/>
                </a:cubicBezTo>
                <a:cubicBezTo>
                  <a:pt x="53" y="96"/>
                  <a:pt x="75" y="105"/>
                  <a:pt x="104" y="111"/>
                </a:cubicBezTo>
                <a:cubicBezTo>
                  <a:pt x="110" y="112"/>
                  <a:pt x="116" y="113"/>
                  <a:pt x="123" y="114"/>
                </a:cubicBezTo>
                <a:cubicBezTo>
                  <a:pt x="125" y="115"/>
                  <a:pt x="128" y="115"/>
                  <a:pt x="132" y="116"/>
                </a:cubicBezTo>
                <a:cubicBezTo>
                  <a:pt x="137" y="117"/>
                  <a:pt x="140" y="117"/>
                  <a:pt x="141" y="118"/>
                </a:cubicBezTo>
                <a:cubicBezTo>
                  <a:pt x="156" y="120"/>
                  <a:pt x="168" y="123"/>
                  <a:pt x="177" y="125"/>
                </a:cubicBezTo>
                <a:cubicBezTo>
                  <a:pt x="202" y="132"/>
                  <a:pt x="220" y="142"/>
                  <a:pt x="231" y="155"/>
                </a:cubicBezTo>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04" name="Freeform 508"/>
          <p:cNvSpPr>
            <a:spLocks noChangeArrowheads="1"/>
          </p:cNvSpPr>
          <p:nvPr/>
        </p:nvSpPr>
        <p:spPr bwMode="auto">
          <a:xfrm>
            <a:off x="7741445" y="2245520"/>
            <a:ext cx="561975" cy="542925"/>
          </a:xfrm>
          <a:custGeom>
            <a:avLst/>
            <a:gdLst>
              <a:gd name="T0" fmla="*/ 231 w 454"/>
              <a:gd name="T1" fmla="*/ 0 h 436"/>
              <a:gd name="T2" fmla="*/ 236 w 454"/>
              <a:gd name="T3" fmla="*/ 1 h 436"/>
              <a:gd name="T4" fmla="*/ 305 w 454"/>
              <a:gd name="T5" fmla="*/ 37 h 436"/>
              <a:gd name="T6" fmla="*/ 357 w 454"/>
              <a:gd name="T7" fmla="*/ 20 h 436"/>
              <a:gd name="T8" fmla="*/ 373 w 454"/>
              <a:gd name="T9" fmla="*/ 7 h 436"/>
              <a:gd name="T10" fmla="*/ 379 w 454"/>
              <a:gd name="T11" fmla="*/ 1 h 436"/>
              <a:gd name="T12" fmla="*/ 444 w 454"/>
              <a:gd name="T13" fmla="*/ 85 h 436"/>
              <a:gd name="T14" fmla="*/ 438 w 454"/>
              <a:gd name="T15" fmla="*/ 93 h 436"/>
              <a:gd name="T16" fmla="*/ 427 w 454"/>
              <a:gd name="T17" fmla="*/ 111 h 436"/>
              <a:gd name="T18" fmla="*/ 412 w 454"/>
              <a:gd name="T19" fmla="*/ 170 h 436"/>
              <a:gd name="T20" fmla="*/ 421 w 454"/>
              <a:gd name="T21" fmla="*/ 204 h 436"/>
              <a:gd name="T22" fmla="*/ 428 w 454"/>
              <a:gd name="T23" fmla="*/ 219 h 436"/>
              <a:gd name="T24" fmla="*/ 432 w 454"/>
              <a:gd name="T25" fmla="*/ 226 h 436"/>
              <a:gd name="T26" fmla="*/ 437 w 454"/>
              <a:gd name="T27" fmla="*/ 233 h 436"/>
              <a:gd name="T28" fmla="*/ 450 w 454"/>
              <a:gd name="T29" fmla="*/ 263 h 436"/>
              <a:gd name="T30" fmla="*/ 451 w 454"/>
              <a:gd name="T31" fmla="*/ 301 h 436"/>
              <a:gd name="T32" fmla="*/ 421 w 454"/>
              <a:gd name="T33" fmla="*/ 357 h 436"/>
              <a:gd name="T34" fmla="*/ 369 w 454"/>
              <a:gd name="T35" fmla="*/ 382 h 436"/>
              <a:gd name="T36" fmla="*/ 354 w 454"/>
              <a:gd name="T37" fmla="*/ 386 h 436"/>
              <a:gd name="T38" fmla="*/ 346 w 454"/>
              <a:gd name="T39" fmla="*/ 388 h 436"/>
              <a:gd name="T40" fmla="*/ 338 w 454"/>
              <a:gd name="T41" fmla="*/ 390 h 436"/>
              <a:gd name="T42" fmla="*/ 305 w 454"/>
              <a:gd name="T43" fmla="*/ 399 h 436"/>
              <a:gd name="T44" fmla="*/ 239 w 454"/>
              <a:gd name="T45" fmla="*/ 435 h 436"/>
              <a:gd name="T46" fmla="*/ 235 w 454"/>
              <a:gd name="T47" fmla="*/ 436 h 436"/>
              <a:gd name="T48" fmla="*/ 232 w 454"/>
              <a:gd name="T49" fmla="*/ 435 h 436"/>
              <a:gd name="T50" fmla="*/ 177 w 454"/>
              <a:gd name="T51" fmla="*/ 405 h 436"/>
              <a:gd name="T52" fmla="*/ 142 w 454"/>
              <a:gd name="T53" fmla="*/ 398 h 436"/>
              <a:gd name="T54" fmla="*/ 133 w 454"/>
              <a:gd name="T55" fmla="*/ 396 h 436"/>
              <a:gd name="T56" fmla="*/ 123 w 454"/>
              <a:gd name="T57" fmla="*/ 394 h 436"/>
              <a:gd name="T58" fmla="*/ 105 w 454"/>
              <a:gd name="T59" fmla="*/ 391 h 436"/>
              <a:gd name="T60" fmla="*/ 39 w 454"/>
              <a:gd name="T61" fmla="*/ 365 h 436"/>
              <a:gd name="T62" fmla="*/ 2 w 454"/>
              <a:gd name="T63" fmla="*/ 301 h 436"/>
              <a:gd name="T64" fmla="*/ 2 w 454"/>
              <a:gd name="T65" fmla="*/ 260 h 436"/>
              <a:gd name="T66" fmla="*/ 13 w 454"/>
              <a:gd name="T67" fmla="*/ 231 h 436"/>
              <a:gd name="T68" fmla="*/ 17 w 454"/>
              <a:gd name="T69" fmla="*/ 225 h 436"/>
              <a:gd name="T70" fmla="*/ 20 w 454"/>
              <a:gd name="T71" fmla="*/ 219 h 436"/>
              <a:gd name="T72" fmla="*/ 27 w 454"/>
              <a:gd name="T73" fmla="*/ 206 h 436"/>
              <a:gd name="T74" fmla="*/ 34 w 454"/>
              <a:gd name="T75" fmla="*/ 174 h 436"/>
              <a:gd name="T76" fmla="*/ 19 w 454"/>
              <a:gd name="T77" fmla="*/ 119 h 436"/>
              <a:gd name="T78" fmla="*/ 8 w 454"/>
              <a:gd name="T79" fmla="*/ 100 h 436"/>
              <a:gd name="T80" fmla="*/ 2 w 454"/>
              <a:gd name="T81" fmla="*/ 92 h 436"/>
              <a:gd name="T82" fmla="*/ 77 w 454"/>
              <a:gd name="T83" fmla="*/ 1 h 436"/>
              <a:gd name="T84" fmla="*/ 84 w 454"/>
              <a:gd name="T85" fmla="*/ 7 h 436"/>
              <a:gd name="T86" fmla="*/ 100 w 454"/>
              <a:gd name="T87" fmla="*/ 18 h 436"/>
              <a:gd name="T88" fmla="*/ 155 w 454"/>
              <a:gd name="T89" fmla="*/ 34 h 436"/>
              <a:gd name="T90" fmla="*/ 226 w 454"/>
              <a:gd name="T91" fmla="*/ 1 h 436"/>
              <a:gd name="T92" fmla="*/ 231 w 454"/>
              <a:gd name="T93"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54" h="436">
                <a:moveTo>
                  <a:pt x="231" y="0"/>
                </a:moveTo>
                <a:cubicBezTo>
                  <a:pt x="233" y="0"/>
                  <a:pt x="235" y="0"/>
                  <a:pt x="236" y="1"/>
                </a:cubicBezTo>
                <a:cubicBezTo>
                  <a:pt x="257" y="25"/>
                  <a:pt x="280" y="37"/>
                  <a:pt x="305" y="37"/>
                </a:cubicBezTo>
                <a:cubicBezTo>
                  <a:pt x="322" y="37"/>
                  <a:pt x="340" y="31"/>
                  <a:pt x="357" y="20"/>
                </a:cubicBezTo>
                <a:cubicBezTo>
                  <a:pt x="363" y="16"/>
                  <a:pt x="368" y="12"/>
                  <a:pt x="373" y="7"/>
                </a:cubicBezTo>
                <a:cubicBezTo>
                  <a:pt x="375" y="5"/>
                  <a:pt x="378" y="3"/>
                  <a:pt x="379" y="1"/>
                </a:cubicBezTo>
                <a:lnTo>
                  <a:pt x="444" y="85"/>
                </a:lnTo>
                <a:cubicBezTo>
                  <a:pt x="442" y="87"/>
                  <a:pt x="440" y="90"/>
                  <a:pt x="438" y="93"/>
                </a:cubicBezTo>
                <a:cubicBezTo>
                  <a:pt x="434" y="99"/>
                  <a:pt x="430" y="105"/>
                  <a:pt x="427" y="111"/>
                </a:cubicBezTo>
                <a:cubicBezTo>
                  <a:pt x="416" y="131"/>
                  <a:pt x="411" y="151"/>
                  <a:pt x="412" y="170"/>
                </a:cubicBezTo>
                <a:cubicBezTo>
                  <a:pt x="412" y="181"/>
                  <a:pt x="415" y="192"/>
                  <a:pt x="421" y="204"/>
                </a:cubicBezTo>
                <a:cubicBezTo>
                  <a:pt x="422" y="208"/>
                  <a:pt x="425" y="213"/>
                  <a:pt x="428" y="219"/>
                </a:cubicBezTo>
                <a:cubicBezTo>
                  <a:pt x="429" y="220"/>
                  <a:pt x="431" y="223"/>
                  <a:pt x="432" y="226"/>
                </a:cubicBezTo>
                <a:cubicBezTo>
                  <a:pt x="434" y="229"/>
                  <a:pt x="436" y="231"/>
                  <a:pt x="437" y="233"/>
                </a:cubicBezTo>
                <a:cubicBezTo>
                  <a:pt x="443" y="244"/>
                  <a:pt x="448" y="254"/>
                  <a:pt x="450" y="263"/>
                </a:cubicBezTo>
                <a:cubicBezTo>
                  <a:pt x="453" y="275"/>
                  <a:pt x="454" y="287"/>
                  <a:pt x="451" y="301"/>
                </a:cubicBezTo>
                <a:cubicBezTo>
                  <a:pt x="446" y="325"/>
                  <a:pt x="436" y="344"/>
                  <a:pt x="421" y="357"/>
                </a:cubicBezTo>
                <a:cubicBezTo>
                  <a:pt x="409" y="367"/>
                  <a:pt x="392" y="375"/>
                  <a:pt x="369" y="382"/>
                </a:cubicBezTo>
                <a:cubicBezTo>
                  <a:pt x="365" y="383"/>
                  <a:pt x="360" y="384"/>
                  <a:pt x="354" y="386"/>
                </a:cubicBezTo>
                <a:cubicBezTo>
                  <a:pt x="352" y="386"/>
                  <a:pt x="349" y="387"/>
                  <a:pt x="346" y="388"/>
                </a:cubicBezTo>
                <a:cubicBezTo>
                  <a:pt x="342" y="389"/>
                  <a:pt x="340" y="389"/>
                  <a:pt x="338" y="390"/>
                </a:cubicBezTo>
                <a:cubicBezTo>
                  <a:pt x="325" y="393"/>
                  <a:pt x="314" y="396"/>
                  <a:pt x="305" y="399"/>
                </a:cubicBezTo>
                <a:cubicBezTo>
                  <a:pt x="279" y="408"/>
                  <a:pt x="257" y="420"/>
                  <a:pt x="239" y="435"/>
                </a:cubicBezTo>
                <a:cubicBezTo>
                  <a:pt x="238" y="436"/>
                  <a:pt x="236" y="436"/>
                  <a:pt x="235" y="436"/>
                </a:cubicBezTo>
                <a:cubicBezTo>
                  <a:pt x="234" y="436"/>
                  <a:pt x="233" y="436"/>
                  <a:pt x="232" y="435"/>
                </a:cubicBezTo>
                <a:cubicBezTo>
                  <a:pt x="221" y="421"/>
                  <a:pt x="203" y="411"/>
                  <a:pt x="177" y="405"/>
                </a:cubicBezTo>
                <a:cubicBezTo>
                  <a:pt x="169" y="403"/>
                  <a:pt x="157" y="400"/>
                  <a:pt x="142" y="398"/>
                </a:cubicBezTo>
                <a:cubicBezTo>
                  <a:pt x="141" y="397"/>
                  <a:pt x="138" y="397"/>
                  <a:pt x="133" y="396"/>
                </a:cubicBezTo>
                <a:cubicBezTo>
                  <a:pt x="129" y="395"/>
                  <a:pt x="126" y="395"/>
                  <a:pt x="123" y="394"/>
                </a:cubicBezTo>
                <a:cubicBezTo>
                  <a:pt x="116" y="393"/>
                  <a:pt x="110" y="392"/>
                  <a:pt x="105" y="391"/>
                </a:cubicBezTo>
                <a:cubicBezTo>
                  <a:pt x="76" y="385"/>
                  <a:pt x="54" y="376"/>
                  <a:pt x="39" y="365"/>
                </a:cubicBezTo>
                <a:cubicBezTo>
                  <a:pt x="19" y="350"/>
                  <a:pt x="6" y="329"/>
                  <a:pt x="2" y="301"/>
                </a:cubicBezTo>
                <a:cubicBezTo>
                  <a:pt x="0" y="285"/>
                  <a:pt x="0" y="272"/>
                  <a:pt x="2" y="260"/>
                </a:cubicBezTo>
                <a:cubicBezTo>
                  <a:pt x="4" y="251"/>
                  <a:pt x="8" y="241"/>
                  <a:pt x="13" y="231"/>
                </a:cubicBezTo>
                <a:cubicBezTo>
                  <a:pt x="14" y="229"/>
                  <a:pt x="15" y="227"/>
                  <a:pt x="17" y="225"/>
                </a:cubicBezTo>
                <a:cubicBezTo>
                  <a:pt x="19" y="222"/>
                  <a:pt x="20" y="219"/>
                  <a:pt x="20" y="219"/>
                </a:cubicBezTo>
                <a:cubicBezTo>
                  <a:pt x="23" y="214"/>
                  <a:pt x="25" y="209"/>
                  <a:pt x="27" y="206"/>
                </a:cubicBezTo>
                <a:cubicBezTo>
                  <a:pt x="31" y="196"/>
                  <a:pt x="34" y="185"/>
                  <a:pt x="34" y="174"/>
                </a:cubicBezTo>
                <a:cubicBezTo>
                  <a:pt x="35" y="158"/>
                  <a:pt x="30" y="139"/>
                  <a:pt x="19" y="119"/>
                </a:cubicBezTo>
                <a:cubicBezTo>
                  <a:pt x="16" y="113"/>
                  <a:pt x="12" y="106"/>
                  <a:pt x="8" y="100"/>
                </a:cubicBezTo>
                <a:cubicBezTo>
                  <a:pt x="6" y="97"/>
                  <a:pt x="4" y="94"/>
                  <a:pt x="2" y="92"/>
                </a:cubicBezTo>
                <a:lnTo>
                  <a:pt x="77" y="1"/>
                </a:lnTo>
                <a:cubicBezTo>
                  <a:pt x="79" y="3"/>
                  <a:pt x="81" y="5"/>
                  <a:pt x="84" y="7"/>
                </a:cubicBezTo>
                <a:cubicBezTo>
                  <a:pt x="89" y="11"/>
                  <a:pt x="94" y="15"/>
                  <a:pt x="100" y="18"/>
                </a:cubicBezTo>
                <a:cubicBezTo>
                  <a:pt x="118" y="29"/>
                  <a:pt x="136" y="34"/>
                  <a:pt x="155" y="34"/>
                </a:cubicBezTo>
                <a:cubicBezTo>
                  <a:pt x="180" y="34"/>
                  <a:pt x="204" y="23"/>
                  <a:pt x="226" y="1"/>
                </a:cubicBezTo>
                <a:cubicBezTo>
                  <a:pt x="227" y="0"/>
                  <a:pt x="229" y="0"/>
                  <a:pt x="231" y="0"/>
                </a:cubicBezTo>
              </a:path>
            </a:pathLst>
          </a:custGeom>
          <a:solidFill>
            <a:srgbClr val="F58536"/>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05" name="Freeform 509"/>
          <p:cNvSpPr>
            <a:spLocks noChangeArrowheads="1"/>
          </p:cNvSpPr>
          <p:nvPr/>
        </p:nvSpPr>
        <p:spPr bwMode="auto">
          <a:xfrm>
            <a:off x="8029576" y="2597945"/>
            <a:ext cx="273845" cy="214313"/>
          </a:xfrm>
          <a:custGeom>
            <a:avLst/>
            <a:gdLst>
              <a:gd name="T0" fmla="*/ 220 w 220"/>
              <a:gd name="T1" fmla="*/ 0 h 172"/>
              <a:gd name="T2" fmla="*/ 220 w 220"/>
              <a:gd name="T3" fmla="*/ 18 h 172"/>
              <a:gd name="T4" fmla="*/ 218 w 220"/>
              <a:gd name="T5" fmla="*/ 36 h 172"/>
              <a:gd name="T6" fmla="*/ 188 w 220"/>
              <a:gd name="T7" fmla="*/ 92 h 172"/>
              <a:gd name="T8" fmla="*/ 136 w 220"/>
              <a:gd name="T9" fmla="*/ 117 h 172"/>
              <a:gd name="T10" fmla="*/ 121 w 220"/>
              <a:gd name="T11" fmla="*/ 121 h 172"/>
              <a:gd name="T12" fmla="*/ 113 w 220"/>
              <a:gd name="T13" fmla="*/ 123 h 172"/>
              <a:gd name="T14" fmla="*/ 105 w 220"/>
              <a:gd name="T15" fmla="*/ 125 h 172"/>
              <a:gd name="T16" fmla="*/ 73 w 220"/>
              <a:gd name="T17" fmla="*/ 135 h 172"/>
              <a:gd name="T18" fmla="*/ 7 w 220"/>
              <a:gd name="T19" fmla="*/ 170 h 172"/>
              <a:gd name="T20" fmla="*/ 3 w 220"/>
              <a:gd name="T21" fmla="*/ 172 h 172"/>
              <a:gd name="T22" fmla="*/ 0 w 220"/>
              <a:gd name="T23" fmla="*/ 170 h 172"/>
              <a:gd name="T24" fmla="*/ 0 w 220"/>
              <a:gd name="T25" fmla="*/ 151 h 172"/>
              <a:gd name="T26" fmla="*/ 3 w 220"/>
              <a:gd name="T27" fmla="*/ 153 h 172"/>
              <a:gd name="T28" fmla="*/ 7 w 220"/>
              <a:gd name="T29" fmla="*/ 151 h 172"/>
              <a:gd name="T30" fmla="*/ 73 w 220"/>
              <a:gd name="T31" fmla="*/ 116 h 172"/>
              <a:gd name="T32" fmla="*/ 105 w 220"/>
              <a:gd name="T33" fmla="*/ 107 h 172"/>
              <a:gd name="T34" fmla="*/ 113 w 220"/>
              <a:gd name="T35" fmla="*/ 105 h 172"/>
              <a:gd name="T36" fmla="*/ 121 w 220"/>
              <a:gd name="T37" fmla="*/ 103 h 172"/>
              <a:gd name="T38" fmla="*/ 136 w 220"/>
              <a:gd name="T39" fmla="*/ 99 h 172"/>
              <a:gd name="T40" fmla="*/ 188 w 220"/>
              <a:gd name="T41" fmla="*/ 74 h 172"/>
              <a:gd name="T42" fmla="*/ 218 w 220"/>
              <a:gd name="T43" fmla="*/ 18 h 172"/>
              <a:gd name="T44" fmla="*/ 220 w 220"/>
              <a:gd name="T45"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0" h="172">
                <a:moveTo>
                  <a:pt x="220" y="0"/>
                </a:moveTo>
                <a:lnTo>
                  <a:pt x="220" y="18"/>
                </a:lnTo>
                <a:cubicBezTo>
                  <a:pt x="220" y="24"/>
                  <a:pt x="220" y="30"/>
                  <a:pt x="218" y="36"/>
                </a:cubicBezTo>
                <a:cubicBezTo>
                  <a:pt x="213" y="61"/>
                  <a:pt x="203" y="80"/>
                  <a:pt x="188" y="92"/>
                </a:cubicBezTo>
                <a:cubicBezTo>
                  <a:pt x="176" y="102"/>
                  <a:pt x="159" y="111"/>
                  <a:pt x="136" y="117"/>
                </a:cubicBezTo>
                <a:cubicBezTo>
                  <a:pt x="132" y="118"/>
                  <a:pt x="127" y="120"/>
                  <a:pt x="121" y="121"/>
                </a:cubicBezTo>
                <a:cubicBezTo>
                  <a:pt x="119" y="122"/>
                  <a:pt x="117" y="122"/>
                  <a:pt x="113" y="123"/>
                </a:cubicBezTo>
                <a:cubicBezTo>
                  <a:pt x="110" y="124"/>
                  <a:pt x="107" y="125"/>
                  <a:pt x="105" y="125"/>
                </a:cubicBezTo>
                <a:cubicBezTo>
                  <a:pt x="92" y="129"/>
                  <a:pt x="81" y="132"/>
                  <a:pt x="73" y="135"/>
                </a:cubicBezTo>
                <a:cubicBezTo>
                  <a:pt x="47" y="143"/>
                  <a:pt x="25" y="155"/>
                  <a:pt x="7" y="170"/>
                </a:cubicBezTo>
                <a:cubicBezTo>
                  <a:pt x="5" y="171"/>
                  <a:pt x="4" y="172"/>
                  <a:pt x="3" y="172"/>
                </a:cubicBezTo>
                <a:cubicBezTo>
                  <a:pt x="2" y="172"/>
                  <a:pt x="1" y="171"/>
                  <a:pt x="0" y="170"/>
                </a:cubicBezTo>
                <a:lnTo>
                  <a:pt x="0" y="151"/>
                </a:lnTo>
                <a:cubicBezTo>
                  <a:pt x="0" y="153"/>
                  <a:pt x="1" y="153"/>
                  <a:pt x="3" y="153"/>
                </a:cubicBezTo>
                <a:cubicBezTo>
                  <a:pt x="4" y="153"/>
                  <a:pt x="5" y="153"/>
                  <a:pt x="7" y="151"/>
                </a:cubicBezTo>
                <a:cubicBezTo>
                  <a:pt x="25" y="137"/>
                  <a:pt x="47" y="125"/>
                  <a:pt x="73" y="116"/>
                </a:cubicBezTo>
                <a:cubicBezTo>
                  <a:pt x="81" y="113"/>
                  <a:pt x="92" y="110"/>
                  <a:pt x="105" y="107"/>
                </a:cubicBezTo>
                <a:cubicBezTo>
                  <a:pt x="107" y="106"/>
                  <a:pt x="110" y="106"/>
                  <a:pt x="113" y="105"/>
                </a:cubicBezTo>
                <a:cubicBezTo>
                  <a:pt x="117" y="104"/>
                  <a:pt x="119" y="103"/>
                  <a:pt x="121" y="103"/>
                </a:cubicBezTo>
                <a:cubicBezTo>
                  <a:pt x="127" y="101"/>
                  <a:pt x="132" y="100"/>
                  <a:pt x="136" y="99"/>
                </a:cubicBezTo>
                <a:cubicBezTo>
                  <a:pt x="159" y="92"/>
                  <a:pt x="176" y="84"/>
                  <a:pt x="188" y="74"/>
                </a:cubicBezTo>
                <a:cubicBezTo>
                  <a:pt x="203" y="61"/>
                  <a:pt x="213" y="42"/>
                  <a:pt x="218" y="18"/>
                </a:cubicBezTo>
                <a:cubicBezTo>
                  <a:pt x="220" y="11"/>
                  <a:pt x="220" y="5"/>
                  <a:pt x="220" y="0"/>
                </a:cubicBezTo>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06" name="Freeform 510"/>
          <p:cNvSpPr>
            <a:spLocks noChangeArrowheads="1"/>
          </p:cNvSpPr>
          <p:nvPr/>
        </p:nvSpPr>
        <p:spPr bwMode="auto">
          <a:xfrm>
            <a:off x="8286750" y="2638426"/>
            <a:ext cx="9525" cy="45245"/>
          </a:xfrm>
          <a:custGeom>
            <a:avLst/>
            <a:gdLst>
              <a:gd name="T0" fmla="*/ 8 w 8"/>
              <a:gd name="T1" fmla="*/ 0 h 37"/>
              <a:gd name="T2" fmla="*/ 8 w 8"/>
              <a:gd name="T3" fmla="*/ 18 h 37"/>
              <a:gd name="T4" fmla="*/ 0 w 8"/>
              <a:gd name="T5" fmla="*/ 37 h 37"/>
              <a:gd name="T6" fmla="*/ 0 w 8"/>
              <a:gd name="T7" fmla="*/ 18 h 37"/>
              <a:gd name="T8" fmla="*/ 8 w 8"/>
              <a:gd name="T9" fmla="*/ 0 h 37"/>
            </a:gdLst>
            <a:ahLst/>
            <a:cxnLst>
              <a:cxn ang="0">
                <a:pos x="T0" y="T1"/>
              </a:cxn>
              <a:cxn ang="0">
                <a:pos x="T2" y="T3"/>
              </a:cxn>
              <a:cxn ang="0">
                <a:pos x="T4" y="T5"/>
              </a:cxn>
              <a:cxn ang="0">
                <a:pos x="T6" y="T7"/>
              </a:cxn>
              <a:cxn ang="0">
                <a:pos x="T8" y="T9"/>
              </a:cxn>
            </a:cxnLst>
            <a:rect l="0" t="0" r="r" b="b"/>
            <a:pathLst>
              <a:path w="8" h="37">
                <a:moveTo>
                  <a:pt x="8" y="0"/>
                </a:moveTo>
                <a:lnTo>
                  <a:pt x="8" y="18"/>
                </a:lnTo>
                <a:cubicBezTo>
                  <a:pt x="5" y="25"/>
                  <a:pt x="3" y="31"/>
                  <a:pt x="0" y="37"/>
                </a:cubicBezTo>
                <a:lnTo>
                  <a:pt x="0" y="18"/>
                </a:lnTo>
                <a:cubicBezTo>
                  <a:pt x="3" y="13"/>
                  <a:pt x="5" y="6"/>
                  <a:pt x="8" y="0"/>
                </a:cubicBezTo>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07" name="Freeform 511"/>
          <p:cNvSpPr>
            <a:spLocks noChangeArrowheads="1"/>
          </p:cNvSpPr>
          <p:nvPr/>
        </p:nvSpPr>
        <p:spPr bwMode="auto">
          <a:xfrm>
            <a:off x="8029575" y="2662238"/>
            <a:ext cx="257175" cy="150020"/>
          </a:xfrm>
          <a:custGeom>
            <a:avLst/>
            <a:gdLst>
              <a:gd name="T0" fmla="*/ 207 w 207"/>
              <a:gd name="T1" fmla="*/ 0 h 120"/>
              <a:gd name="T2" fmla="*/ 207 w 207"/>
              <a:gd name="T3" fmla="*/ 18 h 120"/>
              <a:gd name="T4" fmla="*/ 171 w 207"/>
              <a:gd name="T5" fmla="*/ 52 h 120"/>
              <a:gd name="T6" fmla="*/ 121 w 207"/>
              <a:gd name="T7" fmla="*/ 69 h 120"/>
              <a:gd name="T8" fmla="*/ 114 w 207"/>
              <a:gd name="T9" fmla="*/ 71 h 120"/>
              <a:gd name="T10" fmla="*/ 107 w 207"/>
              <a:gd name="T11" fmla="*/ 73 h 120"/>
              <a:gd name="T12" fmla="*/ 93 w 207"/>
              <a:gd name="T13" fmla="*/ 77 h 120"/>
              <a:gd name="T14" fmla="*/ 64 w 207"/>
              <a:gd name="T15" fmla="*/ 86 h 120"/>
              <a:gd name="T16" fmla="*/ 7 w 207"/>
              <a:gd name="T17" fmla="*/ 118 h 120"/>
              <a:gd name="T18" fmla="*/ 3 w 207"/>
              <a:gd name="T19" fmla="*/ 120 h 120"/>
              <a:gd name="T20" fmla="*/ 0 w 207"/>
              <a:gd name="T21" fmla="*/ 118 h 120"/>
              <a:gd name="T22" fmla="*/ 0 w 207"/>
              <a:gd name="T23" fmla="*/ 100 h 120"/>
              <a:gd name="T24" fmla="*/ 3 w 207"/>
              <a:gd name="T25" fmla="*/ 101 h 120"/>
              <a:gd name="T26" fmla="*/ 7 w 207"/>
              <a:gd name="T27" fmla="*/ 100 h 120"/>
              <a:gd name="T28" fmla="*/ 64 w 207"/>
              <a:gd name="T29" fmla="*/ 67 h 120"/>
              <a:gd name="T30" fmla="*/ 93 w 207"/>
              <a:gd name="T31" fmla="*/ 58 h 120"/>
              <a:gd name="T32" fmla="*/ 107 w 207"/>
              <a:gd name="T33" fmla="*/ 54 h 120"/>
              <a:gd name="T34" fmla="*/ 114 w 207"/>
              <a:gd name="T35" fmla="*/ 53 h 120"/>
              <a:gd name="T36" fmla="*/ 121 w 207"/>
              <a:gd name="T37" fmla="*/ 51 h 120"/>
              <a:gd name="T38" fmla="*/ 171 w 207"/>
              <a:gd name="T39" fmla="*/ 34 h 120"/>
              <a:gd name="T40" fmla="*/ 207 w 207"/>
              <a:gd name="T4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7" h="120">
                <a:moveTo>
                  <a:pt x="207" y="0"/>
                </a:moveTo>
                <a:lnTo>
                  <a:pt x="207" y="18"/>
                </a:lnTo>
                <a:cubicBezTo>
                  <a:pt x="198" y="33"/>
                  <a:pt x="186" y="44"/>
                  <a:pt x="171" y="52"/>
                </a:cubicBezTo>
                <a:cubicBezTo>
                  <a:pt x="160" y="58"/>
                  <a:pt x="143" y="64"/>
                  <a:pt x="121" y="69"/>
                </a:cubicBezTo>
                <a:cubicBezTo>
                  <a:pt x="119" y="70"/>
                  <a:pt x="117" y="70"/>
                  <a:pt x="114" y="71"/>
                </a:cubicBezTo>
                <a:cubicBezTo>
                  <a:pt x="111" y="72"/>
                  <a:pt x="109" y="73"/>
                  <a:pt x="107" y="73"/>
                </a:cubicBezTo>
                <a:cubicBezTo>
                  <a:pt x="102" y="74"/>
                  <a:pt x="97" y="76"/>
                  <a:pt x="93" y="77"/>
                </a:cubicBezTo>
                <a:cubicBezTo>
                  <a:pt x="82" y="80"/>
                  <a:pt x="73" y="83"/>
                  <a:pt x="64" y="86"/>
                </a:cubicBezTo>
                <a:cubicBezTo>
                  <a:pt x="42" y="94"/>
                  <a:pt x="23" y="105"/>
                  <a:pt x="7" y="118"/>
                </a:cubicBezTo>
                <a:cubicBezTo>
                  <a:pt x="5" y="119"/>
                  <a:pt x="4" y="120"/>
                  <a:pt x="3" y="120"/>
                </a:cubicBezTo>
                <a:cubicBezTo>
                  <a:pt x="2" y="120"/>
                  <a:pt x="1" y="119"/>
                  <a:pt x="0" y="118"/>
                </a:cubicBezTo>
                <a:lnTo>
                  <a:pt x="0" y="100"/>
                </a:lnTo>
                <a:cubicBezTo>
                  <a:pt x="0" y="101"/>
                  <a:pt x="1" y="101"/>
                  <a:pt x="3" y="101"/>
                </a:cubicBezTo>
                <a:cubicBezTo>
                  <a:pt x="4" y="101"/>
                  <a:pt x="5" y="101"/>
                  <a:pt x="7" y="100"/>
                </a:cubicBezTo>
                <a:cubicBezTo>
                  <a:pt x="23" y="86"/>
                  <a:pt x="42" y="76"/>
                  <a:pt x="64" y="67"/>
                </a:cubicBezTo>
                <a:cubicBezTo>
                  <a:pt x="73" y="64"/>
                  <a:pt x="82" y="61"/>
                  <a:pt x="93" y="58"/>
                </a:cubicBezTo>
                <a:cubicBezTo>
                  <a:pt x="97" y="57"/>
                  <a:pt x="102" y="56"/>
                  <a:pt x="107" y="54"/>
                </a:cubicBezTo>
                <a:cubicBezTo>
                  <a:pt x="109" y="54"/>
                  <a:pt x="111" y="53"/>
                  <a:pt x="114" y="53"/>
                </a:cubicBezTo>
                <a:cubicBezTo>
                  <a:pt x="117" y="52"/>
                  <a:pt x="119" y="51"/>
                  <a:pt x="121" y="51"/>
                </a:cubicBezTo>
                <a:cubicBezTo>
                  <a:pt x="143" y="45"/>
                  <a:pt x="160" y="39"/>
                  <a:pt x="171" y="34"/>
                </a:cubicBezTo>
                <a:cubicBezTo>
                  <a:pt x="186" y="26"/>
                  <a:pt x="198" y="14"/>
                  <a:pt x="207" y="0"/>
                </a:cubicBezTo>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08" name="Text Box 512"/>
          <p:cNvSpPr txBox="1">
            <a:spLocks noChangeArrowheads="1"/>
          </p:cNvSpPr>
          <p:nvPr/>
        </p:nvSpPr>
        <p:spPr bwMode="auto">
          <a:xfrm>
            <a:off x="7672388" y="2881313"/>
            <a:ext cx="704850" cy="115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eaLnBrk="1" hangingPunct="1"/>
            <a:r>
              <a:rPr lang="en-US" altLang="ko-KR" sz="750">
                <a:solidFill>
                  <a:srgbClr val="000000"/>
                </a:solidFill>
                <a:ea typeface="굴림" panose="020B0600000101010101" pitchFamily="50" charset="-127"/>
              </a:rPr>
              <a:t>Hosted Zone</a:t>
            </a:r>
          </a:p>
        </p:txBody>
      </p:sp>
      <p:sp>
        <p:nvSpPr>
          <p:cNvPr id="4609" name="Freeform 513"/>
          <p:cNvSpPr>
            <a:spLocks noChangeArrowheads="1"/>
          </p:cNvSpPr>
          <p:nvPr/>
        </p:nvSpPr>
        <p:spPr bwMode="auto">
          <a:xfrm>
            <a:off x="8672513" y="4483895"/>
            <a:ext cx="526257" cy="533400"/>
          </a:xfrm>
          <a:custGeom>
            <a:avLst/>
            <a:gdLst>
              <a:gd name="T0" fmla="*/ 350 w 422"/>
              <a:gd name="T1" fmla="*/ 0 h 428"/>
              <a:gd name="T2" fmla="*/ 401 w 422"/>
              <a:gd name="T3" fmla="*/ 21 h 428"/>
              <a:gd name="T4" fmla="*/ 422 w 422"/>
              <a:gd name="T5" fmla="*/ 72 h 428"/>
              <a:gd name="T6" fmla="*/ 422 w 422"/>
              <a:gd name="T7" fmla="*/ 355 h 428"/>
              <a:gd name="T8" fmla="*/ 401 w 422"/>
              <a:gd name="T9" fmla="*/ 406 h 428"/>
              <a:gd name="T10" fmla="*/ 350 w 422"/>
              <a:gd name="T11" fmla="*/ 428 h 428"/>
              <a:gd name="T12" fmla="*/ 72 w 422"/>
              <a:gd name="T13" fmla="*/ 428 h 428"/>
              <a:gd name="T14" fmla="*/ 21 w 422"/>
              <a:gd name="T15" fmla="*/ 406 h 428"/>
              <a:gd name="T16" fmla="*/ 0 w 422"/>
              <a:gd name="T17" fmla="*/ 355 h 428"/>
              <a:gd name="T18" fmla="*/ 0 w 422"/>
              <a:gd name="T19" fmla="*/ 72 h 428"/>
              <a:gd name="T20" fmla="*/ 21 w 422"/>
              <a:gd name="T21" fmla="*/ 21 h 428"/>
              <a:gd name="T22" fmla="*/ 72 w 422"/>
              <a:gd name="T23" fmla="*/ 0 h 428"/>
              <a:gd name="T24" fmla="*/ 350 w 422"/>
              <a:gd name="T25" fmla="*/ 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428">
                <a:moveTo>
                  <a:pt x="350" y="0"/>
                </a:moveTo>
                <a:cubicBezTo>
                  <a:pt x="370" y="0"/>
                  <a:pt x="387" y="7"/>
                  <a:pt x="401" y="21"/>
                </a:cubicBezTo>
                <a:cubicBezTo>
                  <a:pt x="415" y="35"/>
                  <a:pt x="422" y="52"/>
                  <a:pt x="422" y="72"/>
                </a:cubicBezTo>
                <a:lnTo>
                  <a:pt x="422" y="355"/>
                </a:lnTo>
                <a:cubicBezTo>
                  <a:pt x="422" y="375"/>
                  <a:pt x="415" y="392"/>
                  <a:pt x="401" y="406"/>
                </a:cubicBezTo>
                <a:cubicBezTo>
                  <a:pt x="387" y="421"/>
                  <a:pt x="370" y="428"/>
                  <a:pt x="350" y="428"/>
                </a:cubicBezTo>
                <a:lnTo>
                  <a:pt x="72" y="428"/>
                </a:lnTo>
                <a:cubicBezTo>
                  <a:pt x="52" y="428"/>
                  <a:pt x="35" y="421"/>
                  <a:pt x="21" y="406"/>
                </a:cubicBezTo>
                <a:cubicBezTo>
                  <a:pt x="7" y="392"/>
                  <a:pt x="0" y="375"/>
                  <a:pt x="0" y="355"/>
                </a:cubicBezTo>
                <a:lnTo>
                  <a:pt x="0" y="72"/>
                </a:lnTo>
                <a:cubicBezTo>
                  <a:pt x="0" y="52"/>
                  <a:pt x="7" y="35"/>
                  <a:pt x="21" y="21"/>
                </a:cubicBezTo>
                <a:cubicBezTo>
                  <a:pt x="35" y="7"/>
                  <a:pt x="52" y="0"/>
                  <a:pt x="72" y="0"/>
                </a:cubicBezTo>
                <a:lnTo>
                  <a:pt x="350" y="0"/>
                </a:lnTo>
              </a:path>
            </a:pathLst>
          </a:custGeom>
          <a:solidFill>
            <a:srgbClr val="F5853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10" name="Freeform 514"/>
          <p:cNvSpPr>
            <a:spLocks noChangeArrowheads="1"/>
          </p:cNvSpPr>
          <p:nvPr/>
        </p:nvSpPr>
        <p:spPr bwMode="auto">
          <a:xfrm>
            <a:off x="9108283" y="4926807"/>
            <a:ext cx="90488" cy="121443"/>
          </a:xfrm>
          <a:custGeom>
            <a:avLst/>
            <a:gdLst>
              <a:gd name="T0" fmla="*/ 72 w 72"/>
              <a:gd name="T1" fmla="*/ 0 h 97"/>
              <a:gd name="T2" fmla="*/ 72 w 72"/>
              <a:gd name="T3" fmla="*/ 25 h 97"/>
              <a:gd name="T4" fmla="*/ 51 w 72"/>
              <a:gd name="T5" fmla="*/ 76 h 97"/>
              <a:gd name="T6" fmla="*/ 0 w 72"/>
              <a:gd name="T7" fmla="*/ 97 h 97"/>
              <a:gd name="T8" fmla="*/ 0 w 72"/>
              <a:gd name="T9" fmla="*/ 72 h 97"/>
              <a:gd name="T10" fmla="*/ 51 w 72"/>
              <a:gd name="T11" fmla="*/ 50 h 97"/>
              <a:gd name="T12" fmla="*/ 72 w 72"/>
              <a:gd name="T13" fmla="*/ 0 h 97"/>
            </a:gdLst>
            <a:ahLst/>
            <a:cxnLst>
              <a:cxn ang="0">
                <a:pos x="T0" y="T1"/>
              </a:cxn>
              <a:cxn ang="0">
                <a:pos x="T2" y="T3"/>
              </a:cxn>
              <a:cxn ang="0">
                <a:pos x="T4" y="T5"/>
              </a:cxn>
              <a:cxn ang="0">
                <a:pos x="T6" y="T7"/>
              </a:cxn>
              <a:cxn ang="0">
                <a:pos x="T8" y="T9"/>
              </a:cxn>
              <a:cxn ang="0">
                <a:pos x="T10" y="T11"/>
              </a:cxn>
              <a:cxn ang="0">
                <a:pos x="T12" y="T13"/>
              </a:cxn>
            </a:cxnLst>
            <a:rect l="0" t="0" r="r" b="b"/>
            <a:pathLst>
              <a:path w="72" h="97">
                <a:moveTo>
                  <a:pt x="72" y="0"/>
                </a:moveTo>
                <a:lnTo>
                  <a:pt x="72" y="25"/>
                </a:lnTo>
                <a:cubicBezTo>
                  <a:pt x="72" y="45"/>
                  <a:pt x="65" y="62"/>
                  <a:pt x="51" y="76"/>
                </a:cubicBezTo>
                <a:cubicBezTo>
                  <a:pt x="37" y="90"/>
                  <a:pt x="20" y="97"/>
                  <a:pt x="0" y="97"/>
                </a:cubicBezTo>
                <a:lnTo>
                  <a:pt x="0" y="72"/>
                </a:lnTo>
                <a:cubicBezTo>
                  <a:pt x="20" y="72"/>
                  <a:pt x="37" y="65"/>
                  <a:pt x="51" y="50"/>
                </a:cubicBezTo>
                <a:cubicBezTo>
                  <a:pt x="65" y="36"/>
                  <a:pt x="72" y="19"/>
                  <a:pt x="72" y="0"/>
                </a:cubicBezTo>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11" name="Freeform 515"/>
          <p:cNvSpPr>
            <a:spLocks noChangeArrowheads="1"/>
          </p:cNvSpPr>
          <p:nvPr/>
        </p:nvSpPr>
        <p:spPr bwMode="auto">
          <a:xfrm>
            <a:off x="9108283" y="4969670"/>
            <a:ext cx="78581" cy="78581"/>
          </a:xfrm>
          <a:custGeom>
            <a:avLst/>
            <a:gdLst>
              <a:gd name="T0" fmla="*/ 63 w 63"/>
              <a:gd name="T1" fmla="*/ 0 h 62"/>
              <a:gd name="T2" fmla="*/ 63 w 63"/>
              <a:gd name="T3" fmla="*/ 25 h 62"/>
              <a:gd name="T4" fmla="*/ 0 w 63"/>
              <a:gd name="T5" fmla="*/ 62 h 62"/>
              <a:gd name="T6" fmla="*/ 0 w 63"/>
              <a:gd name="T7" fmla="*/ 37 h 62"/>
              <a:gd name="T8" fmla="*/ 63 w 63"/>
              <a:gd name="T9" fmla="*/ 0 h 62"/>
            </a:gdLst>
            <a:ahLst/>
            <a:cxnLst>
              <a:cxn ang="0">
                <a:pos x="T0" y="T1"/>
              </a:cxn>
              <a:cxn ang="0">
                <a:pos x="T2" y="T3"/>
              </a:cxn>
              <a:cxn ang="0">
                <a:pos x="T4" y="T5"/>
              </a:cxn>
              <a:cxn ang="0">
                <a:pos x="T6" y="T7"/>
              </a:cxn>
              <a:cxn ang="0">
                <a:pos x="T8" y="T9"/>
              </a:cxn>
            </a:cxnLst>
            <a:rect l="0" t="0" r="r" b="b"/>
            <a:pathLst>
              <a:path w="63" h="62">
                <a:moveTo>
                  <a:pt x="63" y="0"/>
                </a:moveTo>
                <a:lnTo>
                  <a:pt x="63" y="25"/>
                </a:lnTo>
                <a:cubicBezTo>
                  <a:pt x="49" y="50"/>
                  <a:pt x="28" y="62"/>
                  <a:pt x="0" y="62"/>
                </a:cubicBezTo>
                <a:lnTo>
                  <a:pt x="0" y="37"/>
                </a:lnTo>
                <a:cubicBezTo>
                  <a:pt x="28" y="37"/>
                  <a:pt x="49" y="24"/>
                  <a:pt x="63" y="0"/>
                </a:cubicBezTo>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12" name="Freeform 516"/>
          <p:cNvSpPr>
            <a:spLocks noChangeArrowheads="1"/>
          </p:cNvSpPr>
          <p:nvPr/>
        </p:nvSpPr>
        <p:spPr bwMode="auto">
          <a:xfrm>
            <a:off x="8758238" y="5017295"/>
            <a:ext cx="350045" cy="30956"/>
          </a:xfrm>
          <a:custGeom>
            <a:avLst/>
            <a:gdLst>
              <a:gd name="T0" fmla="*/ 0 w 281"/>
              <a:gd name="T1" fmla="*/ 0 h 25"/>
              <a:gd name="T2" fmla="*/ 281 w 281"/>
              <a:gd name="T3" fmla="*/ 0 h 25"/>
              <a:gd name="T4" fmla="*/ 281 w 281"/>
              <a:gd name="T5" fmla="*/ 25 h 25"/>
              <a:gd name="T6" fmla="*/ 0 w 281"/>
              <a:gd name="T7" fmla="*/ 25 h 25"/>
              <a:gd name="T8" fmla="*/ 0 w 281"/>
              <a:gd name="T9" fmla="*/ 0 h 25"/>
              <a:gd name="T10" fmla="*/ 0 w 281"/>
              <a:gd name="T11" fmla="*/ 0 h 25"/>
            </a:gdLst>
            <a:ahLst/>
            <a:cxnLst>
              <a:cxn ang="0">
                <a:pos x="T0" y="T1"/>
              </a:cxn>
              <a:cxn ang="0">
                <a:pos x="T2" y="T3"/>
              </a:cxn>
              <a:cxn ang="0">
                <a:pos x="T4" y="T5"/>
              </a:cxn>
              <a:cxn ang="0">
                <a:pos x="T6" y="T7"/>
              </a:cxn>
              <a:cxn ang="0">
                <a:pos x="T8" y="T9"/>
              </a:cxn>
              <a:cxn ang="0">
                <a:pos x="T10" y="T11"/>
              </a:cxn>
            </a:cxnLst>
            <a:rect l="0" t="0" r="r" b="b"/>
            <a:pathLst>
              <a:path w="281" h="25">
                <a:moveTo>
                  <a:pt x="0" y="0"/>
                </a:moveTo>
                <a:lnTo>
                  <a:pt x="281" y="0"/>
                </a:lnTo>
                <a:lnTo>
                  <a:pt x="281" y="25"/>
                </a:lnTo>
                <a:lnTo>
                  <a:pt x="0" y="25"/>
                </a:lnTo>
                <a:lnTo>
                  <a:pt x="0" y="0"/>
                </a:lnTo>
                <a:lnTo>
                  <a:pt x="0" y="0"/>
                </a:lnTo>
                <a:close/>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13" name="Freeform 517"/>
          <p:cNvSpPr>
            <a:spLocks noChangeArrowheads="1"/>
          </p:cNvSpPr>
          <p:nvPr/>
        </p:nvSpPr>
        <p:spPr bwMode="auto">
          <a:xfrm>
            <a:off x="8672513" y="4926807"/>
            <a:ext cx="90488" cy="121443"/>
          </a:xfrm>
          <a:custGeom>
            <a:avLst/>
            <a:gdLst>
              <a:gd name="T0" fmla="*/ 72 w 72"/>
              <a:gd name="T1" fmla="*/ 72 h 97"/>
              <a:gd name="T2" fmla="*/ 72 w 72"/>
              <a:gd name="T3" fmla="*/ 97 h 97"/>
              <a:gd name="T4" fmla="*/ 21 w 72"/>
              <a:gd name="T5" fmla="*/ 76 h 97"/>
              <a:gd name="T6" fmla="*/ 0 w 72"/>
              <a:gd name="T7" fmla="*/ 25 h 97"/>
              <a:gd name="T8" fmla="*/ 0 w 72"/>
              <a:gd name="T9" fmla="*/ 0 h 97"/>
              <a:gd name="T10" fmla="*/ 21 w 72"/>
              <a:gd name="T11" fmla="*/ 50 h 97"/>
              <a:gd name="T12" fmla="*/ 72 w 72"/>
              <a:gd name="T13" fmla="*/ 72 h 97"/>
            </a:gdLst>
            <a:ahLst/>
            <a:cxnLst>
              <a:cxn ang="0">
                <a:pos x="T0" y="T1"/>
              </a:cxn>
              <a:cxn ang="0">
                <a:pos x="T2" y="T3"/>
              </a:cxn>
              <a:cxn ang="0">
                <a:pos x="T4" y="T5"/>
              </a:cxn>
              <a:cxn ang="0">
                <a:pos x="T6" y="T7"/>
              </a:cxn>
              <a:cxn ang="0">
                <a:pos x="T8" y="T9"/>
              </a:cxn>
              <a:cxn ang="0">
                <a:pos x="T10" y="T11"/>
              </a:cxn>
              <a:cxn ang="0">
                <a:pos x="T12" y="T13"/>
              </a:cxn>
            </a:cxnLst>
            <a:rect l="0" t="0" r="r" b="b"/>
            <a:pathLst>
              <a:path w="72" h="97">
                <a:moveTo>
                  <a:pt x="72" y="72"/>
                </a:moveTo>
                <a:lnTo>
                  <a:pt x="72" y="97"/>
                </a:lnTo>
                <a:cubicBezTo>
                  <a:pt x="52" y="97"/>
                  <a:pt x="35" y="90"/>
                  <a:pt x="21" y="76"/>
                </a:cubicBezTo>
                <a:cubicBezTo>
                  <a:pt x="7" y="62"/>
                  <a:pt x="0" y="45"/>
                  <a:pt x="0" y="25"/>
                </a:cubicBezTo>
                <a:lnTo>
                  <a:pt x="0" y="0"/>
                </a:lnTo>
                <a:cubicBezTo>
                  <a:pt x="0" y="19"/>
                  <a:pt x="7" y="36"/>
                  <a:pt x="21" y="50"/>
                </a:cubicBezTo>
                <a:cubicBezTo>
                  <a:pt x="35" y="65"/>
                  <a:pt x="52" y="72"/>
                  <a:pt x="72" y="72"/>
                </a:cubicBezTo>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14" name="Freeform 518"/>
          <p:cNvSpPr>
            <a:spLocks noChangeArrowheads="1"/>
          </p:cNvSpPr>
          <p:nvPr/>
        </p:nvSpPr>
        <p:spPr bwMode="auto">
          <a:xfrm>
            <a:off x="8672513" y="4926807"/>
            <a:ext cx="95250" cy="121443"/>
          </a:xfrm>
          <a:custGeom>
            <a:avLst/>
            <a:gdLst>
              <a:gd name="T0" fmla="*/ 75 w 75"/>
              <a:gd name="T1" fmla="*/ 72 h 97"/>
              <a:gd name="T2" fmla="*/ 75 w 75"/>
              <a:gd name="T3" fmla="*/ 97 h 97"/>
              <a:gd name="T4" fmla="*/ 22 w 75"/>
              <a:gd name="T5" fmla="*/ 76 h 97"/>
              <a:gd name="T6" fmla="*/ 0 w 75"/>
              <a:gd name="T7" fmla="*/ 25 h 97"/>
              <a:gd name="T8" fmla="*/ 0 w 75"/>
              <a:gd name="T9" fmla="*/ 0 h 97"/>
              <a:gd name="T10" fmla="*/ 21 w 75"/>
              <a:gd name="T11" fmla="*/ 50 h 97"/>
              <a:gd name="T12" fmla="*/ 72 w 75"/>
              <a:gd name="T13" fmla="*/ 72 h 97"/>
            </a:gdLst>
            <a:ahLst/>
            <a:cxnLst>
              <a:cxn ang="0">
                <a:pos x="T0" y="T1"/>
              </a:cxn>
              <a:cxn ang="0">
                <a:pos x="T2" y="T3"/>
              </a:cxn>
              <a:cxn ang="0">
                <a:pos x="T4" y="T5"/>
              </a:cxn>
              <a:cxn ang="0">
                <a:pos x="T6" y="T7"/>
              </a:cxn>
              <a:cxn ang="0">
                <a:pos x="T8" y="T9"/>
              </a:cxn>
              <a:cxn ang="0">
                <a:pos x="T10" y="T11"/>
              </a:cxn>
              <a:cxn ang="0">
                <a:pos x="T12" y="T13"/>
              </a:cxn>
            </a:cxnLst>
            <a:rect l="0" t="0" r="r" b="b"/>
            <a:pathLst>
              <a:path w="75" h="97">
                <a:moveTo>
                  <a:pt x="75" y="72"/>
                </a:moveTo>
                <a:lnTo>
                  <a:pt x="75" y="97"/>
                </a:lnTo>
                <a:cubicBezTo>
                  <a:pt x="55" y="97"/>
                  <a:pt x="37" y="90"/>
                  <a:pt x="22" y="76"/>
                </a:cubicBezTo>
                <a:cubicBezTo>
                  <a:pt x="7" y="61"/>
                  <a:pt x="0" y="44"/>
                  <a:pt x="0" y="25"/>
                </a:cubicBezTo>
                <a:lnTo>
                  <a:pt x="0" y="0"/>
                </a:lnTo>
                <a:cubicBezTo>
                  <a:pt x="0" y="19"/>
                  <a:pt x="7" y="36"/>
                  <a:pt x="21" y="50"/>
                </a:cubicBezTo>
                <a:cubicBezTo>
                  <a:pt x="35" y="65"/>
                  <a:pt x="52" y="72"/>
                  <a:pt x="72" y="72"/>
                </a:cubicBezTo>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15" name="Text Box 519"/>
          <p:cNvSpPr txBox="1">
            <a:spLocks noChangeArrowheads="1"/>
          </p:cNvSpPr>
          <p:nvPr/>
        </p:nvSpPr>
        <p:spPr bwMode="auto">
          <a:xfrm>
            <a:off x="8672513" y="5081588"/>
            <a:ext cx="526257" cy="115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eaLnBrk="1" hangingPunct="1"/>
            <a:r>
              <a:rPr lang="en-US" altLang="ko-KR" sz="750">
                <a:solidFill>
                  <a:srgbClr val="000000"/>
                </a:solidFill>
                <a:ea typeface="굴림" panose="020B0600000101010101" pitchFamily="50" charset="-127"/>
              </a:rPr>
              <a:t>Instance</a:t>
            </a:r>
          </a:p>
        </p:txBody>
      </p:sp>
      <p:sp>
        <p:nvSpPr>
          <p:cNvPr id="4616" name="Freeform 520"/>
          <p:cNvSpPr>
            <a:spLocks noChangeArrowheads="1"/>
          </p:cNvSpPr>
          <p:nvPr/>
        </p:nvSpPr>
        <p:spPr bwMode="auto">
          <a:xfrm>
            <a:off x="9539288" y="5186363"/>
            <a:ext cx="464345" cy="509588"/>
          </a:xfrm>
          <a:custGeom>
            <a:avLst/>
            <a:gdLst>
              <a:gd name="T0" fmla="*/ 0 w 374"/>
              <a:gd name="T1" fmla="*/ 0 h 410"/>
              <a:gd name="T2" fmla="*/ 374 w 374"/>
              <a:gd name="T3" fmla="*/ 0 h 410"/>
              <a:gd name="T4" fmla="*/ 374 w 374"/>
              <a:gd name="T5" fmla="*/ 410 h 410"/>
              <a:gd name="T6" fmla="*/ 0 w 374"/>
              <a:gd name="T7" fmla="*/ 410 h 410"/>
              <a:gd name="T8" fmla="*/ 0 w 374"/>
              <a:gd name="T9" fmla="*/ 0 h 410"/>
              <a:gd name="T10" fmla="*/ 0 w 374"/>
              <a:gd name="T11" fmla="*/ 0 h 410"/>
            </a:gdLst>
            <a:ahLst/>
            <a:cxnLst>
              <a:cxn ang="0">
                <a:pos x="T0" y="T1"/>
              </a:cxn>
              <a:cxn ang="0">
                <a:pos x="T2" y="T3"/>
              </a:cxn>
              <a:cxn ang="0">
                <a:pos x="T4" y="T5"/>
              </a:cxn>
              <a:cxn ang="0">
                <a:pos x="T6" y="T7"/>
              </a:cxn>
              <a:cxn ang="0">
                <a:pos x="T8" y="T9"/>
              </a:cxn>
              <a:cxn ang="0">
                <a:pos x="T10" y="T11"/>
              </a:cxn>
            </a:cxnLst>
            <a:rect l="0" t="0" r="r" b="b"/>
            <a:pathLst>
              <a:path w="374" h="410">
                <a:moveTo>
                  <a:pt x="0" y="0"/>
                </a:moveTo>
                <a:lnTo>
                  <a:pt x="374" y="0"/>
                </a:lnTo>
                <a:lnTo>
                  <a:pt x="374" y="410"/>
                </a:lnTo>
                <a:lnTo>
                  <a:pt x="0" y="410"/>
                </a:lnTo>
                <a:lnTo>
                  <a:pt x="0" y="0"/>
                </a:lnTo>
                <a:lnTo>
                  <a:pt x="0" y="0"/>
                </a:lnTo>
                <a:close/>
              </a:path>
            </a:pathLst>
          </a:custGeom>
          <a:solidFill>
            <a:srgbClr val="E1534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17" name="Freeform 521"/>
          <p:cNvSpPr>
            <a:spLocks noChangeArrowheads="1"/>
          </p:cNvSpPr>
          <p:nvPr/>
        </p:nvSpPr>
        <p:spPr bwMode="auto">
          <a:xfrm>
            <a:off x="9544050" y="5064920"/>
            <a:ext cx="450057" cy="64293"/>
          </a:xfrm>
          <a:custGeom>
            <a:avLst/>
            <a:gdLst>
              <a:gd name="T0" fmla="*/ 310 w 360"/>
              <a:gd name="T1" fmla="*/ 0 h 51"/>
              <a:gd name="T2" fmla="*/ 54 w 360"/>
              <a:gd name="T3" fmla="*/ 0 h 51"/>
              <a:gd name="T4" fmla="*/ 0 w 360"/>
              <a:gd name="T5" fmla="*/ 51 h 51"/>
              <a:gd name="T6" fmla="*/ 3 w 360"/>
              <a:gd name="T7" fmla="*/ 51 h 51"/>
              <a:gd name="T8" fmla="*/ 360 w 360"/>
              <a:gd name="T9" fmla="*/ 51 h 51"/>
              <a:gd name="T10" fmla="*/ 310 w 360"/>
              <a:gd name="T11" fmla="*/ 0 h 51"/>
              <a:gd name="T12" fmla="*/ 310 w 360"/>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60" h="51">
                <a:moveTo>
                  <a:pt x="310" y="0"/>
                </a:moveTo>
                <a:lnTo>
                  <a:pt x="54" y="0"/>
                </a:lnTo>
                <a:lnTo>
                  <a:pt x="0" y="51"/>
                </a:lnTo>
                <a:lnTo>
                  <a:pt x="3" y="51"/>
                </a:lnTo>
                <a:lnTo>
                  <a:pt x="360" y="51"/>
                </a:lnTo>
                <a:lnTo>
                  <a:pt x="310" y="0"/>
                </a:lnTo>
                <a:lnTo>
                  <a:pt x="310" y="0"/>
                </a:lnTo>
                <a:close/>
              </a:path>
            </a:pathLst>
          </a:custGeom>
          <a:solidFill>
            <a:srgbClr val="E1534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18" name="Freeform 522"/>
          <p:cNvSpPr>
            <a:spLocks noChangeArrowheads="1"/>
          </p:cNvSpPr>
          <p:nvPr/>
        </p:nvSpPr>
        <p:spPr bwMode="auto">
          <a:xfrm>
            <a:off x="9539288" y="5695951"/>
            <a:ext cx="464345" cy="26195"/>
          </a:xfrm>
          <a:custGeom>
            <a:avLst/>
            <a:gdLst>
              <a:gd name="T0" fmla="*/ 0 w 374"/>
              <a:gd name="T1" fmla="*/ 0 h 19"/>
              <a:gd name="T2" fmla="*/ 374 w 374"/>
              <a:gd name="T3" fmla="*/ 0 h 19"/>
              <a:gd name="T4" fmla="*/ 374 w 374"/>
              <a:gd name="T5" fmla="*/ 19 h 19"/>
              <a:gd name="T6" fmla="*/ 0 w 374"/>
              <a:gd name="T7" fmla="*/ 19 h 19"/>
              <a:gd name="T8" fmla="*/ 0 w 374"/>
              <a:gd name="T9" fmla="*/ 0 h 19"/>
              <a:gd name="T10" fmla="*/ 0 w 374"/>
              <a:gd name="T11" fmla="*/ 0 h 19"/>
            </a:gdLst>
            <a:ahLst/>
            <a:cxnLst>
              <a:cxn ang="0">
                <a:pos x="T0" y="T1"/>
              </a:cxn>
              <a:cxn ang="0">
                <a:pos x="T2" y="T3"/>
              </a:cxn>
              <a:cxn ang="0">
                <a:pos x="T4" y="T5"/>
              </a:cxn>
              <a:cxn ang="0">
                <a:pos x="T6" y="T7"/>
              </a:cxn>
              <a:cxn ang="0">
                <a:pos x="T8" y="T9"/>
              </a:cxn>
              <a:cxn ang="0">
                <a:pos x="T10" y="T11"/>
              </a:cxn>
            </a:cxnLst>
            <a:rect l="0" t="0" r="r" b="b"/>
            <a:pathLst>
              <a:path w="374" h="19">
                <a:moveTo>
                  <a:pt x="0" y="0"/>
                </a:moveTo>
                <a:lnTo>
                  <a:pt x="374" y="0"/>
                </a:lnTo>
                <a:lnTo>
                  <a:pt x="374" y="19"/>
                </a:lnTo>
                <a:lnTo>
                  <a:pt x="0" y="19"/>
                </a:lnTo>
                <a:lnTo>
                  <a:pt x="0" y="0"/>
                </a:lnTo>
                <a:lnTo>
                  <a:pt x="0" y="0"/>
                </a:lnTo>
                <a:close/>
              </a:path>
            </a:pathLst>
          </a:custGeom>
          <a:solidFill>
            <a:srgbClr val="8C332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19" name="Freeform 523"/>
          <p:cNvSpPr>
            <a:spLocks noChangeArrowheads="1"/>
          </p:cNvSpPr>
          <p:nvPr/>
        </p:nvSpPr>
        <p:spPr bwMode="auto">
          <a:xfrm>
            <a:off x="9544050" y="5129213"/>
            <a:ext cx="450057" cy="26195"/>
          </a:xfrm>
          <a:custGeom>
            <a:avLst/>
            <a:gdLst>
              <a:gd name="T0" fmla="*/ 0 w 360"/>
              <a:gd name="T1" fmla="*/ 0 h 19"/>
              <a:gd name="T2" fmla="*/ 360 w 360"/>
              <a:gd name="T3" fmla="*/ 0 h 19"/>
              <a:gd name="T4" fmla="*/ 360 w 360"/>
              <a:gd name="T5" fmla="*/ 19 h 19"/>
              <a:gd name="T6" fmla="*/ 0 w 360"/>
              <a:gd name="T7" fmla="*/ 19 h 19"/>
              <a:gd name="T8" fmla="*/ 0 w 360"/>
              <a:gd name="T9" fmla="*/ 0 h 19"/>
              <a:gd name="T10" fmla="*/ 0 w 360"/>
              <a:gd name="T11" fmla="*/ 0 h 19"/>
            </a:gdLst>
            <a:ahLst/>
            <a:cxnLst>
              <a:cxn ang="0">
                <a:pos x="T0" y="T1"/>
              </a:cxn>
              <a:cxn ang="0">
                <a:pos x="T2" y="T3"/>
              </a:cxn>
              <a:cxn ang="0">
                <a:pos x="T4" y="T5"/>
              </a:cxn>
              <a:cxn ang="0">
                <a:pos x="T6" y="T7"/>
              </a:cxn>
              <a:cxn ang="0">
                <a:pos x="T8" y="T9"/>
              </a:cxn>
              <a:cxn ang="0">
                <a:pos x="T10" y="T11"/>
              </a:cxn>
            </a:cxnLst>
            <a:rect l="0" t="0" r="r" b="b"/>
            <a:pathLst>
              <a:path w="360" h="19">
                <a:moveTo>
                  <a:pt x="0" y="0"/>
                </a:moveTo>
                <a:lnTo>
                  <a:pt x="360" y="0"/>
                </a:lnTo>
                <a:lnTo>
                  <a:pt x="360" y="19"/>
                </a:lnTo>
                <a:lnTo>
                  <a:pt x="0" y="19"/>
                </a:lnTo>
                <a:lnTo>
                  <a:pt x="0" y="0"/>
                </a:lnTo>
                <a:lnTo>
                  <a:pt x="0" y="0"/>
                </a:lnTo>
                <a:close/>
              </a:path>
            </a:pathLst>
          </a:custGeom>
          <a:solidFill>
            <a:srgbClr val="8C332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20" name="Text Box 524"/>
          <p:cNvSpPr txBox="1">
            <a:spLocks noChangeArrowheads="1"/>
          </p:cNvSpPr>
          <p:nvPr/>
        </p:nvSpPr>
        <p:spPr bwMode="auto">
          <a:xfrm>
            <a:off x="9444038" y="5781675"/>
            <a:ext cx="654845" cy="115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eaLnBrk="1" hangingPunct="1"/>
            <a:r>
              <a:rPr lang="en-US" altLang="ko-KR" sz="750">
                <a:solidFill>
                  <a:srgbClr val="000000"/>
                </a:solidFill>
                <a:ea typeface="굴림" panose="020B0600000101010101" pitchFamily="50" charset="-127"/>
              </a:rPr>
              <a:t>Volume</a:t>
            </a:r>
          </a:p>
        </p:txBody>
      </p:sp>
      <p:sp>
        <p:nvSpPr>
          <p:cNvPr id="4621" name="Freeform 525"/>
          <p:cNvSpPr>
            <a:spLocks/>
          </p:cNvSpPr>
          <p:nvPr/>
        </p:nvSpPr>
        <p:spPr bwMode="auto">
          <a:xfrm>
            <a:off x="12463463" y="4872038"/>
            <a:ext cx="573882" cy="192882"/>
          </a:xfrm>
          <a:custGeom>
            <a:avLst/>
            <a:gdLst>
              <a:gd name="T0" fmla="*/ 0 w 461"/>
              <a:gd name="T1" fmla="*/ 0 h 155"/>
              <a:gd name="T2" fmla="*/ 461 w 461"/>
              <a:gd name="T3" fmla="*/ 0 h 155"/>
              <a:gd name="T4" fmla="*/ 461 w 461"/>
              <a:gd name="T5" fmla="*/ 155 h 155"/>
            </a:gdLst>
            <a:ahLst/>
            <a:cxnLst>
              <a:cxn ang="0">
                <a:pos x="T0" y="T1"/>
              </a:cxn>
              <a:cxn ang="0">
                <a:pos x="T2" y="T3"/>
              </a:cxn>
              <a:cxn ang="0">
                <a:pos x="T4" y="T5"/>
              </a:cxn>
            </a:cxnLst>
            <a:rect l="0" t="0" r="r" b="b"/>
            <a:pathLst>
              <a:path w="461" h="155">
                <a:moveTo>
                  <a:pt x="0" y="0"/>
                </a:moveTo>
                <a:lnTo>
                  <a:pt x="461" y="0"/>
                </a:lnTo>
                <a:lnTo>
                  <a:pt x="461" y="155"/>
                </a:lnTo>
              </a:path>
            </a:pathLst>
          </a:custGeom>
          <a:noFill/>
          <a:ln w="6624">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22" name="Freeform 526"/>
          <p:cNvSpPr>
            <a:spLocks noChangeArrowheads="1"/>
          </p:cNvSpPr>
          <p:nvPr/>
        </p:nvSpPr>
        <p:spPr bwMode="auto">
          <a:xfrm>
            <a:off x="11939588" y="4483895"/>
            <a:ext cx="523875" cy="533400"/>
          </a:xfrm>
          <a:custGeom>
            <a:avLst/>
            <a:gdLst>
              <a:gd name="T0" fmla="*/ 350 w 422"/>
              <a:gd name="T1" fmla="*/ 0 h 428"/>
              <a:gd name="T2" fmla="*/ 401 w 422"/>
              <a:gd name="T3" fmla="*/ 21 h 428"/>
              <a:gd name="T4" fmla="*/ 422 w 422"/>
              <a:gd name="T5" fmla="*/ 72 h 428"/>
              <a:gd name="T6" fmla="*/ 422 w 422"/>
              <a:gd name="T7" fmla="*/ 355 h 428"/>
              <a:gd name="T8" fmla="*/ 401 w 422"/>
              <a:gd name="T9" fmla="*/ 406 h 428"/>
              <a:gd name="T10" fmla="*/ 350 w 422"/>
              <a:gd name="T11" fmla="*/ 428 h 428"/>
              <a:gd name="T12" fmla="*/ 72 w 422"/>
              <a:gd name="T13" fmla="*/ 428 h 428"/>
              <a:gd name="T14" fmla="*/ 21 w 422"/>
              <a:gd name="T15" fmla="*/ 406 h 428"/>
              <a:gd name="T16" fmla="*/ 0 w 422"/>
              <a:gd name="T17" fmla="*/ 355 h 428"/>
              <a:gd name="T18" fmla="*/ 0 w 422"/>
              <a:gd name="T19" fmla="*/ 72 h 428"/>
              <a:gd name="T20" fmla="*/ 21 w 422"/>
              <a:gd name="T21" fmla="*/ 21 h 428"/>
              <a:gd name="T22" fmla="*/ 72 w 422"/>
              <a:gd name="T23" fmla="*/ 0 h 428"/>
              <a:gd name="T24" fmla="*/ 350 w 422"/>
              <a:gd name="T25" fmla="*/ 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428">
                <a:moveTo>
                  <a:pt x="350" y="0"/>
                </a:moveTo>
                <a:cubicBezTo>
                  <a:pt x="370" y="0"/>
                  <a:pt x="387" y="7"/>
                  <a:pt x="401" y="21"/>
                </a:cubicBezTo>
                <a:cubicBezTo>
                  <a:pt x="415" y="35"/>
                  <a:pt x="422" y="52"/>
                  <a:pt x="422" y="72"/>
                </a:cubicBezTo>
                <a:lnTo>
                  <a:pt x="422" y="355"/>
                </a:lnTo>
                <a:cubicBezTo>
                  <a:pt x="422" y="375"/>
                  <a:pt x="415" y="392"/>
                  <a:pt x="401" y="406"/>
                </a:cubicBezTo>
                <a:cubicBezTo>
                  <a:pt x="387" y="421"/>
                  <a:pt x="370" y="428"/>
                  <a:pt x="350" y="428"/>
                </a:cubicBezTo>
                <a:lnTo>
                  <a:pt x="72" y="428"/>
                </a:lnTo>
                <a:cubicBezTo>
                  <a:pt x="52" y="428"/>
                  <a:pt x="35" y="421"/>
                  <a:pt x="21" y="406"/>
                </a:cubicBezTo>
                <a:cubicBezTo>
                  <a:pt x="7" y="392"/>
                  <a:pt x="0" y="375"/>
                  <a:pt x="0" y="355"/>
                </a:cubicBezTo>
                <a:lnTo>
                  <a:pt x="0" y="72"/>
                </a:lnTo>
                <a:cubicBezTo>
                  <a:pt x="0" y="52"/>
                  <a:pt x="7" y="35"/>
                  <a:pt x="21" y="21"/>
                </a:cubicBezTo>
                <a:cubicBezTo>
                  <a:pt x="35" y="7"/>
                  <a:pt x="52" y="0"/>
                  <a:pt x="72" y="0"/>
                </a:cubicBezTo>
                <a:lnTo>
                  <a:pt x="350" y="0"/>
                </a:lnTo>
              </a:path>
            </a:pathLst>
          </a:custGeom>
          <a:solidFill>
            <a:srgbClr val="F5853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23" name="Freeform 527"/>
          <p:cNvSpPr>
            <a:spLocks noChangeArrowheads="1"/>
          </p:cNvSpPr>
          <p:nvPr/>
        </p:nvSpPr>
        <p:spPr bwMode="auto">
          <a:xfrm>
            <a:off x="12372976" y="4926807"/>
            <a:ext cx="90488" cy="121443"/>
          </a:xfrm>
          <a:custGeom>
            <a:avLst/>
            <a:gdLst>
              <a:gd name="T0" fmla="*/ 72 w 72"/>
              <a:gd name="T1" fmla="*/ 0 h 97"/>
              <a:gd name="T2" fmla="*/ 72 w 72"/>
              <a:gd name="T3" fmla="*/ 25 h 97"/>
              <a:gd name="T4" fmla="*/ 51 w 72"/>
              <a:gd name="T5" fmla="*/ 76 h 97"/>
              <a:gd name="T6" fmla="*/ 0 w 72"/>
              <a:gd name="T7" fmla="*/ 97 h 97"/>
              <a:gd name="T8" fmla="*/ 0 w 72"/>
              <a:gd name="T9" fmla="*/ 72 h 97"/>
              <a:gd name="T10" fmla="*/ 51 w 72"/>
              <a:gd name="T11" fmla="*/ 50 h 97"/>
              <a:gd name="T12" fmla="*/ 72 w 72"/>
              <a:gd name="T13" fmla="*/ 0 h 97"/>
            </a:gdLst>
            <a:ahLst/>
            <a:cxnLst>
              <a:cxn ang="0">
                <a:pos x="T0" y="T1"/>
              </a:cxn>
              <a:cxn ang="0">
                <a:pos x="T2" y="T3"/>
              </a:cxn>
              <a:cxn ang="0">
                <a:pos x="T4" y="T5"/>
              </a:cxn>
              <a:cxn ang="0">
                <a:pos x="T6" y="T7"/>
              </a:cxn>
              <a:cxn ang="0">
                <a:pos x="T8" y="T9"/>
              </a:cxn>
              <a:cxn ang="0">
                <a:pos x="T10" y="T11"/>
              </a:cxn>
              <a:cxn ang="0">
                <a:pos x="T12" y="T13"/>
              </a:cxn>
            </a:cxnLst>
            <a:rect l="0" t="0" r="r" b="b"/>
            <a:pathLst>
              <a:path w="72" h="97">
                <a:moveTo>
                  <a:pt x="72" y="0"/>
                </a:moveTo>
                <a:lnTo>
                  <a:pt x="72" y="25"/>
                </a:lnTo>
                <a:cubicBezTo>
                  <a:pt x="72" y="45"/>
                  <a:pt x="65" y="62"/>
                  <a:pt x="51" y="76"/>
                </a:cubicBezTo>
                <a:cubicBezTo>
                  <a:pt x="37" y="90"/>
                  <a:pt x="20" y="97"/>
                  <a:pt x="0" y="97"/>
                </a:cubicBezTo>
                <a:lnTo>
                  <a:pt x="0" y="72"/>
                </a:lnTo>
                <a:cubicBezTo>
                  <a:pt x="20" y="72"/>
                  <a:pt x="37" y="65"/>
                  <a:pt x="51" y="50"/>
                </a:cubicBezTo>
                <a:cubicBezTo>
                  <a:pt x="65" y="36"/>
                  <a:pt x="72" y="19"/>
                  <a:pt x="72" y="0"/>
                </a:cubicBezTo>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24" name="Freeform 528"/>
          <p:cNvSpPr>
            <a:spLocks noChangeArrowheads="1"/>
          </p:cNvSpPr>
          <p:nvPr/>
        </p:nvSpPr>
        <p:spPr bwMode="auto">
          <a:xfrm>
            <a:off x="12372975" y="4969670"/>
            <a:ext cx="78582" cy="78581"/>
          </a:xfrm>
          <a:custGeom>
            <a:avLst/>
            <a:gdLst>
              <a:gd name="T0" fmla="*/ 63 w 63"/>
              <a:gd name="T1" fmla="*/ 0 h 62"/>
              <a:gd name="T2" fmla="*/ 63 w 63"/>
              <a:gd name="T3" fmla="*/ 25 h 62"/>
              <a:gd name="T4" fmla="*/ 0 w 63"/>
              <a:gd name="T5" fmla="*/ 62 h 62"/>
              <a:gd name="T6" fmla="*/ 0 w 63"/>
              <a:gd name="T7" fmla="*/ 37 h 62"/>
              <a:gd name="T8" fmla="*/ 63 w 63"/>
              <a:gd name="T9" fmla="*/ 0 h 62"/>
            </a:gdLst>
            <a:ahLst/>
            <a:cxnLst>
              <a:cxn ang="0">
                <a:pos x="T0" y="T1"/>
              </a:cxn>
              <a:cxn ang="0">
                <a:pos x="T2" y="T3"/>
              </a:cxn>
              <a:cxn ang="0">
                <a:pos x="T4" y="T5"/>
              </a:cxn>
              <a:cxn ang="0">
                <a:pos x="T6" y="T7"/>
              </a:cxn>
              <a:cxn ang="0">
                <a:pos x="T8" y="T9"/>
              </a:cxn>
            </a:cxnLst>
            <a:rect l="0" t="0" r="r" b="b"/>
            <a:pathLst>
              <a:path w="63" h="62">
                <a:moveTo>
                  <a:pt x="63" y="0"/>
                </a:moveTo>
                <a:lnTo>
                  <a:pt x="63" y="25"/>
                </a:lnTo>
                <a:cubicBezTo>
                  <a:pt x="49" y="50"/>
                  <a:pt x="28" y="62"/>
                  <a:pt x="0" y="62"/>
                </a:cubicBezTo>
                <a:lnTo>
                  <a:pt x="0" y="37"/>
                </a:lnTo>
                <a:cubicBezTo>
                  <a:pt x="28" y="37"/>
                  <a:pt x="49" y="24"/>
                  <a:pt x="63" y="0"/>
                </a:cubicBezTo>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25" name="Freeform 529"/>
          <p:cNvSpPr>
            <a:spLocks noChangeArrowheads="1"/>
          </p:cNvSpPr>
          <p:nvPr/>
        </p:nvSpPr>
        <p:spPr bwMode="auto">
          <a:xfrm>
            <a:off x="12025313" y="5017295"/>
            <a:ext cx="350045" cy="30956"/>
          </a:xfrm>
          <a:custGeom>
            <a:avLst/>
            <a:gdLst>
              <a:gd name="T0" fmla="*/ 0 w 281"/>
              <a:gd name="T1" fmla="*/ 0 h 25"/>
              <a:gd name="T2" fmla="*/ 281 w 281"/>
              <a:gd name="T3" fmla="*/ 0 h 25"/>
              <a:gd name="T4" fmla="*/ 281 w 281"/>
              <a:gd name="T5" fmla="*/ 25 h 25"/>
              <a:gd name="T6" fmla="*/ 0 w 281"/>
              <a:gd name="T7" fmla="*/ 25 h 25"/>
              <a:gd name="T8" fmla="*/ 0 w 281"/>
              <a:gd name="T9" fmla="*/ 0 h 25"/>
              <a:gd name="T10" fmla="*/ 0 w 281"/>
              <a:gd name="T11" fmla="*/ 0 h 25"/>
            </a:gdLst>
            <a:ahLst/>
            <a:cxnLst>
              <a:cxn ang="0">
                <a:pos x="T0" y="T1"/>
              </a:cxn>
              <a:cxn ang="0">
                <a:pos x="T2" y="T3"/>
              </a:cxn>
              <a:cxn ang="0">
                <a:pos x="T4" y="T5"/>
              </a:cxn>
              <a:cxn ang="0">
                <a:pos x="T6" y="T7"/>
              </a:cxn>
              <a:cxn ang="0">
                <a:pos x="T8" y="T9"/>
              </a:cxn>
              <a:cxn ang="0">
                <a:pos x="T10" y="T11"/>
              </a:cxn>
            </a:cxnLst>
            <a:rect l="0" t="0" r="r" b="b"/>
            <a:pathLst>
              <a:path w="281" h="25">
                <a:moveTo>
                  <a:pt x="0" y="0"/>
                </a:moveTo>
                <a:lnTo>
                  <a:pt x="281" y="0"/>
                </a:lnTo>
                <a:lnTo>
                  <a:pt x="281" y="25"/>
                </a:lnTo>
                <a:lnTo>
                  <a:pt x="0" y="25"/>
                </a:lnTo>
                <a:lnTo>
                  <a:pt x="0" y="0"/>
                </a:lnTo>
                <a:lnTo>
                  <a:pt x="0" y="0"/>
                </a:lnTo>
                <a:close/>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26" name="Freeform 530"/>
          <p:cNvSpPr>
            <a:spLocks noChangeArrowheads="1"/>
          </p:cNvSpPr>
          <p:nvPr/>
        </p:nvSpPr>
        <p:spPr bwMode="auto">
          <a:xfrm>
            <a:off x="11939588" y="4926807"/>
            <a:ext cx="88107" cy="121443"/>
          </a:xfrm>
          <a:custGeom>
            <a:avLst/>
            <a:gdLst>
              <a:gd name="T0" fmla="*/ 72 w 72"/>
              <a:gd name="T1" fmla="*/ 72 h 97"/>
              <a:gd name="T2" fmla="*/ 72 w 72"/>
              <a:gd name="T3" fmla="*/ 97 h 97"/>
              <a:gd name="T4" fmla="*/ 21 w 72"/>
              <a:gd name="T5" fmla="*/ 76 h 97"/>
              <a:gd name="T6" fmla="*/ 0 w 72"/>
              <a:gd name="T7" fmla="*/ 25 h 97"/>
              <a:gd name="T8" fmla="*/ 0 w 72"/>
              <a:gd name="T9" fmla="*/ 0 h 97"/>
              <a:gd name="T10" fmla="*/ 21 w 72"/>
              <a:gd name="T11" fmla="*/ 50 h 97"/>
              <a:gd name="T12" fmla="*/ 72 w 72"/>
              <a:gd name="T13" fmla="*/ 72 h 97"/>
            </a:gdLst>
            <a:ahLst/>
            <a:cxnLst>
              <a:cxn ang="0">
                <a:pos x="T0" y="T1"/>
              </a:cxn>
              <a:cxn ang="0">
                <a:pos x="T2" y="T3"/>
              </a:cxn>
              <a:cxn ang="0">
                <a:pos x="T4" y="T5"/>
              </a:cxn>
              <a:cxn ang="0">
                <a:pos x="T6" y="T7"/>
              </a:cxn>
              <a:cxn ang="0">
                <a:pos x="T8" y="T9"/>
              </a:cxn>
              <a:cxn ang="0">
                <a:pos x="T10" y="T11"/>
              </a:cxn>
              <a:cxn ang="0">
                <a:pos x="T12" y="T13"/>
              </a:cxn>
            </a:cxnLst>
            <a:rect l="0" t="0" r="r" b="b"/>
            <a:pathLst>
              <a:path w="72" h="97">
                <a:moveTo>
                  <a:pt x="72" y="72"/>
                </a:moveTo>
                <a:lnTo>
                  <a:pt x="72" y="97"/>
                </a:lnTo>
                <a:cubicBezTo>
                  <a:pt x="52" y="97"/>
                  <a:pt x="35" y="90"/>
                  <a:pt x="21" y="76"/>
                </a:cubicBezTo>
                <a:cubicBezTo>
                  <a:pt x="7" y="62"/>
                  <a:pt x="0" y="45"/>
                  <a:pt x="0" y="25"/>
                </a:cubicBezTo>
                <a:lnTo>
                  <a:pt x="0" y="0"/>
                </a:lnTo>
                <a:cubicBezTo>
                  <a:pt x="0" y="19"/>
                  <a:pt x="7" y="36"/>
                  <a:pt x="21" y="50"/>
                </a:cubicBezTo>
                <a:cubicBezTo>
                  <a:pt x="35" y="65"/>
                  <a:pt x="52" y="72"/>
                  <a:pt x="72" y="72"/>
                </a:cubicBezTo>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27" name="Freeform 531"/>
          <p:cNvSpPr>
            <a:spLocks noChangeArrowheads="1"/>
          </p:cNvSpPr>
          <p:nvPr/>
        </p:nvSpPr>
        <p:spPr bwMode="auto">
          <a:xfrm>
            <a:off x="11939588" y="4926807"/>
            <a:ext cx="92870" cy="121443"/>
          </a:xfrm>
          <a:custGeom>
            <a:avLst/>
            <a:gdLst>
              <a:gd name="T0" fmla="*/ 75 w 75"/>
              <a:gd name="T1" fmla="*/ 72 h 97"/>
              <a:gd name="T2" fmla="*/ 75 w 75"/>
              <a:gd name="T3" fmla="*/ 97 h 97"/>
              <a:gd name="T4" fmla="*/ 22 w 75"/>
              <a:gd name="T5" fmla="*/ 76 h 97"/>
              <a:gd name="T6" fmla="*/ 0 w 75"/>
              <a:gd name="T7" fmla="*/ 25 h 97"/>
              <a:gd name="T8" fmla="*/ 0 w 75"/>
              <a:gd name="T9" fmla="*/ 0 h 97"/>
              <a:gd name="T10" fmla="*/ 21 w 75"/>
              <a:gd name="T11" fmla="*/ 50 h 97"/>
              <a:gd name="T12" fmla="*/ 72 w 75"/>
              <a:gd name="T13" fmla="*/ 72 h 97"/>
            </a:gdLst>
            <a:ahLst/>
            <a:cxnLst>
              <a:cxn ang="0">
                <a:pos x="T0" y="T1"/>
              </a:cxn>
              <a:cxn ang="0">
                <a:pos x="T2" y="T3"/>
              </a:cxn>
              <a:cxn ang="0">
                <a:pos x="T4" y="T5"/>
              </a:cxn>
              <a:cxn ang="0">
                <a:pos x="T6" y="T7"/>
              </a:cxn>
              <a:cxn ang="0">
                <a:pos x="T8" y="T9"/>
              </a:cxn>
              <a:cxn ang="0">
                <a:pos x="T10" y="T11"/>
              </a:cxn>
              <a:cxn ang="0">
                <a:pos x="T12" y="T13"/>
              </a:cxn>
            </a:cxnLst>
            <a:rect l="0" t="0" r="r" b="b"/>
            <a:pathLst>
              <a:path w="75" h="97">
                <a:moveTo>
                  <a:pt x="75" y="72"/>
                </a:moveTo>
                <a:lnTo>
                  <a:pt x="75" y="97"/>
                </a:lnTo>
                <a:cubicBezTo>
                  <a:pt x="55" y="97"/>
                  <a:pt x="37" y="90"/>
                  <a:pt x="22" y="76"/>
                </a:cubicBezTo>
                <a:cubicBezTo>
                  <a:pt x="7" y="61"/>
                  <a:pt x="0" y="44"/>
                  <a:pt x="0" y="25"/>
                </a:cubicBezTo>
                <a:lnTo>
                  <a:pt x="0" y="0"/>
                </a:lnTo>
                <a:cubicBezTo>
                  <a:pt x="0" y="19"/>
                  <a:pt x="7" y="36"/>
                  <a:pt x="21" y="50"/>
                </a:cubicBezTo>
                <a:cubicBezTo>
                  <a:pt x="35" y="65"/>
                  <a:pt x="52" y="72"/>
                  <a:pt x="72" y="72"/>
                </a:cubicBezTo>
              </a:path>
            </a:pathLst>
          </a:custGeom>
          <a:solidFill>
            <a:srgbClr val="9D51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28" name="Text Box 532"/>
          <p:cNvSpPr txBox="1">
            <a:spLocks noChangeArrowheads="1"/>
          </p:cNvSpPr>
          <p:nvPr/>
        </p:nvSpPr>
        <p:spPr bwMode="auto">
          <a:xfrm>
            <a:off x="11939588" y="5081588"/>
            <a:ext cx="523875" cy="115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eaLnBrk="1" hangingPunct="1"/>
            <a:r>
              <a:rPr lang="en-US" altLang="ko-KR" sz="750">
                <a:solidFill>
                  <a:srgbClr val="000000"/>
                </a:solidFill>
                <a:ea typeface="굴림" panose="020B0600000101010101" pitchFamily="50" charset="-127"/>
              </a:rPr>
              <a:t>Instance</a:t>
            </a:r>
          </a:p>
        </p:txBody>
      </p:sp>
      <p:sp>
        <p:nvSpPr>
          <p:cNvPr id="4629" name="Freeform 533"/>
          <p:cNvSpPr>
            <a:spLocks noChangeArrowheads="1"/>
          </p:cNvSpPr>
          <p:nvPr/>
        </p:nvSpPr>
        <p:spPr bwMode="auto">
          <a:xfrm>
            <a:off x="12803982" y="5186363"/>
            <a:ext cx="466725" cy="509588"/>
          </a:xfrm>
          <a:custGeom>
            <a:avLst/>
            <a:gdLst>
              <a:gd name="T0" fmla="*/ 0 w 374"/>
              <a:gd name="T1" fmla="*/ 0 h 410"/>
              <a:gd name="T2" fmla="*/ 374 w 374"/>
              <a:gd name="T3" fmla="*/ 0 h 410"/>
              <a:gd name="T4" fmla="*/ 374 w 374"/>
              <a:gd name="T5" fmla="*/ 410 h 410"/>
              <a:gd name="T6" fmla="*/ 0 w 374"/>
              <a:gd name="T7" fmla="*/ 410 h 410"/>
              <a:gd name="T8" fmla="*/ 0 w 374"/>
              <a:gd name="T9" fmla="*/ 0 h 410"/>
              <a:gd name="T10" fmla="*/ 0 w 374"/>
              <a:gd name="T11" fmla="*/ 0 h 410"/>
            </a:gdLst>
            <a:ahLst/>
            <a:cxnLst>
              <a:cxn ang="0">
                <a:pos x="T0" y="T1"/>
              </a:cxn>
              <a:cxn ang="0">
                <a:pos x="T2" y="T3"/>
              </a:cxn>
              <a:cxn ang="0">
                <a:pos x="T4" y="T5"/>
              </a:cxn>
              <a:cxn ang="0">
                <a:pos x="T6" y="T7"/>
              </a:cxn>
              <a:cxn ang="0">
                <a:pos x="T8" y="T9"/>
              </a:cxn>
              <a:cxn ang="0">
                <a:pos x="T10" y="T11"/>
              </a:cxn>
            </a:cxnLst>
            <a:rect l="0" t="0" r="r" b="b"/>
            <a:pathLst>
              <a:path w="374" h="410">
                <a:moveTo>
                  <a:pt x="0" y="0"/>
                </a:moveTo>
                <a:lnTo>
                  <a:pt x="374" y="0"/>
                </a:lnTo>
                <a:lnTo>
                  <a:pt x="374" y="410"/>
                </a:lnTo>
                <a:lnTo>
                  <a:pt x="0" y="410"/>
                </a:lnTo>
                <a:lnTo>
                  <a:pt x="0" y="0"/>
                </a:lnTo>
                <a:lnTo>
                  <a:pt x="0" y="0"/>
                </a:lnTo>
                <a:close/>
              </a:path>
            </a:pathLst>
          </a:custGeom>
          <a:solidFill>
            <a:srgbClr val="E1534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30" name="Freeform 534"/>
          <p:cNvSpPr>
            <a:spLocks noChangeArrowheads="1"/>
          </p:cNvSpPr>
          <p:nvPr/>
        </p:nvSpPr>
        <p:spPr bwMode="auto">
          <a:xfrm>
            <a:off x="12811125" y="5064920"/>
            <a:ext cx="447675" cy="64293"/>
          </a:xfrm>
          <a:custGeom>
            <a:avLst/>
            <a:gdLst>
              <a:gd name="T0" fmla="*/ 310 w 360"/>
              <a:gd name="T1" fmla="*/ 0 h 51"/>
              <a:gd name="T2" fmla="*/ 54 w 360"/>
              <a:gd name="T3" fmla="*/ 0 h 51"/>
              <a:gd name="T4" fmla="*/ 0 w 360"/>
              <a:gd name="T5" fmla="*/ 51 h 51"/>
              <a:gd name="T6" fmla="*/ 3 w 360"/>
              <a:gd name="T7" fmla="*/ 51 h 51"/>
              <a:gd name="T8" fmla="*/ 360 w 360"/>
              <a:gd name="T9" fmla="*/ 51 h 51"/>
              <a:gd name="T10" fmla="*/ 310 w 360"/>
              <a:gd name="T11" fmla="*/ 0 h 51"/>
              <a:gd name="T12" fmla="*/ 310 w 360"/>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60" h="51">
                <a:moveTo>
                  <a:pt x="310" y="0"/>
                </a:moveTo>
                <a:lnTo>
                  <a:pt x="54" y="0"/>
                </a:lnTo>
                <a:lnTo>
                  <a:pt x="0" y="51"/>
                </a:lnTo>
                <a:lnTo>
                  <a:pt x="3" y="51"/>
                </a:lnTo>
                <a:lnTo>
                  <a:pt x="360" y="51"/>
                </a:lnTo>
                <a:lnTo>
                  <a:pt x="310" y="0"/>
                </a:lnTo>
                <a:lnTo>
                  <a:pt x="310" y="0"/>
                </a:lnTo>
                <a:close/>
              </a:path>
            </a:pathLst>
          </a:custGeom>
          <a:solidFill>
            <a:srgbClr val="E1534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31" name="Freeform 535"/>
          <p:cNvSpPr>
            <a:spLocks noChangeArrowheads="1"/>
          </p:cNvSpPr>
          <p:nvPr/>
        </p:nvSpPr>
        <p:spPr bwMode="auto">
          <a:xfrm>
            <a:off x="12803982" y="5695951"/>
            <a:ext cx="466725" cy="26195"/>
          </a:xfrm>
          <a:custGeom>
            <a:avLst/>
            <a:gdLst>
              <a:gd name="T0" fmla="*/ 0 w 374"/>
              <a:gd name="T1" fmla="*/ 0 h 19"/>
              <a:gd name="T2" fmla="*/ 374 w 374"/>
              <a:gd name="T3" fmla="*/ 0 h 19"/>
              <a:gd name="T4" fmla="*/ 374 w 374"/>
              <a:gd name="T5" fmla="*/ 19 h 19"/>
              <a:gd name="T6" fmla="*/ 0 w 374"/>
              <a:gd name="T7" fmla="*/ 19 h 19"/>
              <a:gd name="T8" fmla="*/ 0 w 374"/>
              <a:gd name="T9" fmla="*/ 0 h 19"/>
              <a:gd name="T10" fmla="*/ 0 w 374"/>
              <a:gd name="T11" fmla="*/ 0 h 19"/>
            </a:gdLst>
            <a:ahLst/>
            <a:cxnLst>
              <a:cxn ang="0">
                <a:pos x="T0" y="T1"/>
              </a:cxn>
              <a:cxn ang="0">
                <a:pos x="T2" y="T3"/>
              </a:cxn>
              <a:cxn ang="0">
                <a:pos x="T4" y="T5"/>
              </a:cxn>
              <a:cxn ang="0">
                <a:pos x="T6" y="T7"/>
              </a:cxn>
              <a:cxn ang="0">
                <a:pos x="T8" y="T9"/>
              </a:cxn>
              <a:cxn ang="0">
                <a:pos x="T10" y="T11"/>
              </a:cxn>
            </a:cxnLst>
            <a:rect l="0" t="0" r="r" b="b"/>
            <a:pathLst>
              <a:path w="374" h="19">
                <a:moveTo>
                  <a:pt x="0" y="0"/>
                </a:moveTo>
                <a:lnTo>
                  <a:pt x="374" y="0"/>
                </a:lnTo>
                <a:lnTo>
                  <a:pt x="374" y="19"/>
                </a:lnTo>
                <a:lnTo>
                  <a:pt x="0" y="19"/>
                </a:lnTo>
                <a:lnTo>
                  <a:pt x="0" y="0"/>
                </a:lnTo>
                <a:lnTo>
                  <a:pt x="0" y="0"/>
                </a:lnTo>
                <a:close/>
              </a:path>
            </a:pathLst>
          </a:custGeom>
          <a:solidFill>
            <a:srgbClr val="8C332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32" name="Freeform 536"/>
          <p:cNvSpPr>
            <a:spLocks noChangeArrowheads="1"/>
          </p:cNvSpPr>
          <p:nvPr/>
        </p:nvSpPr>
        <p:spPr bwMode="auto">
          <a:xfrm>
            <a:off x="12811125" y="5129213"/>
            <a:ext cx="447675" cy="26195"/>
          </a:xfrm>
          <a:custGeom>
            <a:avLst/>
            <a:gdLst>
              <a:gd name="T0" fmla="*/ 0 w 360"/>
              <a:gd name="T1" fmla="*/ 0 h 19"/>
              <a:gd name="T2" fmla="*/ 360 w 360"/>
              <a:gd name="T3" fmla="*/ 0 h 19"/>
              <a:gd name="T4" fmla="*/ 360 w 360"/>
              <a:gd name="T5" fmla="*/ 19 h 19"/>
              <a:gd name="T6" fmla="*/ 0 w 360"/>
              <a:gd name="T7" fmla="*/ 19 h 19"/>
              <a:gd name="T8" fmla="*/ 0 w 360"/>
              <a:gd name="T9" fmla="*/ 0 h 19"/>
              <a:gd name="T10" fmla="*/ 0 w 360"/>
              <a:gd name="T11" fmla="*/ 0 h 19"/>
            </a:gdLst>
            <a:ahLst/>
            <a:cxnLst>
              <a:cxn ang="0">
                <a:pos x="T0" y="T1"/>
              </a:cxn>
              <a:cxn ang="0">
                <a:pos x="T2" y="T3"/>
              </a:cxn>
              <a:cxn ang="0">
                <a:pos x="T4" y="T5"/>
              </a:cxn>
              <a:cxn ang="0">
                <a:pos x="T6" y="T7"/>
              </a:cxn>
              <a:cxn ang="0">
                <a:pos x="T8" y="T9"/>
              </a:cxn>
              <a:cxn ang="0">
                <a:pos x="T10" y="T11"/>
              </a:cxn>
            </a:cxnLst>
            <a:rect l="0" t="0" r="r" b="b"/>
            <a:pathLst>
              <a:path w="360" h="19">
                <a:moveTo>
                  <a:pt x="0" y="0"/>
                </a:moveTo>
                <a:lnTo>
                  <a:pt x="360" y="0"/>
                </a:lnTo>
                <a:lnTo>
                  <a:pt x="360" y="19"/>
                </a:lnTo>
                <a:lnTo>
                  <a:pt x="0" y="19"/>
                </a:lnTo>
                <a:lnTo>
                  <a:pt x="0" y="0"/>
                </a:lnTo>
                <a:lnTo>
                  <a:pt x="0" y="0"/>
                </a:lnTo>
                <a:close/>
              </a:path>
            </a:pathLst>
          </a:custGeom>
          <a:solidFill>
            <a:srgbClr val="8C3323"/>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33" name="Text Box 537"/>
          <p:cNvSpPr txBox="1">
            <a:spLocks noChangeArrowheads="1"/>
          </p:cNvSpPr>
          <p:nvPr/>
        </p:nvSpPr>
        <p:spPr bwMode="auto">
          <a:xfrm>
            <a:off x="12708732" y="5781675"/>
            <a:ext cx="657225" cy="115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eaLnBrk="1" hangingPunct="1"/>
            <a:r>
              <a:rPr lang="en-US" altLang="ko-KR" sz="750">
                <a:solidFill>
                  <a:srgbClr val="000000"/>
                </a:solidFill>
                <a:ea typeface="굴림" panose="020B0600000101010101" pitchFamily="50" charset="-127"/>
              </a:rPr>
              <a:t>Volume</a:t>
            </a:r>
          </a:p>
        </p:txBody>
      </p:sp>
      <p:sp>
        <p:nvSpPr>
          <p:cNvPr id="4634" name="Freeform 538"/>
          <p:cNvSpPr>
            <a:spLocks noChangeArrowheads="1"/>
          </p:cNvSpPr>
          <p:nvPr/>
        </p:nvSpPr>
        <p:spPr bwMode="auto">
          <a:xfrm>
            <a:off x="10310813" y="3529013"/>
            <a:ext cx="550070" cy="545307"/>
          </a:xfrm>
          <a:custGeom>
            <a:avLst/>
            <a:gdLst>
              <a:gd name="T0" fmla="*/ 229 w 445"/>
              <a:gd name="T1" fmla="*/ 1 h 442"/>
              <a:gd name="T2" fmla="*/ 383 w 445"/>
              <a:gd name="T3" fmla="*/ 70 h 442"/>
              <a:gd name="T4" fmla="*/ 444 w 445"/>
              <a:gd name="T5" fmla="*/ 227 h 442"/>
              <a:gd name="T6" fmla="*/ 374 w 445"/>
              <a:gd name="T7" fmla="*/ 381 h 442"/>
              <a:gd name="T8" fmla="*/ 216 w 445"/>
              <a:gd name="T9" fmla="*/ 440 h 442"/>
              <a:gd name="T10" fmla="*/ 61 w 445"/>
              <a:gd name="T11" fmla="*/ 371 h 442"/>
              <a:gd name="T12" fmla="*/ 1 w 445"/>
              <a:gd name="T13" fmla="*/ 214 h 442"/>
              <a:gd name="T14" fmla="*/ 71 w 445"/>
              <a:gd name="T15" fmla="*/ 61 h 442"/>
              <a:gd name="T16" fmla="*/ 229 w 445"/>
              <a:gd name="T17" fmla="*/ 1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5" h="442">
                <a:moveTo>
                  <a:pt x="229" y="1"/>
                </a:moveTo>
                <a:cubicBezTo>
                  <a:pt x="290" y="3"/>
                  <a:pt x="342" y="26"/>
                  <a:pt x="383" y="70"/>
                </a:cubicBezTo>
                <a:cubicBezTo>
                  <a:pt x="425" y="114"/>
                  <a:pt x="445" y="167"/>
                  <a:pt x="444" y="227"/>
                </a:cubicBezTo>
                <a:cubicBezTo>
                  <a:pt x="442" y="288"/>
                  <a:pt x="419" y="339"/>
                  <a:pt x="374" y="381"/>
                </a:cubicBezTo>
                <a:cubicBezTo>
                  <a:pt x="330" y="422"/>
                  <a:pt x="277" y="442"/>
                  <a:pt x="216" y="440"/>
                </a:cubicBezTo>
                <a:cubicBezTo>
                  <a:pt x="155" y="438"/>
                  <a:pt x="103" y="415"/>
                  <a:pt x="61" y="371"/>
                </a:cubicBezTo>
                <a:cubicBezTo>
                  <a:pt x="20" y="327"/>
                  <a:pt x="0" y="275"/>
                  <a:pt x="1" y="214"/>
                </a:cubicBezTo>
                <a:cubicBezTo>
                  <a:pt x="3" y="154"/>
                  <a:pt x="26" y="102"/>
                  <a:pt x="71" y="61"/>
                </a:cubicBezTo>
                <a:cubicBezTo>
                  <a:pt x="115" y="19"/>
                  <a:pt x="168" y="0"/>
                  <a:pt x="229" y="1"/>
                </a:cubicBezTo>
              </a:path>
            </a:pathLst>
          </a:custGeom>
          <a:solidFill>
            <a:srgbClr val="F58536"/>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35" name="Freeform 539"/>
          <p:cNvSpPr>
            <a:spLocks noChangeArrowheads="1"/>
          </p:cNvSpPr>
          <p:nvPr/>
        </p:nvSpPr>
        <p:spPr bwMode="auto">
          <a:xfrm>
            <a:off x="10310813" y="3795713"/>
            <a:ext cx="550070" cy="304800"/>
          </a:xfrm>
          <a:custGeom>
            <a:avLst/>
            <a:gdLst>
              <a:gd name="T0" fmla="*/ 444 w 444"/>
              <a:gd name="T1" fmla="*/ 13 h 246"/>
              <a:gd name="T2" fmla="*/ 444 w 444"/>
              <a:gd name="T3" fmla="*/ 32 h 246"/>
              <a:gd name="T4" fmla="*/ 374 w 444"/>
              <a:gd name="T5" fmla="*/ 185 h 246"/>
              <a:gd name="T6" fmla="*/ 216 w 444"/>
              <a:gd name="T7" fmla="*/ 245 h 246"/>
              <a:gd name="T8" fmla="*/ 61 w 444"/>
              <a:gd name="T9" fmla="*/ 176 h 246"/>
              <a:gd name="T10" fmla="*/ 1 w 444"/>
              <a:gd name="T11" fmla="*/ 19 h 246"/>
              <a:gd name="T12" fmla="*/ 2 w 444"/>
              <a:gd name="T13" fmla="*/ 0 h 246"/>
              <a:gd name="T14" fmla="*/ 62 w 444"/>
              <a:gd name="T15" fmla="*/ 157 h 246"/>
              <a:gd name="T16" fmla="*/ 216 w 444"/>
              <a:gd name="T17" fmla="*/ 226 h 246"/>
              <a:gd name="T18" fmla="*/ 375 w 444"/>
              <a:gd name="T19" fmla="*/ 166 h 246"/>
              <a:gd name="T20" fmla="*/ 444 w 444"/>
              <a:gd name="T21" fmla="*/ 13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4" h="246">
                <a:moveTo>
                  <a:pt x="444" y="13"/>
                </a:moveTo>
                <a:lnTo>
                  <a:pt x="444" y="32"/>
                </a:lnTo>
                <a:cubicBezTo>
                  <a:pt x="442" y="92"/>
                  <a:pt x="419" y="143"/>
                  <a:pt x="374" y="185"/>
                </a:cubicBezTo>
                <a:cubicBezTo>
                  <a:pt x="330" y="227"/>
                  <a:pt x="277" y="246"/>
                  <a:pt x="216" y="245"/>
                </a:cubicBezTo>
                <a:cubicBezTo>
                  <a:pt x="155" y="243"/>
                  <a:pt x="103" y="220"/>
                  <a:pt x="61" y="176"/>
                </a:cubicBezTo>
                <a:cubicBezTo>
                  <a:pt x="20" y="132"/>
                  <a:pt x="0" y="79"/>
                  <a:pt x="1" y="19"/>
                </a:cubicBezTo>
                <a:lnTo>
                  <a:pt x="2" y="0"/>
                </a:lnTo>
                <a:cubicBezTo>
                  <a:pt x="0" y="60"/>
                  <a:pt x="20" y="112"/>
                  <a:pt x="62" y="157"/>
                </a:cubicBezTo>
                <a:cubicBezTo>
                  <a:pt x="104" y="201"/>
                  <a:pt x="155" y="224"/>
                  <a:pt x="216" y="226"/>
                </a:cubicBezTo>
                <a:cubicBezTo>
                  <a:pt x="277" y="227"/>
                  <a:pt x="330" y="208"/>
                  <a:pt x="375" y="166"/>
                </a:cubicBezTo>
                <a:cubicBezTo>
                  <a:pt x="419" y="124"/>
                  <a:pt x="442" y="73"/>
                  <a:pt x="444" y="13"/>
                </a:cubicBezTo>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36" name="Freeform 540"/>
          <p:cNvSpPr>
            <a:spLocks noChangeArrowheads="1"/>
          </p:cNvSpPr>
          <p:nvPr/>
        </p:nvSpPr>
        <p:spPr bwMode="auto">
          <a:xfrm>
            <a:off x="10822783" y="3893345"/>
            <a:ext cx="23813" cy="71438"/>
          </a:xfrm>
          <a:custGeom>
            <a:avLst/>
            <a:gdLst>
              <a:gd name="T0" fmla="*/ 18 w 18"/>
              <a:gd name="T1" fmla="*/ 0 h 57"/>
              <a:gd name="T2" fmla="*/ 17 w 18"/>
              <a:gd name="T3" fmla="*/ 19 h 57"/>
              <a:gd name="T4" fmla="*/ 0 w 18"/>
              <a:gd name="T5" fmla="*/ 57 h 57"/>
              <a:gd name="T6" fmla="*/ 0 w 18"/>
              <a:gd name="T7" fmla="*/ 38 h 57"/>
              <a:gd name="T8" fmla="*/ 18 w 18"/>
              <a:gd name="T9" fmla="*/ 0 h 57"/>
            </a:gdLst>
            <a:ahLst/>
            <a:cxnLst>
              <a:cxn ang="0">
                <a:pos x="T0" y="T1"/>
              </a:cxn>
              <a:cxn ang="0">
                <a:pos x="T2" y="T3"/>
              </a:cxn>
              <a:cxn ang="0">
                <a:pos x="T4" y="T5"/>
              </a:cxn>
              <a:cxn ang="0">
                <a:pos x="T6" y="T7"/>
              </a:cxn>
              <a:cxn ang="0">
                <a:pos x="T8" y="T9"/>
              </a:cxn>
            </a:cxnLst>
            <a:rect l="0" t="0" r="r" b="b"/>
            <a:pathLst>
              <a:path w="18" h="57">
                <a:moveTo>
                  <a:pt x="18" y="0"/>
                </a:moveTo>
                <a:lnTo>
                  <a:pt x="17" y="19"/>
                </a:lnTo>
                <a:cubicBezTo>
                  <a:pt x="13" y="32"/>
                  <a:pt x="7" y="44"/>
                  <a:pt x="0" y="57"/>
                </a:cubicBezTo>
                <a:lnTo>
                  <a:pt x="0" y="38"/>
                </a:lnTo>
                <a:cubicBezTo>
                  <a:pt x="7" y="25"/>
                  <a:pt x="13" y="13"/>
                  <a:pt x="18" y="0"/>
                </a:cubicBezTo>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37" name="Freeform 541"/>
          <p:cNvSpPr>
            <a:spLocks noChangeArrowheads="1"/>
          </p:cNvSpPr>
          <p:nvPr/>
        </p:nvSpPr>
        <p:spPr bwMode="auto">
          <a:xfrm>
            <a:off x="10310813" y="3795713"/>
            <a:ext cx="511970" cy="304800"/>
          </a:xfrm>
          <a:custGeom>
            <a:avLst/>
            <a:gdLst>
              <a:gd name="T0" fmla="*/ 414 w 414"/>
              <a:gd name="T1" fmla="*/ 117 h 247"/>
              <a:gd name="T2" fmla="*/ 413 w 414"/>
              <a:gd name="T3" fmla="*/ 136 h 247"/>
              <a:gd name="T4" fmla="*/ 216 w 414"/>
              <a:gd name="T5" fmla="*/ 245 h 247"/>
              <a:gd name="T6" fmla="*/ 61 w 414"/>
              <a:gd name="T7" fmla="*/ 176 h 247"/>
              <a:gd name="T8" fmla="*/ 1 w 414"/>
              <a:gd name="T9" fmla="*/ 19 h 247"/>
              <a:gd name="T10" fmla="*/ 2 w 414"/>
              <a:gd name="T11" fmla="*/ 0 h 247"/>
              <a:gd name="T12" fmla="*/ 62 w 414"/>
              <a:gd name="T13" fmla="*/ 157 h 247"/>
              <a:gd name="T14" fmla="*/ 216 w 414"/>
              <a:gd name="T15" fmla="*/ 226 h 247"/>
              <a:gd name="T16" fmla="*/ 414 w 414"/>
              <a:gd name="T17" fmla="*/ 11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4" h="247">
                <a:moveTo>
                  <a:pt x="414" y="117"/>
                </a:moveTo>
                <a:lnTo>
                  <a:pt x="413" y="136"/>
                </a:lnTo>
                <a:cubicBezTo>
                  <a:pt x="369" y="211"/>
                  <a:pt x="303" y="247"/>
                  <a:pt x="216" y="245"/>
                </a:cubicBezTo>
                <a:cubicBezTo>
                  <a:pt x="155" y="243"/>
                  <a:pt x="103" y="220"/>
                  <a:pt x="61" y="176"/>
                </a:cubicBezTo>
                <a:cubicBezTo>
                  <a:pt x="20" y="132"/>
                  <a:pt x="0" y="79"/>
                  <a:pt x="1" y="19"/>
                </a:cubicBezTo>
                <a:lnTo>
                  <a:pt x="2" y="0"/>
                </a:lnTo>
                <a:cubicBezTo>
                  <a:pt x="0" y="60"/>
                  <a:pt x="20" y="112"/>
                  <a:pt x="62" y="157"/>
                </a:cubicBezTo>
                <a:cubicBezTo>
                  <a:pt x="104" y="201"/>
                  <a:pt x="155" y="224"/>
                  <a:pt x="216" y="226"/>
                </a:cubicBezTo>
                <a:cubicBezTo>
                  <a:pt x="304" y="228"/>
                  <a:pt x="370" y="192"/>
                  <a:pt x="414" y="117"/>
                </a:cubicBezTo>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38" name="Freeform 542"/>
          <p:cNvSpPr>
            <a:spLocks noChangeArrowheads="1"/>
          </p:cNvSpPr>
          <p:nvPr/>
        </p:nvSpPr>
        <p:spPr bwMode="auto">
          <a:xfrm>
            <a:off x="10846595" y="3850482"/>
            <a:ext cx="11906" cy="66675"/>
          </a:xfrm>
          <a:custGeom>
            <a:avLst/>
            <a:gdLst>
              <a:gd name="T0" fmla="*/ 9 w 9"/>
              <a:gd name="T1" fmla="*/ 0 h 54"/>
              <a:gd name="T2" fmla="*/ 9 w 9"/>
              <a:gd name="T3" fmla="*/ 19 h 54"/>
              <a:gd name="T4" fmla="*/ 0 w 9"/>
              <a:gd name="T5" fmla="*/ 54 h 54"/>
              <a:gd name="T6" fmla="*/ 0 w 9"/>
              <a:gd name="T7" fmla="*/ 35 h 54"/>
              <a:gd name="T8" fmla="*/ 9 w 9"/>
              <a:gd name="T9" fmla="*/ 0 h 54"/>
            </a:gdLst>
            <a:ahLst/>
            <a:cxnLst>
              <a:cxn ang="0">
                <a:pos x="T0" y="T1"/>
              </a:cxn>
              <a:cxn ang="0">
                <a:pos x="T2" y="T3"/>
              </a:cxn>
              <a:cxn ang="0">
                <a:pos x="T4" y="T5"/>
              </a:cxn>
              <a:cxn ang="0">
                <a:pos x="T6" y="T7"/>
              </a:cxn>
              <a:cxn ang="0">
                <a:pos x="T8" y="T9"/>
              </a:cxn>
            </a:cxnLst>
            <a:rect l="0" t="0" r="r" b="b"/>
            <a:pathLst>
              <a:path w="9" h="54">
                <a:moveTo>
                  <a:pt x="9" y="0"/>
                </a:moveTo>
                <a:lnTo>
                  <a:pt x="9" y="19"/>
                </a:lnTo>
                <a:cubicBezTo>
                  <a:pt x="7" y="31"/>
                  <a:pt x="3" y="42"/>
                  <a:pt x="0" y="54"/>
                </a:cubicBezTo>
                <a:lnTo>
                  <a:pt x="0" y="35"/>
                </a:lnTo>
                <a:cubicBezTo>
                  <a:pt x="4" y="23"/>
                  <a:pt x="7" y="12"/>
                  <a:pt x="9" y="0"/>
                </a:cubicBezTo>
              </a:path>
            </a:pathLst>
          </a:custGeom>
          <a:solidFill>
            <a:srgbClr val="9D5025"/>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39" name="Freeform 543"/>
          <p:cNvSpPr>
            <a:spLocks noChangeArrowheads="1"/>
          </p:cNvSpPr>
          <p:nvPr/>
        </p:nvSpPr>
        <p:spPr bwMode="auto">
          <a:xfrm>
            <a:off x="10367963" y="3621883"/>
            <a:ext cx="397670" cy="366713"/>
          </a:xfrm>
          <a:custGeom>
            <a:avLst/>
            <a:gdLst>
              <a:gd name="T0" fmla="*/ 319 w 319"/>
              <a:gd name="T1" fmla="*/ 72 h 296"/>
              <a:gd name="T2" fmla="*/ 247 w 319"/>
              <a:gd name="T3" fmla="*/ 72 h 296"/>
              <a:gd name="T4" fmla="*/ 247 w 319"/>
              <a:gd name="T5" fmla="*/ 57 h 296"/>
              <a:gd name="T6" fmla="*/ 225 w 319"/>
              <a:gd name="T7" fmla="*/ 85 h 296"/>
              <a:gd name="T8" fmla="*/ 215 w 319"/>
              <a:gd name="T9" fmla="*/ 71 h 296"/>
              <a:gd name="T10" fmla="*/ 113 w 319"/>
              <a:gd name="T11" fmla="*/ 136 h 296"/>
              <a:gd name="T12" fmla="*/ 200 w 319"/>
              <a:gd name="T13" fmla="*/ 136 h 296"/>
              <a:gd name="T14" fmla="*/ 200 w 319"/>
              <a:gd name="T15" fmla="*/ 120 h 296"/>
              <a:gd name="T16" fmla="*/ 248 w 319"/>
              <a:gd name="T17" fmla="*/ 138 h 296"/>
              <a:gd name="T18" fmla="*/ 248 w 319"/>
              <a:gd name="T19" fmla="*/ 112 h 296"/>
              <a:gd name="T20" fmla="*/ 319 w 319"/>
              <a:gd name="T21" fmla="*/ 112 h 296"/>
              <a:gd name="T22" fmla="*/ 319 w 319"/>
              <a:gd name="T23" fmla="*/ 184 h 296"/>
              <a:gd name="T24" fmla="*/ 247 w 319"/>
              <a:gd name="T25" fmla="*/ 184 h 296"/>
              <a:gd name="T26" fmla="*/ 247 w 319"/>
              <a:gd name="T27" fmla="*/ 157 h 296"/>
              <a:gd name="T28" fmla="*/ 199 w 319"/>
              <a:gd name="T29" fmla="*/ 175 h 296"/>
              <a:gd name="T30" fmla="*/ 199 w 319"/>
              <a:gd name="T31" fmla="*/ 160 h 296"/>
              <a:gd name="T32" fmla="*/ 113 w 319"/>
              <a:gd name="T33" fmla="*/ 160 h 296"/>
              <a:gd name="T34" fmla="*/ 216 w 319"/>
              <a:gd name="T35" fmla="*/ 224 h 296"/>
              <a:gd name="T36" fmla="*/ 225 w 319"/>
              <a:gd name="T37" fmla="*/ 209 h 296"/>
              <a:gd name="T38" fmla="*/ 247 w 319"/>
              <a:gd name="T39" fmla="*/ 238 h 296"/>
              <a:gd name="T40" fmla="*/ 247 w 319"/>
              <a:gd name="T41" fmla="*/ 224 h 296"/>
              <a:gd name="T42" fmla="*/ 319 w 319"/>
              <a:gd name="T43" fmla="*/ 224 h 296"/>
              <a:gd name="T44" fmla="*/ 319 w 319"/>
              <a:gd name="T45" fmla="*/ 296 h 296"/>
              <a:gd name="T46" fmla="*/ 247 w 319"/>
              <a:gd name="T47" fmla="*/ 296 h 296"/>
              <a:gd name="T48" fmla="*/ 247 w 319"/>
              <a:gd name="T49" fmla="*/ 267 h 296"/>
              <a:gd name="T50" fmla="*/ 198 w 319"/>
              <a:gd name="T51" fmla="*/ 255 h 296"/>
              <a:gd name="T52" fmla="*/ 205 w 319"/>
              <a:gd name="T53" fmla="*/ 240 h 296"/>
              <a:gd name="T54" fmla="*/ 80 w 319"/>
              <a:gd name="T55" fmla="*/ 159 h 296"/>
              <a:gd name="T56" fmla="*/ 80 w 319"/>
              <a:gd name="T57" fmla="*/ 208 h 296"/>
              <a:gd name="T58" fmla="*/ 0 w 319"/>
              <a:gd name="T59" fmla="*/ 208 h 296"/>
              <a:gd name="T60" fmla="*/ 0 w 319"/>
              <a:gd name="T61" fmla="*/ 88 h 296"/>
              <a:gd name="T62" fmla="*/ 80 w 319"/>
              <a:gd name="T63" fmla="*/ 88 h 296"/>
              <a:gd name="T64" fmla="*/ 80 w 319"/>
              <a:gd name="T65" fmla="*/ 136 h 296"/>
              <a:gd name="T66" fmla="*/ 205 w 319"/>
              <a:gd name="T67" fmla="*/ 55 h 296"/>
              <a:gd name="T68" fmla="*/ 198 w 319"/>
              <a:gd name="T69" fmla="*/ 40 h 296"/>
              <a:gd name="T70" fmla="*/ 248 w 319"/>
              <a:gd name="T71" fmla="*/ 28 h 296"/>
              <a:gd name="T72" fmla="*/ 248 w 319"/>
              <a:gd name="T73" fmla="*/ 0 h 296"/>
              <a:gd name="T74" fmla="*/ 319 w 319"/>
              <a:gd name="T75" fmla="*/ 0 h 296"/>
              <a:gd name="T76" fmla="*/ 319 w 319"/>
              <a:gd name="T77" fmla="*/ 7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9" h="296">
                <a:moveTo>
                  <a:pt x="319" y="72"/>
                </a:moveTo>
                <a:lnTo>
                  <a:pt x="247" y="72"/>
                </a:lnTo>
                <a:lnTo>
                  <a:pt x="247" y="57"/>
                </a:lnTo>
                <a:lnTo>
                  <a:pt x="225" y="85"/>
                </a:lnTo>
                <a:lnTo>
                  <a:pt x="215" y="71"/>
                </a:lnTo>
                <a:lnTo>
                  <a:pt x="113" y="136"/>
                </a:lnTo>
                <a:lnTo>
                  <a:pt x="200" y="136"/>
                </a:lnTo>
                <a:lnTo>
                  <a:pt x="200" y="120"/>
                </a:lnTo>
                <a:lnTo>
                  <a:pt x="248" y="138"/>
                </a:lnTo>
                <a:lnTo>
                  <a:pt x="248" y="112"/>
                </a:lnTo>
                <a:lnTo>
                  <a:pt x="319" y="112"/>
                </a:lnTo>
                <a:lnTo>
                  <a:pt x="319" y="184"/>
                </a:lnTo>
                <a:lnTo>
                  <a:pt x="247" y="184"/>
                </a:lnTo>
                <a:lnTo>
                  <a:pt x="247" y="157"/>
                </a:lnTo>
                <a:lnTo>
                  <a:pt x="199" y="175"/>
                </a:lnTo>
                <a:lnTo>
                  <a:pt x="199" y="160"/>
                </a:lnTo>
                <a:lnTo>
                  <a:pt x="113" y="160"/>
                </a:lnTo>
                <a:lnTo>
                  <a:pt x="216" y="224"/>
                </a:lnTo>
                <a:lnTo>
                  <a:pt x="225" y="209"/>
                </a:lnTo>
                <a:lnTo>
                  <a:pt x="247" y="238"/>
                </a:lnTo>
                <a:lnTo>
                  <a:pt x="247" y="224"/>
                </a:lnTo>
                <a:lnTo>
                  <a:pt x="319" y="224"/>
                </a:lnTo>
                <a:lnTo>
                  <a:pt x="319" y="296"/>
                </a:lnTo>
                <a:lnTo>
                  <a:pt x="247" y="296"/>
                </a:lnTo>
                <a:lnTo>
                  <a:pt x="247" y="267"/>
                </a:lnTo>
                <a:lnTo>
                  <a:pt x="198" y="255"/>
                </a:lnTo>
                <a:lnTo>
                  <a:pt x="205" y="240"/>
                </a:lnTo>
                <a:lnTo>
                  <a:pt x="80" y="159"/>
                </a:lnTo>
                <a:lnTo>
                  <a:pt x="80" y="208"/>
                </a:lnTo>
                <a:lnTo>
                  <a:pt x="0" y="208"/>
                </a:lnTo>
                <a:lnTo>
                  <a:pt x="0" y="88"/>
                </a:lnTo>
                <a:lnTo>
                  <a:pt x="80" y="88"/>
                </a:lnTo>
                <a:lnTo>
                  <a:pt x="80" y="136"/>
                </a:lnTo>
                <a:lnTo>
                  <a:pt x="205" y="55"/>
                </a:lnTo>
                <a:lnTo>
                  <a:pt x="198" y="40"/>
                </a:lnTo>
                <a:lnTo>
                  <a:pt x="248" y="28"/>
                </a:lnTo>
                <a:lnTo>
                  <a:pt x="248" y="0"/>
                </a:lnTo>
                <a:lnTo>
                  <a:pt x="319" y="0"/>
                </a:lnTo>
                <a:lnTo>
                  <a:pt x="319" y="72"/>
                </a:lnTo>
              </a:path>
            </a:pathLst>
          </a:custGeom>
          <a:solidFill>
            <a:srgbClr val="FFFFF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40" name="Text Box 544"/>
          <p:cNvSpPr txBox="1">
            <a:spLocks noChangeArrowheads="1"/>
          </p:cNvSpPr>
          <p:nvPr/>
        </p:nvSpPr>
        <p:spPr bwMode="auto">
          <a:xfrm>
            <a:off x="10234613" y="4143376"/>
            <a:ext cx="704850"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eaLnBrk="1" hangingPunct="1"/>
            <a:r>
              <a:rPr lang="en-US" altLang="ko-KR" sz="750">
                <a:solidFill>
                  <a:srgbClr val="000000"/>
                </a:solidFill>
                <a:ea typeface="굴림" panose="020B0600000101010101" pitchFamily="50" charset="-127"/>
              </a:rPr>
              <a:t>Elastic Load</a:t>
            </a:r>
          </a:p>
          <a:p>
            <a:pPr algn="ctr" eaLnBrk="1" hangingPunct="1"/>
            <a:r>
              <a:rPr lang="en-US" altLang="ko-KR" sz="750">
                <a:solidFill>
                  <a:srgbClr val="000000"/>
                </a:solidFill>
                <a:ea typeface="굴림" panose="020B0600000101010101" pitchFamily="50" charset="-127"/>
              </a:rPr>
              <a:t>Balancing</a:t>
            </a:r>
          </a:p>
        </p:txBody>
      </p:sp>
      <p:sp>
        <p:nvSpPr>
          <p:cNvPr id="4641" name="Freeform 545"/>
          <p:cNvSpPr>
            <a:spLocks noChangeArrowheads="1"/>
          </p:cNvSpPr>
          <p:nvPr/>
        </p:nvSpPr>
        <p:spPr bwMode="auto">
          <a:xfrm>
            <a:off x="13223082" y="7208045"/>
            <a:ext cx="76200" cy="100013"/>
          </a:xfrm>
          <a:custGeom>
            <a:avLst/>
            <a:gdLst>
              <a:gd name="T0" fmla="*/ 60 w 60"/>
              <a:gd name="T1" fmla="*/ 0 h 80"/>
              <a:gd name="T2" fmla="*/ 60 w 60"/>
              <a:gd name="T3" fmla="*/ 20 h 80"/>
              <a:gd name="T4" fmla="*/ 0 w 60"/>
              <a:gd name="T5" fmla="*/ 80 h 80"/>
              <a:gd name="T6" fmla="*/ 0 w 60"/>
              <a:gd name="T7" fmla="*/ 59 h 80"/>
              <a:gd name="T8" fmla="*/ 60 w 60"/>
              <a:gd name="T9" fmla="*/ 0 h 80"/>
            </a:gdLst>
            <a:ahLst/>
            <a:cxnLst>
              <a:cxn ang="0">
                <a:pos x="T0" y="T1"/>
              </a:cxn>
              <a:cxn ang="0">
                <a:pos x="T2" y="T3"/>
              </a:cxn>
              <a:cxn ang="0">
                <a:pos x="T4" y="T5"/>
              </a:cxn>
              <a:cxn ang="0">
                <a:pos x="T6" y="T7"/>
              </a:cxn>
              <a:cxn ang="0">
                <a:pos x="T8" y="T9"/>
              </a:cxn>
            </a:cxnLst>
            <a:rect l="0" t="0" r="r" b="b"/>
            <a:pathLst>
              <a:path w="60" h="80">
                <a:moveTo>
                  <a:pt x="60" y="0"/>
                </a:moveTo>
                <a:lnTo>
                  <a:pt x="60" y="20"/>
                </a:lnTo>
                <a:cubicBezTo>
                  <a:pt x="60" y="60"/>
                  <a:pt x="40" y="80"/>
                  <a:pt x="0" y="80"/>
                </a:cubicBezTo>
                <a:lnTo>
                  <a:pt x="0" y="59"/>
                </a:lnTo>
                <a:cubicBezTo>
                  <a:pt x="40" y="59"/>
                  <a:pt x="60" y="39"/>
                  <a:pt x="60" y="0"/>
                </a:cubicBezTo>
              </a:path>
            </a:pathLst>
          </a:custGeom>
          <a:solidFill>
            <a:srgbClr val="19486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42" name="Freeform 546"/>
          <p:cNvSpPr>
            <a:spLocks noChangeArrowheads="1"/>
          </p:cNvSpPr>
          <p:nvPr/>
        </p:nvSpPr>
        <p:spPr bwMode="auto">
          <a:xfrm>
            <a:off x="12849226" y="7274720"/>
            <a:ext cx="385763" cy="33338"/>
          </a:xfrm>
          <a:custGeom>
            <a:avLst/>
            <a:gdLst>
              <a:gd name="T0" fmla="*/ 310 w 310"/>
              <a:gd name="T1" fmla="*/ 0 h 27"/>
              <a:gd name="T2" fmla="*/ 300 w 310"/>
              <a:gd name="T3" fmla="*/ 27 h 27"/>
              <a:gd name="T4" fmla="*/ 0 w 310"/>
              <a:gd name="T5" fmla="*/ 27 h 27"/>
              <a:gd name="T6" fmla="*/ 0 w 310"/>
              <a:gd name="T7" fmla="*/ 6 h 27"/>
              <a:gd name="T8" fmla="*/ 310 w 310"/>
              <a:gd name="T9" fmla="*/ 0 h 27"/>
              <a:gd name="T10" fmla="*/ 310 w 310"/>
              <a:gd name="T11" fmla="*/ 0 h 27"/>
            </a:gdLst>
            <a:ahLst/>
            <a:cxnLst>
              <a:cxn ang="0">
                <a:pos x="T0" y="T1"/>
              </a:cxn>
              <a:cxn ang="0">
                <a:pos x="T2" y="T3"/>
              </a:cxn>
              <a:cxn ang="0">
                <a:pos x="T4" y="T5"/>
              </a:cxn>
              <a:cxn ang="0">
                <a:pos x="T6" y="T7"/>
              </a:cxn>
              <a:cxn ang="0">
                <a:pos x="T8" y="T9"/>
              </a:cxn>
              <a:cxn ang="0">
                <a:pos x="T10" y="T11"/>
              </a:cxn>
            </a:cxnLst>
            <a:rect l="0" t="0" r="r" b="b"/>
            <a:pathLst>
              <a:path w="310" h="27">
                <a:moveTo>
                  <a:pt x="310" y="0"/>
                </a:moveTo>
                <a:lnTo>
                  <a:pt x="300" y="27"/>
                </a:lnTo>
                <a:lnTo>
                  <a:pt x="0" y="27"/>
                </a:lnTo>
                <a:lnTo>
                  <a:pt x="0" y="6"/>
                </a:lnTo>
                <a:lnTo>
                  <a:pt x="310" y="0"/>
                </a:lnTo>
                <a:lnTo>
                  <a:pt x="310" y="0"/>
                </a:lnTo>
                <a:close/>
              </a:path>
            </a:pathLst>
          </a:custGeom>
          <a:solidFill>
            <a:srgbClr val="19486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43" name="Freeform 547"/>
          <p:cNvSpPr>
            <a:spLocks noChangeArrowheads="1"/>
          </p:cNvSpPr>
          <p:nvPr/>
        </p:nvSpPr>
        <p:spPr bwMode="auto">
          <a:xfrm>
            <a:off x="12775407" y="7208045"/>
            <a:ext cx="73818" cy="100013"/>
          </a:xfrm>
          <a:custGeom>
            <a:avLst/>
            <a:gdLst>
              <a:gd name="T0" fmla="*/ 60 w 60"/>
              <a:gd name="T1" fmla="*/ 59 h 80"/>
              <a:gd name="T2" fmla="*/ 60 w 60"/>
              <a:gd name="T3" fmla="*/ 80 h 80"/>
              <a:gd name="T4" fmla="*/ 0 w 60"/>
              <a:gd name="T5" fmla="*/ 20 h 80"/>
              <a:gd name="T6" fmla="*/ 0 w 60"/>
              <a:gd name="T7" fmla="*/ 0 h 80"/>
              <a:gd name="T8" fmla="*/ 60 w 60"/>
              <a:gd name="T9" fmla="*/ 59 h 80"/>
            </a:gdLst>
            <a:ahLst/>
            <a:cxnLst>
              <a:cxn ang="0">
                <a:pos x="T0" y="T1"/>
              </a:cxn>
              <a:cxn ang="0">
                <a:pos x="T2" y="T3"/>
              </a:cxn>
              <a:cxn ang="0">
                <a:pos x="T4" y="T5"/>
              </a:cxn>
              <a:cxn ang="0">
                <a:pos x="T6" y="T7"/>
              </a:cxn>
              <a:cxn ang="0">
                <a:pos x="T8" y="T9"/>
              </a:cxn>
            </a:cxnLst>
            <a:rect l="0" t="0" r="r" b="b"/>
            <a:pathLst>
              <a:path w="60" h="80">
                <a:moveTo>
                  <a:pt x="60" y="59"/>
                </a:moveTo>
                <a:lnTo>
                  <a:pt x="60" y="80"/>
                </a:lnTo>
                <a:cubicBezTo>
                  <a:pt x="20" y="80"/>
                  <a:pt x="0" y="60"/>
                  <a:pt x="0" y="20"/>
                </a:cubicBezTo>
                <a:lnTo>
                  <a:pt x="0" y="0"/>
                </a:lnTo>
                <a:cubicBezTo>
                  <a:pt x="0" y="39"/>
                  <a:pt x="20" y="59"/>
                  <a:pt x="60" y="59"/>
                </a:cubicBezTo>
              </a:path>
            </a:pathLst>
          </a:custGeom>
          <a:solidFill>
            <a:srgbClr val="19486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44" name="Freeform 548"/>
          <p:cNvSpPr>
            <a:spLocks noChangeArrowheads="1"/>
          </p:cNvSpPr>
          <p:nvPr/>
        </p:nvSpPr>
        <p:spPr bwMode="auto">
          <a:xfrm>
            <a:off x="12775407" y="6753226"/>
            <a:ext cx="523875" cy="528638"/>
          </a:xfrm>
          <a:custGeom>
            <a:avLst/>
            <a:gdLst>
              <a:gd name="T0" fmla="*/ 361 w 421"/>
              <a:gd name="T1" fmla="*/ 0 h 426"/>
              <a:gd name="T2" fmla="*/ 421 w 421"/>
              <a:gd name="T3" fmla="*/ 59 h 426"/>
              <a:gd name="T4" fmla="*/ 421 w 421"/>
              <a:gd name="T5" fmla="*/ 367 h 426"/>
              <a:gd name="T6" fmla="*/ 361 w 421"/>
              <a:gd name="T7" fmla="*/ 426 h 426"/>
              <a:gd name="T8" fmla="*/ 60 w 421"/>
              <a:gd name="T9" fmla="*/ 426 h 426"/>
              <a:gd name="T10" fmla="*/ 0 w 421"/>
              <a:gd name="T11" fmla="*/ 367 h 426"/>
              <a:gd name="T12" fmla="*/ 0 w 421"/>
              <a:gd name="T13" fmla="*/ 59 h 426"/>
              <a:gd name="T14" fmla="*/ 60 w 421"/>
              <a:gd name="T15" fmla="*/ 0 h 426"/>
              <a:gd name="T16" fmla="*/ 361 w 421"/>
              <a:gd name="T17"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1" h="426">
                <a:moveTo>
                  <a:pt x="361" y="0"/>
                </a:moveTo>
                <a:cubicBezTo>
                  <a:pt x="401" y="0"/>
                  <a:pt x="421" y="19"/>
                  <a:pt x="421" y="59"/>
                </a:cubicBezTo>
                <a:lnTo>
                  <a:pt x="421" y="367"/>
                </a:lnTo>
                <a:cubicBezTo>
                  <a:pt x="421" y="406"/>
                  <a:pt x="401" y="426"/>
                  <a:pt x="361" y="426"/>
                </a:cubicBezTo>
                <a:lnTo>
                  <a:pt x="60" y="426"/>
                </a:lnTo>
                <a:cubicBezTo>
                  <a:pt x="20" y="426"/>
                  <a:pt x="0" y="406"/>
                  <a:pt x="0" y="367"/>
                </a:cubicBezTo>
                <a:lnTo>
                  <a:pt x="0" y="59"/>
                </a:lnTo>
                <a:cubicBezTo>
                  <a:pt x="0" y="19"/>
                  <a:pt x="20" y="0"/>
                  <a:pt x="60" y="0"/>
                </a:cubicBezTo>
                <a:lnTo>
                  <a:pt x="361" y="0"/>
                </a:lnTo>
              </a:path>
            </a:pathLst>
          </a:custGeom>
          <a:solidFill>
            <a:srgbClr val="2E73B7"/>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45" name="Freeform 549"/>
          <p:cNvSpPr>
            <a:spLocks noChangeArrowheads="1"/>
          </p:cNvSpPr>
          <p:nvPr/>
        </p:nvSpPr>
        <p:spPr bwMode="auto">
          <a:xfrm>
            <a:off x="12844463" y="6815138"/>
            <a:ext cx="71438" cy="114300"/>
          </a:xfrm>
          <a:custGeom>
            <a:avLst/>
            <a:gdLst>
              <a:gd name="T0" fmla="*/ 57 w 57"/>
              <a:gd name="T1" fmla="*/ 58 h 92"/>
              <a:gd name="T2" fmla="*/ 57 w 57"/>
              <a:gd name="T3" fmla="*/ 60 h 92"/>
              <a:gd name="T4" fmla="*/ 29 w 57"/>
              <a:gd name="T5" fmla="*/ 92 h 92"/>
              <a:gd name="T6" fmla="*/ 0 w 57"/>
              <a:gd name="T7" fmla="*/ 46 h 92"/>
              <a:gd name="T8" fmla="*/ 29 w 57"/>
              <a:gd name="T9" fmla="*/ 0 h 92"/>
              <a:gd name="T10" fmla="*/ 52 w 57"/>
              <a:gd name="T11" fmla="*/ 10 h 92"/>
              <a:gd name="T12" fmla="*/ 56 w 57"/>
              <a:gd name="T13" fmla="*/ 27 h 92"/>
              <a:gd name="T14" fmla="*/ 56 w 57"/>
              <a:gd name="T15" fmla="*/ 29 h 92"/>
              <a:gd name="T16" fmla="*/ 42 w 57"/>
              <a:gd name="T17" fmla="*/ 29 h 92"/>
              <a:gd name="T18" fmla="*/ 42 w 57"/>
              <a:gd name="T19" fmla="*/ 27 h 92"/>
              <a:gd name="T20" fmla="*/ 29 w 57"/>
              <a:gd name="T21" fmla="*/ 10 h 92"/>
              <a:gd name="T22" fmla="*/ 14 w 57"/>
              <a:gd name="T23" fmla="*/ 45 h 92"/>
              <a:gd name="T24" fmla="*/ 29 w 57"/>
              <a:gd name="T25" fmla="*/ 81 h 92"/>
              <a:gd name="T26" fmla="*/ 42 w 57"/>
              <a:gd name="T27" fmla="*/ 60 h 92"/>
              <a:gd name="T28" fmla="*/ 42 w 57"/>
              <a:gd name="T29" fmla="*/ 58 h 92"/>
              <a:gd name="T30" fmla="*/ 57 w 57"/>
              <a:gd name="T31" fmla="*/ 5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 h="92">
                <a:moveTo>
                  <a:pt x="57" y="58"/>
                </a:moveTo>
                <a:lnTo>
                  <a:pt x="57" y="60"/>
                </a:lnTo>
                <a:cubicBezTo>
                  <a:pt x="57" y="81"/>
                  <a:pt x="47" y="92"/>
                  <a:pt x="29" y="92"/>
                </a:cubicBezTo>
                <a:cubicBezTo>
                  <a:pt x="9" y="92"/>
                  <a:pt x="0" y="76"/>
                  <a:pt x="0" y="46"/>
                </a:cubicBezTo>
                <a:cubicBezTo>
                  <a:pt x="0" y="15"/>
                  <a:pt x="9" y="0"/>
                  <a:pt x="29" y="0"/>
                </a:cubicBezTo>
                <a:cubicBezTo>
                  <a:pt x="40" y="0"/>
                  <a:pt x="48" y="3"/>
                  <a:pt x="52" y="10"/>
                </a:cubicBezTo>
                <a:cubicBezTo>
                  <a:pt x="55" y="14"/>
                  <a:pt x="56" y="20"/>
                  <a:pt x="56" y="27"/>
                </a:cubicBezTo>
                <a:lnTo>
                  <a:pt x="56" y="29"/>
                </a:lnTo>
                <a:lnTo>
                  <a:pt x="42" y="29"/>
                </a:lnTo>
                <a:lnTo>
                  <a:pt x="42" y="27"/>
                </a:lnTo>
                <a:cubicBezTo>
                  <a:pt x="42" y="16"/>
                  <a:pt x="38" y="10"/>
                  <a:pt x="29" y="10"/>
                </a:cubicBezTo>
                <a:cubicBezTo>
                  <a:pt x="19" y="10"/>
                  <a:pt x="14" y="22"/>
                  <a:pt x="14" y="45"/>
                </a:cubicBezTo>
                <a:cubicBezTo>
                  <a:pt x="14" y="69"/>
                  <a:pt x="19" y="81"/>
                  <a:pt x="29" y="81"/>
                </a:cubicBezTo>
                <a:cubicBezTo>
                  <a:pt x="38" y="81"/>
                  <a:pt x="42" y="74"/>
                  <a:pt x="42" y="60"/>
                </a:cubicBezTo>
                <a:lnTo>
                  <a:pt x="42" y="58"/>
                </a:lnTo>
                <a:lnTo>
                  <a:pt x="57" y="58"/>
                </a:lnTo>
              </a:path>
            </a:pathLst>
          </a:custGeom>
          <a:solidFill>
            <a:srgbClr val="FFFFF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46" name="Freeform 550"/>
          <p:cNvSpPr>
            <a:spLocks noChangeArrowheads="1"/>
          </p:cNvSpPr>
          <p:nvPr/>
        </p:nvSpPr>
        <p:spPr bwMode="auto">
          <a:xfrm>
            <a:off x="12918282" y="6817520"/>
            <a:ext cx="83343" cy="111918"/>
          </a:xfrm>
          <a:custGeom>
            <a:avLst/>
            <a:gdLst>
              <a:gd name="T0" fmla="*/ 25 w 67"/>
              <a:gd name="T1" fmla="*/ 0 h 88"/>
              <a:gd name="T2" fmla="*/ 43 w 67"/>
              <a:gd name="T3" fmla="*/ 0 h 88"/>
              <a:gd name="T4" fmla="*/ 67 w 67"/>
              <a:gd name="T5" fmla="*/ 88 h 88"/>
              <a:gd name="T6" fmla="*/ 52 w 67"/>
              <a:gd name="T7" fmla="*/ 88 h 88"/>
              <a:gd name="T8" fmla="*/ 46 w 67"/>
              <a:gd name="T9" fmla="*/ 66 h 88"/>
              <a:gd name="T10" fmla="*/ 20 w 67"/>
              <a:gd name="T11" fmla="*/ 66 h 88"/>
              <a:gd name="T12" fmla="*/ 14 w 67"/>
              <a:gd name="T13" fmla="*/ 88 h 88"/>
              <a:gd name="T14" fmla="*/ 0 w 67"/>
              <a:gd name="T15" fmla="*/ 88 h 88"/>
              <a:gd name="T16" fmla="*/ 25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25" y="0"/>
                </a:moveTo>
                <a:lnTo>
                  <a:pt x="43" y="0"/>
                </a:lnTo>
                <a:lnTo>
                  <a:pt x="67" y="88"/>
                </a:lnTo>
                <a:lnTo>
                  <a:pt x="52" y="88"/>
                </a:lnTo>
                <a:lnTo>
                  <a:pt x="46" y="66"/>
                </a:lnTo>
                <a:lnTo>
                  <a:pt x="20" y="66"/>
                </a:lnTo>
                <a:lnTo>
                  <a:pt x="14" y="88"/>
                </a:lnTo>
                <a:lnTo>
                  <a:pt x="0" y="88"/>
                </a:lnTo>
                <a:lnTo>
                  <a:pt x="25" y="0"/>
                </a:lnTo>
              </a:path>
            </a:pathLst>
          </a:custGeom>
          <a:solidFill>
            <a:srgbClr val="FFFFF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47" name="Freeform 551"/>
          <p:cNvSpPr>
            <a:spLocks noChangeArrowheads="1"/>
          </p:cNvSpPr>
          <p:nvPr/>
        </p:nvSpPr>
        <p:spPr bwMode="auto">
          <a:xfrm>
            <a:off x="12946857" y="6834188"/>
            <a:ext cx="26193" cy="52388"/>
          </a:xfrm>
          <a:custGeom>
            <a:avLst/>
            <a:gdLst>
              <a:gd name="T0" fmla="*/ 21 w 21"/>
              <a:gd name="T1" fmla="*/ 43 h 43"/>
              <a:gd name="T2" fmla="*/ 10 w 21"/>
              <a:gd name="T3" fmla="*/ 0 h 43"/>
              <a:gd name="T4" fmla="*/ 10 w 21"/>
              <a:gd name="T5" fmla="*/ 0 h 43"/>
              <a:gd name="T6" fmla="*/ 0 w 21"/>
              <a:gd name="T7" fmla="*/ 43 h 43"/>
              <a:gd name="T8" fmla="*/ 21 w 21"/>
              <a:gd name="T9" fmla="*/ 43 h 43"/>
            </a:gdLst>
            <a:ahLst/>
            <a:cxnLst>
              <a:cxn ang="0">
                <a:pos x="T0" y="T1"/>
              </a:cxn>
              <a:cxn ang="0">
                <a:pos x="T2" y="T3"/>
              </a:cxn>
              <a:cxn ang="0">
                <a:pos x="T4" y="T5"/>
              </a:cxn>
              <a:cxn ang="0">
                <a:pos x="T6" y="T7"/>
              </a:cxn>
              <a:cxn ang="0">
                <a:pos x="T8" y="T9"/>
              </a:cxn>
            </a:cxnLst>
            <a:rect l="0" t="0" r="r" b="b"/>
            <a:pathLst>
              <a:path w="21" h="43">
                <a:moveTo>
                  <a:pt x="21" y="43"/>
                </a:moveTo>
                <a:lnTo>
                  <a:pt x="10" y="0"/>
                </a:lnTo>
                <a:lnTo>
                  <a:pt x="10" y="0"/>
                </a:lnTo>
                <a:lnTo>
                  <a:pt x="0" y="43"/>
                </a:lnTo>
                <a:lnTo>
                  <a:pt x="21" y="43"/>
                </a:lnTo>
              </a:path>
            </a:pathLst>
          </a:custGeom>
          <a:solidFill>
            <a:srgbClr val="FFFFF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48" name="Freeform 552"/>
          <p:cNvSpPr>
            <a:spLocks noChangeArrowheads="1"/>
          </p:cNvSpPr>
          <p:nvPr/>
        </p:nvSpPr>
        <p:spPr bwMode="auto">
          <a:xfrm>
            <a:off x="13006388" y="6815138"/>
            <a:ext cx="71438" cy="114300"/>
          </a:xfrm>
          <a:custGeom>
            <a:avLst/>
            <a:gdLst>
              <a:gd name="T0" fmla="*/ 57 w 57"/>
              <a:gd name="T1" fmla="*/ 58 h 92"/>
              <a:gd name="T2" fmla="*/ 57 w 57"/>
              <a:gd name="T3" fmla="*/ 60 h 92"/>
              <a:gd name="T4" fmla="*/ 29 w 57"/>
              <a:gd name="T5" fmla="*/ 92 h 92"/>
              <a:gd name="T6" fmla="*/ 0 w 57"/>
              <a:gd name="T7" fmla="*/ 46 h 92"/>
              <a:gd name="T8" fmla="*/ 29 w 57"/>
              <a:gd name="T9" fmla="*/ 0 h 92"/>
              <a:gd name="T10" fmla="*/ 52 w 57"/>
              <a:gd name="T11" fmla="*/ 10 h 92"/>
              <a:gd name="T12" fmla="*/ 56 w 57"/>
              <a:gd name="T13" fmla="*/ 27 h 92"/>
              <a:gd name="T14" fmla="*/ 56 w 57"/>
              <a:gd name="T15" fmla="*/ 29 h 92"/>
              <a:gd name="T16" fmla="*/ 42 w 57"/>
              <a:gd name="T17" fmla="*/ 29 h 92"/>
              <a:gd name="T18" fmla="*/ 42 w 57"/>
              <a:gd name="T19" fmla="*/ 27 h 92"/>
              <a:gd name="T20" fmla="*/ 29 w 57"/>
              <a:gd name="T21" fmla="*/ 10 h 92"/>
              <a:gd name="T22" fmla="*/ 14 w 57"/>
              <a:gd name="T23" fmla="*/ 45 h 92"/>
              <a:gd name="T24" fmla="*/ 29 w 57"/>
              <a:gd name="T25" fmla="*/ 81 h 92"/>
              <a:gd name="T26" fmla="*/ 42 w 57"/>
              <a:gd name="T27" fmla="*/ 60 h 92"/>
              <a:gd name="T28" fmla="*/ 42 w 57"/>
              <a:gd name="T29" fmla="*/ 58 h 92"/>
              <a:gd name="T30" fmla="*/ 57 w 57"/>
              <a:gd name="T31" fmla="*/ 5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 h="92">
                <a:moveTo>
                  <a:pt x="57" y="58"/>
                </a:moveTo>
                <a:lnTo>
                  <a:pt x="57" y="60"/>
                </a:lnTo>
                <a:cubicBezTo>
                  <a:pt x="57" y="81"/>
                  <a:pt x="47" y="92"/>
                  <a:pt x="29" y="92"/>
                </a:cubicBezTo>
                <a:cubicBezTo>
                  <a:pt x="9" y="92"/>
                  <a:pt x="0" y="76"/>
                  <a:pt x="0" y="46"/>
                </a:cubicBezTo>
                <a:cubicBezTo>
                  <a:pt x="0" y="15"/>
                  <a:pt x="9" y="0"/>
                  <a:pt x="29" y="0"/>
                </a:cubicBezTo>
                <a:cubicBezTo>
                  <a:pt x="40" y="0"/>
                  <a:pt x="48" y="3"/>
                  <a:pt x="52" y="10"/>
                </a:cubicBezTo>
                <a:cubicBezTo>
                  <a:pt x="55" y="14"/>
                  <a:pt x="56" y="20"/>
                  <a:pt x="56" y="27"/>
                </a:cubicBezTo>
                <a:lnTo>
                  <a:pt x="56" y="29"/>
                </a:lnTo>
                <a:lnTo>
                  <a:pt x="42" y="29"/>
                </a:lnTo>
                <a:lnTo>
                  <a:pt x="42" y="27"/>
                </a:lnTo>
                <a:cubicBezTo>
                  <a:pt x="42" y="16"/>
                  <a:pt x="37" y="10"/>
                  <a:pt x="29" y="10"/>
                </a:cubicBezTo>
                <a:cubicBezTo>
                  <a:pt x="19" y="10"/>
                  <a:pt x="14" y="22"/>
                  <a:pt x="14" y="45"/>
                </a:cubicBezTo>
                <a:cubicBezTo>
                  <a:pt x="14" y="69"/>
                  <a:pt x="19" y="81"/>
                  <a:pt x="29" y="81"/>
                </a:cubicBezTo>
                <a:cubicBezTo>
                  <a:pt x="38" y="81"/>
                  <a:pt x="42" y="74"/>
                  <a:pt x="42" y="60"/>
                </a:cubicBezTo>
                <a:lnTo>
                  <a:pt x="42" y="58"/>
                </a:lnTo>
                <a:lnTo>
                  <a:pt x="57" y="58"/>
                </a:lnTo>
              </a:path>
            </a:pathLst>
          </a:custGeom>
          <a:solidFill>
            <a:srgbClr val="FFFFF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49" name="Freeform 553"/>
          <p:cNvSpPr>
            <a:spLocks noChangeArrowheads="1"/>
          </p:cNvSpPr>
          <p:nvPr/>
        </p:nvSpPr>
        <p:spPr bwMode="auto">
          <a:xfrm>
            <a:off x="13089732" y="6817520"/>
            <a:ext cx="66675" cy="111918"/>
          </a:xfrm>
          <a:custGeom>
            <a:avLst/>
            <a:gdLst>
              <a:gd name="T0" fmla="*/ 0 w 54"/>
              <a:gd name="T1" fmla="*/ 0 h 88"/>
              <a:gd name="T2" fmla="*/ 14 w 54"/>
              <a:gd name="T3" fmla="*/ 0 h 88"/>
              <a:gd name="T4" fmla="*/ 14 w 54"/>
              <a:gd name="T5" fmla="*/ 35 h 88"/>
              <a:gd name="T6" fmla="*/ 40 w 54"/>
              <a:gd name="T7" fmla="*/ 35 h 88"/>
              <a:gd name="T8" fmla="*/ 40 w 54"/>
              <a:gd name="T9" fmla="*/ 0 h 88"/>
              <a:gd name="T10" fmla="*/ 54 w 54"/>
              <a:gd name="T11" fmla="*/ 0 h 88"/>
              <a:gd name="T12" fmla="*/ 54 w 54"/>
              <a:gd name="T13" fmla="*/ 88 h 88"/>
              <a:gd name="T14" fmla="*/ 40 w 54"/>
              <a:gd name="T15" fmla="*/ 88 h 88"/>
              <a:gd name="T16" fmla="*/ 40 w 54"/>
              <a:gd name="T17" fmla="*/ 47 h 88"/>
              <a:gd name="T18" fmla="*/ 14 w 54"/>
              <a:gd name="T19" fmla="*/ 47 h 88"/>
              <a:gd name="T20" fmla="*/ 14 w 54"/>
              <a:gd name="T21" fmla="*/ 88 h 88"/>
              <a:gd name="T22" fmla="*/ 0 w 54"/>
              <a:gd name="T23" fmla="*/ 88 h 88"/>
              <a:gd name="T24" fmla="*/ 0 w 54"/>
              <a:gd name="T2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88">
                <a:moveTo>
                  <a:pt x="0" y="0"/>
                </a:moveTo>
                <a:lnTo>
                  <a:pt x="14" y="0"/>
                </a:lnTo>
                <a:lnTo>
                  <a:pt x="14" y="35"/>
                </a:lnTo>
                <a:lnTo>
                  <a:pt x="40" y="35"/>
                </a:lnTo>
                <a:lnTo>
                  <a:pt x="40" y="0"/>
                </a:lnTo>
                <a:lnTo>
                  <a:pt x="54" y="0"/>
                </a:lnTo>
                <a:lnTo>
                  <a:pt x="54" y="88"/>
                </a:lnTo>
                <a:lnTo>
                  <a:pt x="40" y="88"/>
                </a:lnTo>
                <a:lnTo>
                  <a:pt x="40" y="47"/>
                </a:lnTo>
                <a:lnTo>
                  <a:pt x="14" y="47"/>
                </a:lnTo>
                <a:lnTo>
                  <a:pt x="14" y="88"/>
                </a:lnTo>
                <a:lnTo>
                  <a:pt x="0" y="88"/>
                </a:lnTo>
                <a:lnTo>
                  <a:pt x="0" y="0"/>
                </a:lnTo>
              </a:path>
            </a:pathLst>
          </a:custGeom>
          <a:solidFill>
            <a:srgbClr val="FFFFF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50" name="Freeform 554"/>
          <p:cNvSpPr>
            <a:spLocks noChangeArrowheads="1"/>
          </p:cNvSpPr>
          <p:nvPr/>
        </p:nvSpPr>
        <p:spPr bwMode="auto">
          <a:xfrm>
            <a:off x="13175458" y="6817520"/>
            <a:ext cx="61913" cy="111918"/>
          </a:xfrm>
          <a:custGeom>
            <a:avLst/>
            <a:gdLst>
              <a:gd name="T0" fmla="*/ 0 w 49"/>
              <a:gd name="T1" fmla="*/ 0 h 88"/>
              <a:gd name="T2" fmla="*/ 48 w 49"/>
              <a:gd name="T3" fmla="*/ 0 h 88"/>
              <a:gd name="T4" fmla="*/ 48 w 49"/>
              <a:gd name="T5" fmla="*/ 11 h 88"/>
              <a:gd name="T6" fmla="*/ 14 w 49"/>
              <a:gd name="T7" fmla="*/ 11 h 88"/>
              <a:gd name="T8" fmla="*/ 14 w 49"/>
              <a:gd name="T9" fmla="*/ 36 h 88"/>
              <a:gd name="T10" fmla="*/ 46 w 49"/>
              <a:gd name="T11" fmla="*/ 36 h 88"/>
              <a:gd name="T12" fmla="*/ 46 w 49"/>
              <a:gd name="T13" fmla="*/ 48 h 88"/>
              <a:gd name="T14" fmla="*/ 14 w 49"/>
              <a:gd name="T15" fmla="*/ 48 h 88"/>
              <a:gd name="T16" fmla="*/ 14 w 49"/>
              <a:gd name="T17" fmla="*/ 76 h 88"/>
              <a:gd name="T18" fmla="*/ 49 w 49"/>
              <a:gd name="T19" fmla="*/ 76 h 88"/>
              <a:gd name="T20" fmla="*/ 49 w 49"/>
              <a:gd name="T21" fmla="*/ 88 h 88"/>
              <a:gd name="T22" fmla="*/ 0 w 49"/>
              <a:gd name="T23" fmla="*/ 88 h 88"/>
              <a:gd name="T24" fmla="*/ 0 w 49"/>
              <a:gd name="T2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88">
                <a:moveTo>
                  <a:pt x="0" y="0"/>
                </a:moveTo>
                <a:lnTo>
                  <a:pt x="48" y="0"/>
                </a:lnTo>
                <a:lnTo>
                  <a:pt x="48" y="11"/>
                </a:lnTo>
                <a:lnTo>
                  <a:pt x="14" y="11"/>
                </a:lnTo>
                <a:lnTo>
                  <a:pt x="14" y="36"/>
                </a:lnTo>
                <a:lnTo>
                  <a:pt x="46" y="36"/>
                </a:lnTo>
                <a:lnTo>
                  <a:pt x="46" y="48"/>
                </a:lnTo>
                <a:lnTo>
                  <a:pt x="14" y="48"/>
                </a:lnTo>
                <a:lnTo>
                  <a:pt x="14" y="76"/>
                </a:lnTo>
                <a:lnTo>
                  <a:pt x="49" y="76"/>
                </a:lnTo>
                <a:lnTo>
                  <a:pt x="49" y="88"/>
                </a:lnTo>
                <a:lnTo>
                  <a:pt x="0" y="88"/>
                </a:lnTo>
                <a:lnTo>
                  <a:pt x="0" y="0"/>
                </a:lnTo>
              </a:path>
            </a:pathLst>
          </a:custGeom>
          <a:solidFill>
            <a:srgbClr val="FFFFF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51" name="Text Box 555"/>
          <p:cNvSpPr txBox="1">
            <a:spLocks noChangeArrowheads="1"/>
          </p:cNvSpPr>
          <p:nvPr/>
        </p:nvSpPr>
        <p:spPr bwMode="auto">
          <a:xfrm>
            <a:off x="12684920" y="7358063"/>
            <a:ext cx="704850"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eaLnBrk="1" hangingPunct="1"/>
            <a:r>
              <a:rPr lang="en-US" altLang="ko-KR" sz="750">
                <a:solidFill>
                  <a:srgbClr val="000000"/>
                </a:solidFill>
                <a:ea typeface="굴림" panose="020B0600000101010101" pitchFamily="50" charset="-127"/>
              </a:rPr>
              <a:t>ElastiCache</a:t>
            </a:r>
          </a:p>
          <a:p>
            <a:pPr algn="ctr" eaLnBrk="1" hangingPunct="1"/>
            <a:r>
              <a:rPr lang="en-US" altLang="ko-KR" sz="750">
                <a:solidFill>
                  <a:srgbClr val="000000"/>
                </a:solidFill>
                <a:ea typeface="굴림" panose="020B0600000101010101" pitchFamily="50" charset="-127"/>
              </a:rPr>
              <a:t>Cache Node</a:t>
            </a:r>
          </a:p>
        </p:txBody>
      </p:sp>
      <p:sp>
        <p:nvSpPr>
          <p:cNvPr id="4652" name="Freeform 556"/>
          <p:cNvSpPr>
            <a:spLocks noChangeArrowheads="1"/>
          </p:cNvSpPr>
          <p:nvPr/>
        </p:nvSpPr>
        <p:spPr bwMode="auto">
          <a:xfrm>
            <a:off x="8208170" y="7208045"/>
            <a:ext cx="73818" cy="100013"/>
          </a:xfrm>
          <a:custGeom>
            <a:avLst/>
            <a:gdLst>
              <a:gd name="T0" fmla="*/ 60 w 60"/>
              <a:gd name="T1" fmla="*/ 0 h 80"/>
              <a:gd name="T2" fmla="*/ 60 w 60"/>
              <a:gd name="T3" fmla="*/ 20 h 80"/>
              <a:gd name="T4" fmla="*/ 0 w 60"/>
              <a:gd name="T5" fmla="*/ 80 h 80"/>
              <a:gd name="T6" fmla="*/ 0 w 60"/>
              <a:gd name="T7" fmla="*/ 59 h 80"/>
              <a:gd name="T8" fmla="*/ 60 w 60"/>
              <a:gd name="T9" fmla="*/ 0 h 80"/>
            </a:gdLst>
            <a:ahLst/>
            <a:cxnLst>
              <a:cxn ang="0">
                <a:pos x="T0" y="T1"/>
              </a:cxn>
              <a:cxn ang="0">
                <a:pos x="T2" y="T3"/>
              </a:cxn>
              <a:cxn ang="0">
                <a:pos x="T4" y="T5"/>
              </a:cxn>
              <a:cxn ang="0">
                <a:pos x="T6" y="T7"/>
              </a:cxn>
              <a:cxn ang="0">
                <a:pos x="T8" y="T9"/>
              </a:cxn>
            </a:cxnLst>
            <a:rect l="0" t="0" r="r" b="b"/>
            <a:pathLst>
              <a:path w="60" h="80">
                <a:moveTo>
                  <a:pt x="60" y="0"/>
                </a:moveTo>
                <a:lnTo>
                  <a:pt x="60" y="20"/>
                </a:lnTo>
                <a:cubicBezTo>
                  <a:pt x="60" y="60"/>
                  <a:pt x="40" y="80"/>
                  <a:pt x="0" y="80"/>
                </a:cubicBezTo>
                <a:lnTo>
                  <a:pt x="0" y="59"/>
                </a:lnTo>
                <a:cubicBezTo>
                  <a:pt x="40" y="59"/>
                  <a:pt x="60" y="39"/>
                  <a:pt x="60" y="0"/>
                </a:cubicBezTo>
              </a:path>
            </a:pathLst>
          </a:custGeom>
          <a:solidFill>
            <a:srgbClr val="19486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53" name="Freeform 557"/>
          <p:cNvSpPr>
            <a:spLocks noChangeArrowheads="1"/>
          </p:cNvSpPr>
          <p:nvPr/>
        </p:nvSpPr>
        <p:spPr bwMode="auto">
          <a:xfrm>
            <a:off x="7834313" y="7274720"/>
            <a:ext cx="385763" cy="33338"/>
          </a:xfrm>
          <a:custGeom>
            <a:avLst/>
            <a:gdLst>
              <a:gd name="T0" fmla="*/ 310 w 310"/>
              <a:gd name="T1" fmla="*/ 0 h 27"/>
              <a:gd name="T2" fmla="*/ 300 w 310"/>
              <a:gd name="T3" fmla="*/ 27 h 27"/>
              <a:gd name="T4" fmla="*/ 0 w 310"/>
              <a:gd name="T5" fmla="*/ 27 h 27"/>
              <a:gd name="T6" fmla="*/ 0 w 310"/>
              <a:gd name="T7" fmla="*/ 6 h 27"/>
              <a:gd name="T8" fmla="*/ 310 w 310"/>
              <a:gd name="T9" fmla="*/ 0 h 27"/>
              <a:gd name="T10" fmla="*/ 310 w 310"/>
              <a:gd name="T11" fmla="*/ 0 h 27"/>
            </a:gdLst>
            <a:ahLst/>
            <a:cxnLst>
              <a:cxn ang="0">
                <a:pos x="T0" y="T1"/>
              </a:cxn>
              <a:cxn ang="0">
                <a:pos x="T2" y="T3"/>
              </a:cxn>
              <a:cxn ang="0">
                <a:pos x="T4" y="T5"/>
              </a:cxn>
              <a:cxn ang="0">
                <a:pos x="T6" y="T7"/>
              </a:cxn>
              <a:cxn ang="0">
                <a:pos x="T8" y="T9"/>
              </a:cxn>
              <a:cxn ang="0">
                <a:pos x="T10" y="T11"/>
              </a:cxn>
            </a:cxnLst>
            <a:rect l="0" t="0" r="r" b="b"/>
            <a:pathLst>
              <a:path w="310" h="27">
                <a:moveTo>
                  <a:pt x="310" y="0"/>
                </a:moveTo>
                <a:lnTo>
                  <a:pt x="300" y="27"/>
                </a:lnTo>
                <a:lnTo>
                  <a:pt x="0" y="27"/>
                </a:lnTo>
                <a:lnTo>
                  <a:pt x="0" y="6"/>
                </a:lnTo>
                <a:lnTo>
                  <a:pt x="310" y="0"/>
                </a:lnTo>
                <a:lnTo>
                  <a:pt x="310" y="0"/>
                </a:lnTo>
                <a:close/>
              </a:path>
            </a:pathLst>
          </a:custGeom>
          <a:solidFill>
            <a:srgbClr val="19486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54" name="Freeform 558"/>
          <p:cNvSpPr>
            <a:spLocks noChangeArrowheads="1"/>
          </p:cNvSpPr>
          <p:nvPr/>
        </p:nvSpPr>
        <p:spPr bwMode="auto">
          <a:xfrm>
            <a:off x="7758113" y="7208045"/>
            <a:ext cx="76200" cy="100013"/>
          </a:xfrm>
          <a:custGeom>
            <a:avLst/>
            <a:gdLst>
              <a:gd name="T0" fmla="*/ 60 w 60"/>
              <a:gd name="T1" fmla="*/ 59 h 80"/>
              <a:gd name="T2" fmla="*/ 60 w 60"/>
              <a:gd name="T3" fmla="*/ 80 h 80"/>
              <a:gd name="T4" fmla="*/ 0 w 60"/>
              <a:gd name="T5" fmla="*/ 20 h 80"/>
              <a:gd name="T6" fmla="*/ 0 w 60"/>
              <a:gd name="T7" fmla="*/ 0 h 80"/>
              <a:gd name="T8" fmla="*/ 60 w 60"/>
              <a:gd name="T9" fmla="*/ 59 h 80"/>
            </a:gdLst>
            <a:ahLst/>
            <a:cxnLst>
              <a:cxn ang="0">
                <a:pos x="T0" y="T1"/>
              </a:cxn>
              <a:cxn ang="0">
                <a:pos x="T2" y="T3"/>
              </a:cxn>
              <a:cxn ang="0">
                <a:pos x="T4" y="T5"/>
              </a:cxn>
              <a:cxn ang="0">
                <a:pos x="T6" y="T7"/>
              </a:cxn>
              <a:cxn ang="0">
                <a:pos x="T8" y="T9"/>
              </a:cxn>
            </a:cxnLst>
            <a:rect l="0" t="0" r="r" b="b"/>
            <a:pathLst>
              <a:path w="60" h="80">
                <a:moveTo>
                  <a:pt x="60" y="59"/>
                </a:moveTo>
                <a:lnTo>
                  <a:pt x="60" y="80"/>
                </a:lnTo>
                <a:cubicBezTo>
                  <a:pt x="20" y="80"/>
                  <a:pt x="0" y="60"/>
                  <a:pt x="0" y="20"/>
                </a:cubicBezTo>
                <a:lnTo>
                  <a:pt x="0" y="0"/>
                </a:lnTo>
                <a:cubicBezTo>
                  <a:pt x="0" y="39"/>
                  <a:pt x="20" y="59"/>
                  <a:pt x="60" y="59"/>
                </a:cubicBezTo>
              </a:path>
            </a:pathLst>
          </a:custGeom>
          <a:solidFill>
            <a:srgbClr val="19486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55" name="Freeform 559"/>
          <p:cNvSpPr>
            <a:spLocks noChangeArrowheads="1"/>
          </p:cNvSpPr>
          <p:nvPr/>
        </p:nvSpPr>
        <p:spPr bwMode="auto">
          <a:xfrm>
            <a:off x="7758113" y="6753226"/>
            <a:ext cx="523875" cy="528638"/>
          </a:xfrm>
          <a:custGeom>
            <a:avLst/>
            <a:gdLst>
              <a:gd name="T0" fmla="*/ 361 w 421"/>
              <a:gd name="T1" fmla="*/ 0 h 426"/>
              <a:gd name="T2" fmla="*/ 421 w 421"/>
              <a:gd name="T3" fmla="*/ 59 h 426"/>
              <a:gd name="T4" fmla="*/ 421 w 421"/>
              <a:gd name="T5" fmla="*/ 367 h 426"/>
              <a:gd name="T6" fmla="*/ 361 w 421"/>
              <a:gd name="T7" fmla="*/ 426 h 426"/>
              <a:gd name="T8" fmla="*/ 60 w 421"/>
              <a:gd name="T9" fmla="*/ 426 h 426"/>
              <a:gd name="T10" fmla="*/ 0 w 421"/>
              <a:gd name="T11" fmla="*/ 367 h 426"/>
              <a:gd name="T12" fmla="*/ 0 w 421"/>
              <a:gd name="T13" fmla="*/ 59 h 426"/>
              <a:gd name="T14" fmla="*/ 60 w 421"/>
              <a:gd name="T15" fmla="*/ 0 h 426"/>
              <a:gd name="T16" fmla="*/ 361 w 421"/>
              <a:gd name="T17"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1" h="426">
                <a:moveTo>
                  <a:pt x="361" y="0"/>
                </a:moveTo>
                <a:cubicBezTo>
                  <a:pt x="401" y="0"/>
                  <a:pt x="421" y="19"/>
                  <a:pt x="421" y="59"/>
                </a:cubicBezTo>
                <a:lnTo>
                  <a:pt x="421" y="367"/>
                </a:lnTo>
                <a:cubicBezTo>
                  <a:pt x="421" y="406"/>
                  <a:pt x="401" y="426"/>
                  <a:pt x="361" y="426"/>
                </a:cubicBezTo>
                <a:lnTo>
                  <a:pt x="60" y="426"/>
                </a:lnTo>
                <a:cubicBezTo>
                  <a:pt x="20" y="426"/>
                  <a:pt x="0" y="406"/>
                  <a:pt x="0" y="367"/>
                </a:cubicBezTo>
                <a:lnTo>
                  <a:pt x="0" y="59"/>
                </a:lnTo>
                <a:cubicBezTo>
                  <a:pt x="0" y="19"/>
                  <a:pt x="20" y="0"/>
                  <a:pt x="60" y="0"/>
                </a:cubicBezTo>
                <a:lnTo>
                  <a:pt x="361" y="0"/>
                </a:lnTo>
              </a:path>
            </a:pathLst>
          </a:custGeom>
          <a:solidFill>
            <a:srgbClr val="2E73B7"/>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56" name="Freeform 560"/>
          <p:cNvSpPr>
            <a:spLocks noChangeArrowheads="1"/>
          </p:cNvSpPr>
          <p:nvPr/>
        </p:nvSpPr>
        <p:spPr bwMode="auto">
          <a:xfrm>
            <a:off x="7829550" y="6815138"/>
            <a:ext cx="69057" cy="114300"/>
          </a:xfrm>
          <a:custGeom>
            <a:avLst/>
            <a:gdLst>
              <a:gd name="T0" fmla="*/ 57 w 57"/>
              <a:gd name="T1" fmla="*/ 58 h 92"/>
              <a:gd name="T2" fmla="*/ 57 w 57"/>
              <a:gd name="T3" fmla="*/ 60 h 92"/>
              <a:gd name="T4" fmla="*/ 29 w 57"/>
              <a:gd name="T5" fmla="*/ 92 h 92"/>
              <a:gd name="T6" fmla="*/ 0 w 57"/>
              <a:gd name="T7" fmla="*/ 46 h 92"/>
              <a:gd name="T8" fmla="*/ 29 w 57"/>
              <a:gd name="T9" fmla="*/ 0 h 92"/>
              <a:gd name="T10" fmla="*/ 52 w 57"/>
              <a:gd name="T11" fmla="*/ 10 h 92"/>
              <a:gd name="T12" fmla="*/ 56 w 57"/>
              <a:gd name="T13" fmla="*/ 27 h 92"/>
              <a:gd name="T14" fmla="*/ 56 w 57"/>
              <a:gd name="T15" fmla="*/ 29 h 92"/>
              <a:gd name="T16" fmla="*/ 42 w 57"/>
              <a:gd name="T17" fmla="*/ 29 h 92"/>
              <a:gd name="T18" fmla="*/ 42 w 57"/>
              <a:gd name="T19" fmla="*/ 27 h 92"/>
              <a:gd name="T20" fmla="*/ 29 w 57"/>
              <a:gd name="T21" fmla="*/ 10 h 92"/>
              <a:gd name="T22" fmla="*/ 14 w 57"/>
              <a:gd name="T23" fmla="*/ 45 h 92"/>
              <a:gd name="T24" fmla="*/ 29 w 57"/>
              <a:gd name="T25" fmla="*/ 81 h 92"/>
              <a:gd name="T26" fmla="*/ 42 w 57"/>
              <a:gd name="T27" fmla="*/ 60 h 92"/>
              <a:gd name="T28" fmla="*/ 42 w 57"/>
              <a:gd name="T29" fmla="*/ 58 h 92"/>
              <a:gd name="T30" fmla="*/ 57 w 57"/>
              <a:gd name="T31" fmla="*/ 5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 h="92">
                <a:moveTo>
                  <a:pt x="57" y="58"/>
                </a:moveTo>
                <a:lnTo>
                  <a:pt x="57" y="60"/>
                </a:lnTo>
                <a:cubicBezTo>
                  <a:pt x="57" y="81"/>
                  <a:pt x="47" y="92"/>
                  <a:pt x="29" y="92"/>
                </a:cubicBezTo>
                <a:cubicBezTo>
                  <a:pt x="9" y="92"/>
                  <a:pt x="0" y="76"/>
                  <a:pt x="0" y="46"/>
                </a:cubicBezTo>
                <a:cubicBezTo>
                  <a:pt x="0" y="15"/>
                  <a:pt x="9" y="0"/>
                  <a:pt x="29" y="0"/>
                </a:cubicBezTo>
                <a:cubicBezTo>
                  <a:pt x="40" y="0"/>
                  <a:pt x="48" y="3"/>
                  <a:pt x="52" y="10"/>
                </a:cubicBezTo>
                <a:cubicBezTo>
                  <a:pt x="55" y="14"/>
                  <a:pt x="56" y="20"/>
                  <a:pt x="56" y="27"/>
                </a:cubicBezTo>
                <a:lnTo>
                  <a:pt x="56" y="29"/>
                </a:lnTo>
                <a:lnTo>
                  <a:pt x="42" y="29"/>
                </a:lnTo>
                <a:lnTo>
                  <a:pt x="42" y="27"/>
                </a:lnTo>
                <a:cubicBezTo>
                  <a:pt x="42" y="16"/>
                  <a:pt x="38" y="10"/>
                  <a:pt x="29" y="10"/>
                </a:cubicBezTo>
                <a:cubicBezTo>
                  <a:pt x="19" y="10"/>
                  <a:pt x="14" y="22"/>
                  <a:pt x="14" y="45"/>
                </a:cubicBezTo>
                <a:cubicBezTo>
                  <a:pt x="14" y="69"/>
                  <a:pt x="19" y="81"/>
                  <a:pt x="29" y="81"/>
                </a:cubicBezTo>
                <a:cubicBezTo>
                  <a:pt x="38" y="81"/>
                  <a:pt x="42" y="74"/>
                  <a:pt x="42" y="60"/>
                </a:cubicBezTo>
                <a:lnTo>
                  <a:pt x="42" y="58"/>
                </a:lnTo>
                <a:lnTo>
                  <a:pt x="57" y="58"/>
                </a:lnTo>
              </a:path>
            </a:pathLst>
          </a:custGeom>
          <a:solidFill>
            <a:srgbClr val="FFFFF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57" name="Freeform 561"/>
          <p:cNvSpPr>
            <a:spLocks noChangeArrowheads="1"/>
          </p:cNvSpPr>
          <p:nvPr/>
        </p:nvSpPr>
        <p:spPr bwMode="auto">
          <a:xfrm>
            <a:off x="7900988" y="6817520"/>
            <a:ext cx="83345" cy="111918"/>
          </a:xfrm>
          <a:custGeom>
            <a:avLst/>
            <a:gdLst>
              <a:gd name="T0" fmla="*/ 25 w 67"/>
              <a:gd name="T1" fmla="*/ 0 h 88"/>
              <a:gd name="T2" fmla="*/ 43 w 67"/>
              <a:gd name="T3" fmla="*/ 0 h 88"/>
              <a:gd name="T4" fmla="*/ 67 w 67"/>
              <a:gd name="T5" fmla="*/ 88 h 88"/>
              <a:gd name="T6" fmla="*/ 52 w 67"/>
              <a:gd name="T7" fmla="*/ 88 h 88"/>
              <a:gd name="T8" fmla="*/ 46 w 67"/>
              <a:gd name="T9" fmla="*/ 66 h 88"/>
              <a:gd name="T10" fmla="*/ 20 w 67"/>
              <a:gd name="T11" fmla="*/ 66 h 88"/>
              <a:gd name="T12" fmla="*/ 14 w 67"/>
              <a:gd name="T13" fmla="*/ 88 h 88"/>
              <a:gd name="T14" fmla="*/ 0 w 67"/>
              <a:gd name="T15" fmla="*/ 88 h 88"/>
              <a:gd name="T16" fmla="*/ 25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25" y="0"/>
                </a:moveTo>
                <a:lnTo>
                  <a:pt x="43" y="0"/>
                </a:lnTo>
                <a:lnTo>
                  <a:pt x="67" y="88"/>
                </a:lnTo>
                <a:lnTo>
                  <a:pt x="52" y="88"/>
                </a:lnTo>
                <a:lnTo>
                  <a:pt x="46" y="66"/>
                </a:lnTo>
                <a:lnTo>
                  <a:pt x="20" y="66"/>
                </a:lnTo>
                <a:lnTo>
                  <a:pt x="14" y="88"/>
                </a:lnTo>
                <a:lnTo>
                  <a:pt x="0" y="88"/>
                </a:lnTo>
                <a:lnTo>
                  <a:pt x="25" y="0"/>
                </a:lnTo>
              </a:path>
            </a:pathLst>
          </a:custGeom>
          <a:solidFill>
            <a:srgbClr val="FFFFF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58" name="Freeform 562"/>
          <p:cNvSpPr>
            <a:spLocks noChangeArrowheads="1"/>
          </p:cNvSpPr>
          <p:nvPr/>
        </p:nvSpPr>
        <p:spPr bwMode="auto">
          <a:xfrm>
            <a:off x="7929563" y="6834188"/>
            <a:ext cx="26195" cy="52388"/>
          </a:xfrm>
          <a:custGeom>
            <a:avLst/>
            <a:gdLst>
              <a:gd name="T0" fmla="*/ 21 w 21"/>
              <a:gd name="T1" fmla="*/ 43 h 43"/>
              <a:gd name="T2" fmla="*/ 10 w 21"/>
              <a:gd name="T3" fmla="*/ 0 h 43"/>
              <a:gd name="T4" fmla="*/ 10 w 21"/>
              <a:gd name="T5" fmla="*/ 0 h 43"/>
              <a:gd name="T6" fmla="*/ 0 w 21"/>
              <a:gd name="T7" fmla="*/ 43 h 43"/>
              <a:gd name="T8" fmla="*/ 21 w 21"/>
              <a:gd name="T9" fmla="*/ 43 h 43"/>
            </a:gdLst>
            <a:ahLst/>
            <a:cxnLst>
              <a:cxn ang="0">
                <a:pos x="T0" y="T1"/>
              </a:cxn>
              <a:cxn ang="0">
                <a:pos x="T2" y="T3"/>
              </a:cxn>
              <a:cxn ang="0">
                <a:pos x="T4" y="T5"/>
              </a:cxn>
              <a:cxn ang="0">
                <a:pos x="T6" y="T7"/>
              </a:cxn>
              <a:cxn ang="0">
                <a:pos x="T8" y="T9"/>
              </a:cxn>
            </a:cxnLst>
            <a:rect l="0" t="0" r="r" b="b"/>
            <a:pathLst>
              <a:path w="21" h="43">
                <a:moveTo>
                  <a:pt x="21" y="43"/>
                </a:moveTo>
                <a:lnTo>
                  <a:pt x="10" y="0"/>
                </a:lnTo>
                <a:lnTo>
                  <a:pt x="10" y="0"/>
                </a:lnTo>
                <a:lnTo>
                  <a:pt x="0" y="43"/>
                </a:lnTo>
                <a:lnTo>
                  <a:pt x="21" y="43"/>
                </a:lnTo>
              </a:path>
            </a:pathLst>
          </a:custGeom>
          <a:solidFill>
            <a:srgbClr val="FFFFF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59" name="Freeform 563"/>
          <p:cNvSpPr>
            <a:spLocks noChangeArrowheads="1"/>
          </p:cNvSpPr>
          <p:nvPr/>
        </p:nvSpPr>
        <p:spPr bwMode="auto">
          <a:xfrm>
            <a:off x="7989095" y="6815138"/>
            <a:ext cx="71438" cy="114300"/>
          </a:xfrm>
          <a:custGeom>
            <a:avLst/>
            <a:gdLst>
              <a:gd name="T0" fmla="*/ 57 w 57"/>
              <a:gd name="T1" fmla="*/ 58 h 92"/>
              <a:gd name="T2" fmla="*/ 57 w 57"/>
              <a:gd name="T3" fmla="*/ 60 h 92"/>
              <a:gd name="T4" fmla="*/ 29 w 57"/>
              <a:gd name="T5" fmla="*/ 92 h 92"/>
              <a:gd name="T6" fmla="*/ 0 w 57"/>
              <a:gd name="T7" fmla="*/ 46 h 92"/>
              <a:gd name="T8" fmla="*/ 29 w 57"/>
              <a:gd name="T9" fmla="*/ 0 h 92"/>
              <a:gd name="T10" fmla="*/ 52 w 57"/>
              <a:gd name="T11" fmla="*/ 10 h 92"/>
              <a:gd name="T12" fmla="*/ 56 w 57"/>
              <a:gd name="T13" fmla="*/ 27 h 92"/>
              <a:gd name="T14" fmla="*/ 56 w 57"/>
              <a:gd name="T15" fmla="*/ 29 h 92"/>
              <a:gd name="T16" fmla="*/ 42 w 57"/>
              <a:gd name="T17" fmla="*/ 29 h 92"/>
              <a:gd name="T18" fmla="*/ 42 w 57"/>
              <a:gd name="T19" fmla="*/ 27 h 92"/>
              <a:gd name="T20" fmla="*/ 29 w 57"/>
              <a:gd name="T21" fmla="*/ 10 h 92"/>
              <a:gd name="T22" fmla="*/ 14 w 57"/>
              <a:gd name="T23" fmla="*/ 45 h 92"/>
              <a:gd name="T24" fmla="*/ 29 w 57"/>
              <a:gd name="T25" fmla="*/ 81 h 92"/>
              <a:gd name="T26" fmla="*/ 42 w 57"/>
              <a:gd name="T27" fmla="*/ 60 h 92"/>
              <a:gd name="T28" fmla="*/ 42 w 57"/>
              <a:gd name="T29" fmla="*/ 58 h 92"/>
              <a:gd name="T30" fmla="*/ 57 w 57"/>
              <a:gd name="T31" fmla="*/ 5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 h="92">
                <a:moveTo>
                  <a:pt x="57" y="58"/>
                </a:moveTo>
                <a:lnTo>
                  <a:pt x="57" y="60"/>
                </a:lnTo>
                <a:cubicBezTo>
                  <a:pt x="57" y="81"/>
                  <a:pt x="47" y="92"/>
                  <a:pt x="29" y="92"/>
                </a:cubicBezTo>
                <a:cubicBezTo>
                  <a:pt x="9" y="92"/>
                  <a:pt x="0" y="76"/>
                  <a:pt x="0" y="46"/>
                </a:cubicBezTo>
                <a:cubicBezTo>
                  <a:pt x="0" y="15"/>
                  <a:pt x="9" y="0"/>
                  <a:pt x="29" y="0"/>
                </a:cubicBezTo>
                <a:cubicBezTo>
                  <a:pt x="40" y="0"/>
                  <a:pt x="48" y="3"/>
                  <a:pt x="52" y="10"/>
                </a:cubicBezTo>
                <a:cubicBezTo>
                  <a:pt x="55" y="14"/>
                  <a:pt x="56" y="20"/>
                  <a:pt x="56" y="27"/>
                </a:cubicBezTo>
                <a:lnTo>
                  <a:pt x="56" y="29"/>
                </a:lnTo>
                <a:lnTo>
                  <a:pt x="42" y="29"/>
                </a:lnTo>
                <a:lnTo>
                  <a:pt x="42" y="27"/>
                </a:lnTo>
                <a:cubicBezTo>
                  <a:pt x="42" y="16"/>
                  <a:pt x="37" y="10"/>
                  <a:pt x="29" y="10"/>
                </a:cubicBezTo>
                <a:cubicBezTo>
                  <a:pt x="19" y="10"/>
                  <a:pt x="14" y="22"/>
                  <a:pt x="14" y="45"/>
                </a:cubicBezTo>
                <a:cubicBezTo>
                  <a:pt x="14" y="69"/>
                  <a:pt x="19" y="81"/>
                  <a:pt x="29" y="81"/>
                </a:cubicBezTo>
                <a:cubicBezTo>
                  <a:pt x="38" y="81"/>
                  <a:pt x="42" y="74"/>
                  <a:pt x="42" y="60"/>
                </a:cubicBezTo>
                <a:lnTo>
                  <a:pt x="42" y="58"/>
                </a:lnTo>
                <a:lnTo>
                  <a:pt x="57" y="58"/>
                </a:lnTo>
              </a:path>
            </a:pathLst>
          </a:custGeom>
          <a:solidFill>
            <a:srgbClr val="FFFFF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60" name="Freeform 564"/>
          <p:cNvSpPr>
            <a:spLocks noChangeArrowheads="1"/>
          </p:cNvSpPr>
          <p:nvPr/>
        </p:nvSpPr>
        <p:spPr bwMode="auto">
          <a:xfrm>
            <a:off x="8072438" y="6817520"/>
            <a:ext cx="69057" cy="111918"/>
          </a:xfrm>
          <a:custGeom>
            <a:avLst/>
            <a:gdLst>
              <a:gd name="T0" fmla="*/ 0 w 54"/>
              <a:gd name="T1" fmla="*/ 0 h 88"/>
              <a:gd name="T2" fmla="*/ 14 w 54"/>
              <a:gd name="T3" fmla="*/ 0 h 88"/>
              <a:gd name="T4" fmla="*/ 14 w 54"/>
              <a:gd name="T5" fmla="*/ 35 h 88"/>
              <a:gd name="T6" fmla="*/ 40 w 54"/>
              <a:gd name="T7" fmla="*/ 35 h 88"/>
              <a:gd name="T8" fmla="*/ 40 w 54"/>
              <a:gd name="T9" fmla="*/ 0 h 88"/>
              <a:gd name="T10" fmla="*/ 54 w 54"/>
              <a:gd name="T11" fmla="*/ 0 h 88"/>
              <a:gd name="T12" fmla="*/ 54 w 54"/>
              <a:gd name="T13" fmla="*/ 88 h 88"/>
              <a:gd name="T14" fmla="*/ 40 w 54"/>
              <a:gd name="T15" fmla="*/ 88 h 88"/>
              <a:gd name="T16" fmla="*/ 40 w 54"/>
              <a:gd name="T17" fmla="*/ 47 h 88"/>
              <a:gd name="T18" fmla="*/ 14 w 54"/>
              <a:gd name="T19" fmla="*/ 47 h 88"/>
              <a:gd name="T20" fmla="*/ 14 w 54"/>
              <a:gd name="T21" fmla="*/ 88 h 88"/>
              <a:gd name="T22" fmla="*/ 0 w 54"/>
              <a:gd name="T23" fmla="*/ 88 h 88"/>
              <a:gd name="T24" fmla="*/ 0 w 54"/>
              <a:gd name="T2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88">
                <a:moveTo>
                  <a:pt x="0" y="0"/>
                </a:moveTo>
                <a:lnTo>
                  <a:pt x="14" y="0"/>
                </a:lnTo>
                <a:lnTo>
                  <a:pt x="14" y="35"/>
                </a:lnTo>
                <a:lnTo>
                  <a:pt x="40" y="35"/>
                </a:lnTo>
                <a:lnTo>
                  <a:pt x="40" y="0"/>
                </a:lnTo>
                <a:lnTo>
                  <a:pt x="54" y="0"/>
                </a:lnTo>
                <a:lnTo>
                  <a:pt x="54" y="88"/>
                </a:lnTo>
                <a:lnTo>
                  <a:pt x="40" y="88"/>
                </a:lnTo>
                <a:lnTo>
                  <a:pt x="40" y="47"/>
                </a:lnTo>
                <a:lnTo>
                  <a:pt x="14" y="47"/>
                </a:lnTo>
                <a:lnTo>
                  <a:pt x="14" y="88"/>
                </a:lnTo>
                <a:lnTo>
                  <a:pt x="0" y="88"/>
                </a:lnTo>
                <a:lnTo>
                  <a:pt x="0" y="0"/>
                </a:lnTo>
              </a:path>
            </a:pathLst>
          </a:custGeom>
          <a:solidFill>
            <a:srgbClr val="FFFFF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61" name="Freeform 565"/>
          <p:cNvSpPr>
            <a:spLocks noChangeArrowheads="1"/>
          </p:cNvSpPr>
          <p:nvPr/>
        </p:nvSpPr>
        <p:spPr bwMode="auto">
          <a:xfrm>
            <a:off x="8160545" y="6817520"/>
            <a:ext cx="59531" cy="111918"/>
          </a:xfrm>
          <a:custGeom>
            <a:avLst/>
            <a:gdLst>
              <a:gd name="T0" fmla="*/ 0 w 49"/>
              <a:gd name="T1" fmla="*/ 0 h 88"/>
              <a:gd name="T2" fmla="*/ 48 w 49"/>
              <a:gd name="T3" fmla="*/ 0 h 88"/>
              <a:gd name="T4" fmla="*/ 48 w 49"/>
              <a:gd name="T5" fmla="*/ 11 h 88"/>
              <a:gd name="T6" fmla="*/ 14 w 49"/>
              <a:gd name="T7" fmla="*/ 11 h 88"/>
              <a:gd name="T8" fmla="*/ 14 w 49"/>
              <a:gd name="T9" fmla="*/ 36 h 88"/>
              <a:gd name="T10" fmla="*/ 46 w 49"/>
              <a:gd name="T11" fmla="*/ 36 h 88"/>
              <a:gd name="T12" fmla="*/ 46 w 49"/>
              <a:gd name="T13" fmla="*/ 48 h 88"/>
              <a:gd name="T14" fmla="*/ 14 w 49"/>
              <a:gd name="T15" fmla="*/ 48 h 88"/>
              <a:gd name="T16" fmla="*/ 14 w 49"/>
              <a:gd name="T17" fmla="*/ 76 h 88"/>
              <a:gd name="T18" fmla="*/ 49 w 49"/>
              <a:gd name="T19" fmla="*/ 76 h 88"/>
              <a:gd name="T20" fmla="*/ 49 w 49"/>
              <a:gd name="T21" fmla="*/ 88 h 88"/>
              <a:gd name="T22" fmla="*/ 0 w 49"/>
              <a:gd name="T23" fmla="*/ 88 h 88"/>
              <a:gd name="T24" fmla="*/ 0 w 49"/>
              <a:gd name="T2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88">
                <a:moveTo>
                  <a:pt x="0" y="0"/>
                </a:moveTo>
                <a:lnTo>
                  <a:pt x="48" y="0"/>
                </a:lnTo>
                <a:lnTo>
                  <a:pt x="48" y="11"/>
                </a:lnTo>
                <a:lnTo>
                  <a:pt x="14" y="11"/>
                </a:lnTo>
                <a:lnTo>
                  <a:pt x="14" y="36"/>
                </a:lnTo>
                <a:lnTo>
                  <a:pt x="46" y="36"/>
                </a:lnTo>
                <a:lnTo>
                  <a:pt x="46" y="48"/>
                </a:lnTo>
                <a:lnTo>
                  <a:pt x="14" y="48"/>
                </a:lnTo>
                <a:lnTo>
                  <a:pt x="14" y="76"/>
                </a:lnTo>
                <a:lnTo>
                  <a:pt x="49" y="76"/>
                </a:lnTo>
                <a:lnTo>
                  <a:pt x="49" y="88"/>
                </a:lnTo>
                <a:lnTo>
                  <a:pt x="0" y="88"/>
                </a:lnTo>
                <a:lnTo>
                  <a:pt x="0" y="0"/>
                </a:lnTo>
              </a:path>
            </a:pathLst>
          </a:custGeom>
          <a:solidFill>
            <a:srgbClr val="FFFFF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62" name="Text Box 566"/>
          <p:cNvSpPr txBox="1">
            <a:spLocks noChangeArrowheads="1"/>
          </p:cNvSpPr>
          <p:nvPr/>
        </p:nvSpPr>
        <p:spPr bwMode="auto">
          <a:xfrm>
            <a:off x="7667625" y="7358063"/>
            <a:ext cx="70723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eaLnBrk="1" hangingPunct="1"/>
            <a:r>
              <a:rPr lang="en-US" altLang="ko-KR" sz="750">
                <a:solidFill>
                  <a:srgbClr val="000000"/>
                </a:solidFill>
                <a:ea typeface="굴림" panose="020B0600000101010101" pitchFamily="50" charset="-127"/>
              </a:rPr>
              <a:t>ElastiCache</a:t>
            </a:r>
          </a:p>
          <a:p>
            <a:pPr algn="ctr" eaLnBrk="1" hangingPunct="1"/>
            <a:r>
              <a:rPr lang="en-US" altLang="ko-KR" sz="750">
                <a:solidFill>
                  <a:srgbClr val="000000"/>
                </a:solidFill>
                <a:ea typeface="굴림" panose="020B0600000101010101" pitchFamily="50" charset="-127"/>
              </a:rPr>
              <a:t>Cache Node</a:t>
            </a:r>
          </a:p>
        </p:txBody>
      </p:sp>
      <p:sp>
        <p:nvSpPr>
          <p:cNvPr id="4663" name="Freeform 567"/>
          <p:cNvSpPr>
            <a:spLocks noChangeArrowheads="1"/>
          </p:cNvSpPr>
          <p:nvPr/>
        </p:nvSpPr>
        <p:spPr bwMode="auto">
          <a:xfrm>
            <a:off x="8617745" y="6803233"/>
            <a:ext cx="73818" cy="573881"/>
          </a:xfrm>
          <a:custGeom>
            <a:avLst/>
            <a:gdLst>
              <a:gd name="T0" fmla="*/ 0 w 59"/>
              <a:gd name="T1" fmla="*/ 391 h 461"/>
              <a:gd name="T2" fmla="*/ 59 w 59"/>
              <a:gd name="T3" fmla="*/ 461 h 461"/>
              <a:gd name="T4" fmla="*/ 59 w 59"/>
              <a:gd name="T5" fmla="*/ 0 h 461"/>
              <a:gd name="T6" fmla="*/ 0 w 59"/>
              <a:gd name="T7" fmla="*/ 70 h 461"/>
              <a:gd name="T8" fmla="*/ 0 w 59"/>
              <a:gd name="T9" fmla="*/ 391 h 461"/>
              <a:gd name="T10" fmla="*/ 0 w 59"/>
              <a:gd name="T11" fmla="*/ 391 h 461"/>
            </a:gdLst>
            <a:ahLst/>
            <a:cxnLst>
              <a:cxn ang="0">
                <a:pos x="T0" y="T1"/>
              </a:cxn>
              <a:cxn ang="0">
                <a:pos x="T2" y="T3"/>
              </a:cxn>
              <a:cxn ang="0">
                <a:pos x="T4" y="T5"/>
              </a:cxn>
              <a:cxn ang="0">
                <a:pos x="T6" y="T7"/>
              </a:cxn>
              <a:cxn ang="0">
                <a:pos x="T8" y="T9"/>
              </a:cxn>
              <a:cxn ang="0">
                <a:pos x="T10" y="T11"/>
              </a:cxn>
            </a:cxnLst>
            <a:rect l="0" t="0" r="r" b="b"/>
            <a:pathLst>
              <a:path w="59" h="461">
                <a:moveTo>
                  <a:pt x="0" y="391"/>
                </a:moveTo>
                <a:lnTo>
                  <a:pt x="59" y="461"/>
                </a:lnTo>
                <a:lnTo>
                  <a:pt x="59" y="0"/>
                </a:lnTo>
                <a:lnTo>
                  <a:pt x="0" y="70"/>
                </a:lnTo>
                <a:lnTo>
                  <a:pt x="0" y="391"/>
                </a:lnTo>
                <a:lnTo>
                  <a:pt x="0" y="391"/>
                </a:lnTo>
                <a:close/>
              </a:path>
            </a:pathLst>
          </a:custGeom>
          <a:solidFill>
            <a:srgbClr val="1A476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64" name="Freeform 568"/>
          <p:cNvSpPr>
            <a:spLocks noChangeArrowheads="1"/>
          </p:cNvSpPr>
          <p:nvPr/>
        </p:nvSpPr>
        <p:spPr bwMode="auto">
          <a:xfrm>
            <a:off x="8691563" y="6731795"/>
            <a:ext cx="142875" cy="716756"/>
          </a:xfrm>
          <a:custGeom>
            <a:avLst/>
            <a:gdLst>
              <a:gd name="T0" fmla="*/ 0 w 114"/>
              <a:gd name="T1" fmla="*/ 518 h 576"/>
              <a:gd name="T2" fmla="*/ 114 w 114"/>
              <a:gd name="T3" fmla="*/ 576 h 576"/>
              <a:gd name="T4" fmla="*/ 114 w 114"/>
              <a:gd name="T5" fmla="*/ 0 h 576"/>
              <a:gd name="T6" fmla="*/ 0 w 114"/>
              <a:gd name="T7" fmla="*/ 56 h 576"/>
              <a:gd name="T8" fmla="*/ 0 w 114"/>
              <a:gd name="T9" fmla="*/ 518 h 576"/>
              <a:gd name="T10" fmla="*/ 0 w 114"/>
              <a:gd name="T11" fmla="*/ 518 h 576"/>
            </a:gdLst>
            <a:ahLst/>
            <a:cxnLst>
              <a:cxn ang="0">
                <a:pos x="T0" y="T1"/>
              </a:cxn>
              <a:cxn ang="0">
                <a:pos x="T2" y="T3"/>
              </a:cxn>
              <a:cxn ang="0">
                <a:pos x="T4" y="T5"/>
              </a:cxn>
              <a:cxn ang="0">
                <a:pos x="T6" y="T7"/>
              </a:cxn>
              <a:cxn ang="0">
                <a:pos x="T8" y="T9"/>
              </a:cxn>
              <a:cxn ang="0">
                <a:pos x="T10" y="T11"/>
              </a:cxn>
            </a:cxnLst>
            <a:rect l="0" t="0" r="r" b="b"/>
            <a:pathLst>
              <a:path w="114" h="576">
                <a:moveTo>
                  <a:pt x="0" y="518"/>
                </a:moveTo>
                <a:lnTo>
                  <a:pt x="114" y="576"/>
                </a:lnTo>
                <a:lnTo>
                  <a:pt x="114" y="0"/>
                </a:lnTo>
                <a:lnTo>
                  <a:pt x="0" y="56"/>
                </a:lnTo>
                <a:lnTo>
                  <a:pt x="0" y="518"/>
                </a:lnTo>
                <a:lnTo>
                  <a:pt x="0" y="518"/>
                </a:lnTo>
                <a:close/>
              </a:path>
            </a:pathLst>
          </a:custGeom>
          <a:solidFill>
            <a:srgbClr val="205B98"/>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65" name="Freeform 569"/>
          <p:cNvSpPr>
            <a:spLocks noChangeArrowheads="1"/>
          </p:cNvSpPr>
          <p:nvPr/>
        </p:nvSpPr>
        <p:spPr bwMode="auto">
          <a:xfrm>
            <a:off x="9177338" y="6803233"/>
            <a:ext cx="76200" cy="573881"/>
          </a:xfrm>
          <a:custGeom>
            <a:avLst/>
            <a:gdLst>
              <a:gd name="T0" fmla="*/ 59 w 59"/>
              <a:gd name="T1" fmla="*/ 70 h 461"/>
              <a:gd name="T2" fmla="*/ 0 w 59"/>
              <a:gd name="T3" fmla="*/ 0 h 461"/>
              <a:gd name="T4" fmla="*/ 0 w 59"/>
              <a:gd name="T5" fmla="*/ 461 h 461"/>
              <a:gd name="T6" fmla="*/ 59 w 59"/>
              <a:gd name="T7" fmla="*/ 391 h 461"/>
              <a:gd name="T8" fmla="*/ 59 w 59"/>
              <a:gd name="T9" fmla="*/ 70 h 461"/>
              <a:gd name="T10" fmla="*/ 59 w 59"/>
              <a:gd name="T11" fmla="*/ 70 h 461"/>
            </a:gdLst>
            <a:ahLst/>
            <a:cxnLst>
              <a:cxn ang="0">
                <a:pos x="T0" y="T1"/>
              </a:cxn>
              <a:cxn ang="0">
                <a:pos x="T2" y="T3"/>
              </a:cxn>
              <a:cxn ang="0">
                <a:pos x="T4" y="T5"/>
              </a:cxn>
              <a:cxn ang="0">
                <a:pos x="T6" y="T7"/>
              </a:cxn>
              <a:cxn ang="0">
                <a:pos x="T8" y="T9"/>
              </a:cxn>
              <a:cxn ang="0">
                <a:pos x="T10" y="T11"/>
              </a:cxn>
            </a:cxnLst>
            <a:rect l="0" t="0" r="r" b="b"/>
            <a:pathLst>
              <a:path w="59" h="461">
                <a:moveTo>
                  <a:pt x="59" y="70"/>
                </a:moveTo>
                <a:lnTo>
                  <a:pt x="0" y="0"/>
                </a:lnTo>
                <a:lnTo>
                  <a:pt x="0" y="461"/>
                </a:lnTo>
                <a:lnTo>
                  <a:pt x="59" y="391"/>
                </a:lnTo>
                <a:lnTo>
                  <a:pt x="59" y="70"/>
                </a:lnTo>
                <a:lnTo>
                  <a:pt x="59" y="70"/>
                </a:lnTo>
                <a:close/>
              </a:path>
            </a:pathLst>
          </a:custGeom>
          <a:solidFill>
            <a:srgbClr val="2D72B8"/>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66" name="Freeform 570"/>
          <p:cNvSpPr>
            <a:spLocks noChangeArrowheads="1"/>
          </p:cNvSpPr>
          <p:nvPr/>
        </p:nvSpPr>
        <p:spPr bwMode="auto">
          <a:xfrm>
            <a:off x="9036845" y="6731795"/>
            <a:ext cx="140493" cy="716756"/>
          </a:xfrm>
          <a:custGeom>
            <a:avLst/>
            <a:gdLst>
              <a:gd name="T0" fmla="*/ 0 w 114"/>
              <a:gd name="T1" fmla="*/ 576 h 576"/>
              <a:gd name="T2" fmla="*/ 114 w 114"/>
              <a:gd name="T3" fmla="*/ 518 h 576"/>
              <a:gd name="T4" fmla="*/ 114 w 114"/>
              <a:gd name="T5" fmla="*/ 56 h 576"/>
              <a:gd name="T6" fmla="*/ 0 w 114"/>
              <a:gd name="T7" fmla="*/ 0 h 576"/>
              <a:gd name="T8" fmla="*/ 0 w 114"/>
              <a:gd name="T9" fmla="*/ 576 h 576"/>
              <a:gd name="T10" fmla="*/ 0 w 114"/>
              <a:gd name="T11" fmla="*/ 576 h 576"/>
            </a:gdLst>
            <a:ahLst/>
            <a:cxnLst>
              <a:cxn ang="0">
                <a:pos x="T0" y="T1"/>
              </a:cxn>
              <a:cxn ang="0">
                <a:pos x="T2" y="T3"/>
              </a:cxn>
              <a:cxn ang="0">
                <a:pos x="T4" y="T5"/>
              </a:cxn>
              <a:cxn ang="0">
                <a:pos x="T6" y="T7"/>
              </a:cxn>
              <a:cxn ang="0">
                <a:pos x="T8" y="T9"/>
              </a:cxn>
              <a:cxn ang="0">
                <a:pos x="T10" y="T11"/>
              </a:cxn>
            </a:cxnLst>
            <a:rect l="0" t="0" r="r" b="b"/>
            <a:pathLst>
              <a:path w="114" h="576">
                <a:moveTo>
                  <a:pt x="0" y="576"/>
                </a:moveTo>
                <a:lnTo>
                  <a:pt x="114" y="518"/>
                </a:lnTo>
                <a:lnTo>
                  <a:pt x="114" y="56"/>
                </a:lnTo>
                <a:lnTo>
                  <a:pt x="0" y="0"/>
                </a:lnTo>
                <a:lnTo>
                  <a:pt x="0" y="576"/>
                </a:lnTo>
                <a:lnTo>
                  <a:pt x="0" y="576"/>
                </a:lnTo>
                <a:close/>
              </a:path>
            </a:pathLst>
          </a:custGeom>
          <a:solidFill>
            <a:srgbClr val="5294C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67" name="Freeform 571"/>
          <p:cNvSpPr>
            <a:spLocks noChangeArrowheads="1"/>
          </p:cNvSpPr>
          <p:nvPr/>
        </p:nvSpPr>
        <p:spPr bwMode="auto">
          <a:xfrm>
            <a:off x="8834438" y="6731795"/>
            <a:ext cx="202407" cy="716756"/>
          </a:xfrm>
          <a:custGeom>
            <a:avLst/>
            <a:gdLst>
              <a:gd name="T0" fmla="*/ 0 w 162"/>
              <a:gd name="T1" fmla="*/ 0 h 576"/>
              <a:gd name="T2" fmla="*/ 162 w 162"/>
              <a:gd name="T3" fmla="*/ 0 h 576"/>
              <a:gd name="T4" fmla="*/ 162 w 162"/>
              <a:gd name="T5" fmla="*/ 576 h 576"/>
              <a:gd name="T6" fmla="*/ 0 w 162"/>
              <a:gd name="T7" fmla="*/ 576 h 576"/>
              <a:gd name="T8" fmla="*/ 0 w 162"/>
              <a:gd name="T9" fmla="*/ 0 h 576"/>
              <a:gd name="T10" fmla="*/ 0 w 162"/>
              <a:gd name="T11" fmla="*/ 0 h 576"/>
            </a:gdLst>
            <a:ahLst/>
            <a:cxnLst>
              <a:cxn ang="0">
                <a:pos x="T0" y="T1"/>
              </a:cxn>
              <a:cxn ang="0">
                <a:pos x="T2" y="T3"/>
              </a:cxn>
              <a:cxn ang="0">
                <a:pos x="T4" y="T5"/>
              </a:cxn>
              <a:cxn ang="0">
                <a:pos x="T6" y="T7"/>
              </a:cxn>
              <a:cxn ang="0">
                <a:pos x="T8" y="T9"/>
              </a:cxn>
              <a:cxn ang="0">
                <a:pos x="T10" y="T11"/>
              </a:cxn>
            </a:cxnLst>
            <a:rect l="0" t="0" r="r" b="b"/>
            <a:pathLst>
              <a:path w="162" h="576">
                <a:moveTo>
                  <a:pt x="0" y="0"/>
                </a:moveTo>
                <a:lnTo>
                  <a:pt x="162" y="0"/>
                </a:lnTo>
                <a:lnTo>
                  <a:pt x="162" y="576"/>
                </a:lnTo>
                <a:lnTo>
                  <a:pt x="0" y="576"/>
                </a:lnTo>
                <a:lnTo>
                  <a:pt x="0" y="0"/>
                </a:lnTo>
                <a:lnTo>
                  <a:pt x="0" y="0"/>
                </a:lnTo>
                <a:close/>
              </a:path>
            </a:pathLst>
          </a:custGeom>
          <a:solidFill>
            <a:srgbClr val="2D72B8"/>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68" name="Text Box 572"/>
          <p:cNvSpPr txBox="1">
            <a:spLocks noChangeArrowheads="1"/>
          </p:cNvSpPr>
          <p:nvPr/>
        </p:nvSpPr>
        <p:spPr bwMode="auto">
          <a:xfrm>
            <a:off x="8582025" y="7508082"/>
            <a:ext cx="707232" cy="115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eaLnBrk="1" hangingPunct="1"/>
            <a:r>
              <a:rPr lang="en-US" altLang="ko-KR" sz="750">
                <a:solidFill>
                  <a:srgbClr val="000000"/>
                </a:solidFill>
                <a:ea typeface="굴림" panose="020B0600000101010101" pitchFamily="50" charset="-127"/>
              </a:rPr>
              <a:t>Amazon RDS</a:t>
            </a:r>
          </a:p>
        </p:txBody>
      </p:sp>
      <p:sp>
        <p:nvSpPr>
          <p:cNvPr id="4669" name="Freeform 573"/>
          <p:cNvSpPr>
            <a:spLocks noChangeArrowheads="1"/>
          </p:cNvSpPr>
          <p:nvPr/>
        </p:nvSpPr>
        <p:spPr bwMode="auto">
          <a:xfrm>
            <a:off x="11794332" y="6803233"/>
            <a:ext cx="73818" cy="573881"/>
          </a:xfrm>
          <a:custGeom>
            <a:avLst/>
            <a:gdLst>
              <a:gd name="T0" fmla="*/ 0 w 59"/>
              <a:gd name="T1" fmla="*/ 391 h 461"/>
              <a:gd name="T2" fmla="*/ 59 w 59"/>
              <a:gd name="T3" fmla="*/ 461 h 461"/>
              <a:gd name="T4" fmla="*/ 59 w 59"/>
              <a:gd name="T5" fmla="*/ 0 h 461"/>
              <a:gd name="T6" fmla="*/ 0 w 59"/>
              <a:gd name="T7" fmla="*/ 70 h 461"/>
              <a:gd name="T8" fmla="*/ 0 w 59"/>
              <a:gd name="T9" fmla="*/ 391 h 461"/>
              <a:gd name="T10" fmla="*/ 0 w 59"/>
              <a:gd name="T11" fmla="*/ 391 h 461"/>
            </a:gdLst>
            <a:ahLst/>
            <a:cxnLst>
              <a:cxn ang="0">
                <a:pos x="T0" y="T1"/>
              </a:cxn>
              <a:cxn ang="0">
                <a:pos x="T2" y="T3"/>
              </a:cxn>
              <a:cxn ang="0">
                <a:pos x="T4" y="T5"/>
              </a:cxn>
              <a:cxn ang="0">
                <a:pos x="T6" y="T7"/>
              </a:cxn>
              <a:cxn ang="0">
                <a:pos x="T8" y="T9"/>
              </a:cxn>
              <a:cxn ang="0">
                <a:pos x="T10" y="T11"/>
              </a:cxn>
            </a:cxnLst>
            <a:rect l="0" t="0" r="r" b="b"/>
            <a:pathLst>
              <a:path w="59" h="461">
                <a:moveTo>
                  <a:pt x="0" y="391"/>
                </a:moveTo>
                <a:lnTo>
                  <a:pt x="59" y="461"/>
                </a:lnTo>
                <a:lnTo>
                  <a:pt x="59" y="0"/>
                </a:lnTo>
                <a:lnTo>
                  <a:pt x="0" y="70"/>
                </a:lnTo>
                <a:lnTo>
                  <a:pt x="0" y="391"/>
                </a:lnTo>
                <a:lnTo>
                  <a:pt x="0" y="391"/>
                </a:lnTo>
                <a:close/>
              </a:path>
            </a:pathLst>
          </a:custGeom>
          <a:solidFill>
            <a:srgbClr val="1A476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70" name="Freeform 574"/>
          <p:cNvSpPr>
            <a:spLocks noChangeArrowheads="1"/>
          </p:cNvSpPr>
          <p:nvPr/>
        </p:nvSpPr>
        <p:spPr bwMode="auto">
          <a:xfrm>
            <a:off x="11868150" y="6731795"/>
            <a:ext cx="142875" cy="716756"/>
          </a:xfrm>
          <a:custGeom>
            <a:avLst/>
            <a:gdLst>
              <a:gd name="T0" fmla="*/ 0 w 114"/>
              <a:gd name="T1" fmla="*/ 518 h 576"/>
              <a:gd name="T2" fmla="*/ 114 w 114"/>
              <a:gd name="T3" fmla="*/ 576 h 576"/>
              <a:gd name="T4" fmla="*/ 114 w 114"/>
              <a:gd name="T5" fmla="*/ 0 h 576"/>
              <a:gd name="T6" fmla="*/ 0 w 114"/>
              <a:gd name="T7" fmla="*/ 56 h 576"/>
              <a:gd name="T8" fmla="*/ 0 w 114"/>
              <a:gd name="T9" fmla="*/ 518 h 576"/>
              <a:gd name="T10" fmla="*/ 0 w 114"/>
              <a:gd name="T11" fmla="*/ 518 h 576"/>
            </a:gdLst>
            <a:ahLst/>
            <a:cxnLst>
              <a:cxn ang="0">
                <a:pos x="T0" y="T1"/>
              </a:cxn>
              <a:cxn ang="0">
                <a:pos x="T2" y="T3"/>
              </a:cxn>
              <a:cxn ang="0">
                <a:pos x="T4" y="T5"/>
              </a:cxn>
              <a:cxn ang="0">
                <a:pos x="T6" y="T7"/>
              </a:cxn>
              <a:cxn ang="0">
                <a:pos x="T8" y="T9"/>
              </a:cxn>
              <a:cxn ang="0">
                <a:pos x="T10" y="T11"/>
              </a:cxn>
            </a:cxnLst>
            <a:rect l="0" t="0" r="r" b="b"/>
            <a:pathLst>
              <a:path w="114" h="576">
                <a:moveTo>
                  <a:pt x="0" y="518"/>
                </a:moveTo>
                <a:lnTo>
                  <a:pt x="114" y="576"/>
                </a:lnTo>
                <a:lnTo>
                  <a:pt x="114" y="0"/>
                </a:lnTo>
                <a:lnTo>
                  <a:pt x="0" y="56"/>
                </a:lnTo>
                <a:lnTo>
                  <a:pt x="0" y="518"/>
                </a:lnTo>
                <a:lnTo>
                  <a:pt x="0" y="518"/>
                </a:lnTo>
                <a:close/>
              </a:path>
            </a:pathLst>
          </a:custGeom>
          <a:solidFill>
            <a:srgbClr val="205B98"/>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71" name="Freeform 575"/>
          <p:cNvSpPr>
            <a:spLocks noChangeArrowheads="1"/>
          </p:cNvSpPr>
          <p:nvPr/>
        </p:nvSpPr>
        <p:spPr bwMode="auto">
          <a:xfrm>
            <a:off x="12353926" y="6803233"/>
            <a:ext cx="73820" cy="573881"/>
          </a:xfrm>
          <a:custGeom>
            <a:avLst/>
            <a:gdLst>
              <a:gd name="T0" fmla="*/ 59 w 59"/>
              <a:gd name="T1" fmla="*/ 70 h 461"/>
              <a:gd name="T2" fmla="*/ 0 w 59"/>
              <a:gd name="T3" fmla="*/ 0 h 461"/>
              <a:gd name="T4" fmla="*/ 0 w 59"/>
              <a:gd name="T5" fmla="*/ 461 h 461"/>
              <a:gd name="T6" fmla="*/ 59 w 59"/>
              <a:gd name="T7" fmla="*/ 391 h 461"/>
              <a:gd name="T8" fmla="*/ 59 w 59"/>
              <a:gd name="T9" fmla="*/ 70 h 461"/>
              <a:gd name="T10" fmla="*/ 59 w 59"/>
              <a:gd name="T11" fmla="*/ 70 h 461"/>
            </a:gdLst>
            <a:ahLst/>
            <a:cxnLst>
              <a:cxn ang="0">
                <a:pos x="T0" y="T1"/>
              </a:cxn>
              <a:cxn ang="0">
                <a:pos x="T2" y="T3"/>
              </a:cxn>
              <a:cxn ang="0">
                <a:pos x="T4" y="T5"/>
              </a:cxn>
              <a:cxn ang="0">
                <a:pos x="T6" y="T7"/>
              </a:cxn>
              <a:cxn ang="0">
                <a:pos x="T8" y="T9"/>
              </a:cxn>
              <a:cxn ang="0">
                <a:pos x="T10" y="T11"/>
              </a:cxn>
            </a:cxnLst>
            <a:rect l="0" t="0" r="r" b="b"/>
            <a:pathLst>
              <a:path w="59" h="461">
                <a:moveTo>
                  <a:pt x="59" y="70"/>
                </a:moveTo>
                <a:lnTo>
                  <a:pt x="0" y="0"/>
                </a:lnTo>
                <a:lnTo>
                  <a:pt x="0" y="461"/>
                </a:lnTo>
                <a:lnTo>
                  <a:pt x="59" y="391"/>
                </a:lnTo>
                <a:lnTo>
                  <a:pt x="59" y="70"/>
                </a:lnTo>
                <a:lnTo>
                  <a:pt x="59" y="70"/>
                </a:lnTo>
                <a:close/>
              </a:path>
            </a:pathLst>
          </a:custGeom>
          <a:solidFill>
            <a:srgbClr val="2D72B8"/>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72" name="Freeform 576"/>
          <p:cNvSpPr>
            <a:spLocks noChangeArrowheads="1"/>
          </p:cNvSpPr>
          <p:nvPr/>
        </p:nvSpPr>
        <p:spPr bwMode="auto">
          <a:xfrm>
            <a:off x="12211050" y="6731795"/>
            <a:ext cx="142875" cy="716756"/>
          </a:xfrm>
          <a:custGeom>
            <a:avLst/>
            <a:gdLst>
              <a:gd name="T0" fmla="*/ 0 w 114"/>
              <a:gd name="T1" fmla="*/ 576 h 576"/>
              <a:gd name="T2" fmla="*/ 114 w 114"/>
              <a:gd name="T3" fmla="*/ 518 h 576"/>
              <a:gd name="T4" fmla="*/ 114 w 114"/>
              <a:gd name="T5" fmla="*/ 56 h 576"/>
              <a:gd name="T6" fmla="*/ 0 w 114"/>
              <a:gd name="T7" fmla="*/ 0 h 576"/>
              <a:gd name="T8" fmla="*/ 0 w 114"/>
              <a:gd name="T9" fmla="*/ 576 h 576"/>
              <a:gd name="T10" fmla="*/ 0 w 114"/>
              <a:gd name="T11" fmla="*/ 576 h 576"/>
            </a:gdLst>
            <a:ahLst/>
            <a:cxnLst>
              <a:cxn ang="0">
                <a:pos x="T0" y="T1"/>
              </a:cxn>
              <a:cxn ang="0">
                <a:pos x="T2" y="T3"/>
              </a:cxn>
              <a:cxn ang="0">
                <a:pos x="T4" y="T5"/>
              </a:cxn>
              <a:cxn ang="0">
                <a:pos x="T6" y="T7"/>
              </a:cxn>
              <a:cxn ang="0">
                <a:pos x="T8" y="T9"/>
              </a:cxn>
              <a:cxn ang="0">
                <a:pos x="T10" y="T11"/>
              </a:cxn>
            </a:cxnLst>
            <a:rect l="0" t="0" r="r" b="b"/>
            <a:pathLst>
              <a:path w="114" h="576">
                <a:moveTo>
                  <a:pt x="0" y="576"/>
                </a:moveTo>
                <a:lnTo>
                  <a:pt x="114" y="518"/>
                </a:lnTo>
                <a:lnTo>
                  <a:pt x="114" y="56"/>
                </a:lnTo>
                <a:lnTo>
                  <a:pt x="0" y="0"/>
                </a:lnTo>
                <a:lnTo>
                  <a:pt x="0" y="576"/>
                </a:lnTo>
                <a:lnTo>
                  <a:pt x="0" y="576"/>
                </a:lnTo>
                <a:close/>
              </a:path>
            </a:pathLst>
          </a:custGeom>
          <a:solidFill>
            <a:srgbClr val="5294CF"/>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73" name="Freeform 577"/>
          <p:cNvSpPr>
            <a:spLocks noChangeArrowheads="1"/>
          </p:cNvSpPr>
          <p:nvPr/>
        </p:nvSpPr>
        <p:spPr bwMode="auto">
          <a:xfrm>
            <a:off x="12011025" y="6731795"/>
            <a:ext cx="200025" cy="716756"/>
          </a:xfrm>
          <a:custGeom>
            <a:avLst/>
            <a:gdLst>
              <a:gd name="T0" fmla="*/ 0 w 162"/>
              <a:gd name="T1" fmla="*/ 0 h 576"/>
              <a:gd name="T2" fmla="*/ 162 w 162"/>
              <a:gd name="T3" fmla="*/ 0 h 576"/>
              <a:gd name="T4" fmla="*/ 162 w 162"/>
              <a:gd name="T5" fmla="*/ 576 h 576"/>
              <a:gd name="T6" fmla="*/ 0 w 162"/>
              <a:gd name="T7" fmla="*/ 576 h 576"/>
              <a:gd name="T8" fmla="*/ 0 w 162"/>
              <a:gd name="T9" fmla="*/ 0 h 576"/>
              <a:gd name="T10" fmla="*/ 0 w 162"/>
              <a:gd name="T11" fmla="*/ 0 h 576"/>
            </a:gdLst>
            <a:ahLst/>
            <a:cxnLst>
              <a:cxn ang="0">
                <a:pos x="T0" y="T1"/>
              </a:cxn>
              <a:cxn ang="0">
                <a:pos x="T2" y="T3"/>
              </a:cxn>
              <a:cxn ang="0">
                <a:pos x="T4" y="T5"/>
              </a:cxn>
              <a:cxn ang="0">
                <a:pos x="T6" y="T7"/>
              </a:cxn>
              <a:cxn ang="0">
                <a:pos x="T8" y="T9"/>
              </a:cxn>
              <a:cxn ang="0">
                <a:pos x="T10" y="T11"/>
              </a:cxn>
            </a:cxnLst>
            <a:rect l="0" t="0" r="r" b="b"/>
            <a:pathLst>
              <a:path w="162" h="576">
                <a:moveTo>
                  <a:pt x="0" y="0"/>
                </a:moveTo>
                <a:lnTo>
                  <a:pt x="162" y="0"/>
                </a:lnTo>
                <a:lnTo>
                  <a:pt x="162" y="576"/>
                </a:lnTo>
                <a:lnTo>
                  <a:pt x="0" y="576"/>
                </a:lnTo>
                <a:lnTo>
                  <a:pt x="0" y="0"/>
                </a:lnTo>
                <a:lnTo>
                  <a:pt x="0" y="0"/>
                </a:lnTo>
                <a:close/>
              </a:path>
            </a:pathLst>
          </a:custGeom>
          <a:solidFill>
            <a:srgbClr val="2D72B8"/>
          </a:solidFill>
          <a:ln>
            <a:noFill/>
          </a:ln>
          <a:effectLst/>
          <a:extLst>
            <a:ext uri="{91240B29-F687-4F45-9708-019B960494DF}">
              <a14:hiddenLine xmlns:a14="http://schemas.microsoft.com/office/drawing/2010/main" w="6624">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sz="3450"/>
          </a:p>
        </p:txBody>
      </p:sp>
      <p:sp>
        <p:nvSpPr>
          <p:cNvPr id="4674" name="Text Box 578"/>
          <p:cNvSpPr txBox="1">
            <a:spLocks noChangeArrowheads="1"/>
          </p:cNvSpPr>
          <p:nvPr/>
        </p:nvSpPr>
        <p:spPr bwMode="auto">
          <a:xfrm>
            <a:off x="11758613" y="7508082"/>
            <a:ext cx="704850" cy="115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eaLnBrk="1" hangingPunct="1"/>
            <a:r>
              <a:rPr lang="en-US" altLang="ko-KR" sz="750">
                <a:solidFill>
                  <a:srgbClr val="000000"/>
                </a:solidFill>
                <a:ea typeface="굴림" panose="020B0600000101010101" pitchFamily="50" charset="-127"/>
              </a:rPr>
              <a:t>Amazon RDS</a:t>
            </a:r>
          </a:p>
        </p:txBody>
      </p:sp>
    </p:spTree>
    <p:extLst>
      <p:ext uri="{BB962C8B-B14F-4D97-AF65-F5344CB8AC3E}">
        <p14:creationId xmlns:p14="http://schemas.microsoft.com/office/powerpoint/2010/main" val="21833472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Shape 74"/>
          <p:cNvSpPr/>
          <p:nvPr/>
        </p:nvSpPr>
        <p:spPr>
          <a:xfrm>
            <a:off x="1234297" y="-90706"/>
            <a:ext cx="8418381" cy="13799327"/>
          </a:xfrm>
          <a:prstGeom prst="rect">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75" name="Shape 75"/>
          <p:cNvSpPr/>
          <p:nvPr/>
        </p:nvSpPr>
        <p:spPr>
          <a:xfrm>
            <a:off x="2127656" y="3409980"/>
            <a:ext cx="6279373" cy="7539172"/>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p>
            <a:r>
              <a:rPr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has survived not only five centuries, but also the leap into electronic typesetting. 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a:t>
            </a:r>
          </a:p>
        </p:txBody>
      </p:sp>
      <p:sp>
        <p:nvSpPr>
          <p:cNvPr id="76" name="Shape 76"/>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26</a:t>
            </a:fld>
            <a:endParaRPr/>
          </a:p>
        </p:txBody>
      </p:sp>
      <p:sp>
        <p:nvSpPr>
          <p:cNvPr id="2" name="Picture Placeholder 1"/>
          <p:cNvSpPr>
            <a:spLocks noGrp="1"/>
          </p:cNvSpPr>
          <p:nvPr>
            <p:ph type="pic" sz="quarter" idx="10"/>
          </p:nvPr>
        </p:nvSpPr>
        <p:spPr>
          <a:xfrm>
            <a:off x="13659070" y="3883111"/>
            <a:ext cx="9571734" cy="6592909"/>
          </a:xfrm>
          <a:solidFill>
            <a:schemeClr val="tx1"/>
          </a:solidFill>
        </p:spPr>
      </p:sp>
      <p:sp>
        <p:nvSpPr>
          <p:cNvPr id="78" name="Shape 78"/>
          <p:cNvSpPr/>
          <p:nvPr/>
        </p:nvSpPr>
        <p:spPr>
          <a:xfrm>
            <a:off x="5443487" y="-256685"/>
            <a:ext cx="8418381" cy="13799328"/>
          </a:xfrm>
          <a:prstGeom prst="rect">
            <a:avLst/>
          </a:prstGeom>
          <a:solidFill>
            <a:srgbClr val="F56C2E">
              <a:alpha val="70000"/>
            </a:srgbClr>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79" name="Shape 79"/>
          <p:cNvSpPr/>
          <p:nvPr/>
        </p:nvSpPr>
        <p:spPr>
          <a:xfrm flipH="1">
            <a:off x="1045064" y="12403712"/>
            <a:ext cx="1" cy="2620762"/>
          </a:xfrm>
          <a:prstGeom prst="line">
            <a:avLst/>
          </a:prstGeom>
          <a:ln w="50800">
            <a:solidFill>
              <a:srgbClr val="F56C2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Shape 74"/>
          <p:cNvSpPr/>
          <p:nvPr/>
        </p:nvSpPr>
        <p:spPr>
          <a:xfrm>
            <a:off x="10708861" y="-41664"/>
            <a:ext cx="8418381" cy="13799327"/>
          </a:xfrm>
          <a:prstGeom prst="rect">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75" name="Shape 75"/>
          <p:cNvSpPr/>
          <p:nvPr/>
        </p:nvSpPr>
        <p:spPr>
          <a:xfrm>
            <a:off x="2127656" y="3409980"/>
            <a:ext cx="6279373" cy="7539172"/>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p>
            <a:r>
              <a:rPr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has survived not only five centuries, but also the leap into electronic typesetting. 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a:t>
            </a:r>
          </a:p>
        </p:txBody>
      </p:sp>
      <p:sp>
        <p:nvSpPr>
          <p:cNvPr id="76" name="Shape 76"/>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27</a:t>
            </a:fld>
            <a:endParaRPr/>
          </a:p>
        </p:txBody>
      </p:sp>
      <p:sp>
        <p:nvSpPr>
          <p:cNvPr id="2" name="Picture Placeholder 1"/>
          <p:cNvSpPr>
            <a:spLocks noGrp="1"/>
          </p:cNvSpPr>
          <p:nvPr>
            <p:ph type="pic" sz="quarter" idx="10"/>
          </p:nvPr>
        </p:nvSpPr>
        <p:spPr>
          <a:xfrm>
            <a:off x="13659070" y="3883111"/>
            <a:ext cx="9571734" cy="6592909"/>
          </a:xfrm>
          <a:solidFill>
            <a:schemeClr val="tx1"/>
          </a:solidFill>
        </p:spPr>
      </p:sp>
      <p:sp>
        <p:nvSpPr>
          <p:cNvPr id="78" name="Shape 78"/>
          <p:cNvSpPr/>
          <p:nvPr/>
        </p:nvSpPr>
        <p:spPr>
          <a:xfrm>
            <a:off x="10708861" y="-67064"/>
            <a:ext cx="8418381" cy="13799328"/>
          </a:xfrm>
          <a:prstGeom prst="rect">
            <a:avLst/>
          </a:prstGeom>
          <a:solidFill>
            <a:srgbClr val="F56C2E">
              <a:alpha val="70000"/>
            </a:srgbClr>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79" name="Shape 79"/>
          <p:cNvSpPr/>
          <p:nvPr/>
        </p:nvSpPr>
        <p:spPr>
          <a:xfrm flipH="1">
            <a:off x="1045064" y="12403712"/>
            <a:ext cx="1" cy="2620762"/>
          </a:xfrm>
          <a:prstGeom prst="line">
            <a:avLst/>
          </a:prstGeom>
          <a:ln w="50800">
            <a:solidFill>
              <a:srgbClr val="F56C2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Tree>
    <p:extLst>
      <p:ext uri="{BB962C8B-B14F-4D97-AF65-F5344CB8AC3E}">
        <p14:creationId xmlns:p14="http://schemas.microsoft.com/office/powerpoint/2010/main" val="2239494139"/>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Shape 81"/>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28</a:t>
            </a:fld>
            <a:endParaRPr/>
          </a:p>
        </p:txBody>
      </p:sp>
      <p:sp>
        <p:nvSpPr>
          <p:cNvPr id="82" name="Shape 82"/>
          <p:cNvSpPr/>
          <p:nvPr/>
        </p:nvSpPr>
        <p:spPr>
          <a:xfrm flipH="1">
            <a:off x="1045064" y="-357184"/>
            <a:ext cx="1" cy="5328019"/>
          </a:xfrm>
          <a:prstGeom prst="line">
            <a:avLst/>
          </a:prstGeom>
          <a:ln w="50800">
            <a:solidFill>
              <a:srgbClr val="F56C2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83" name="Shape 83"/>
          <p:cNvSpPr/>
          <p:nvPr/>
        </p:nvSpPr>
        <p:spPr>
          <a:xfrm>
            <a:off x="2120172" y="2205225"/>
            <a:ext cx="3878924" cy="35560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t>demo slide</a:t>
            </a:r>
          </a:p>
        </p:txBody>
      </p:sp>
      <p:sp>
        <p:nvSpPr>
          <p:cNvPr id="84" name="Shape 84"/>
          <p:cNvSpPr/>
          <p:nvPr/>
        </p:nvSpPr>
        <p:spPr>
          <a:xfrm>
            <a:off x="2109140" y="2792183"/>
            <a:ext cx="9099673" cy="31688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dirty="0"/>
              <a:t>Title text demo</a:t>
            </a:r>
          </a:p>
        </p:txBody>
      </p:sp>
      <p:grpSp>
        <p:nvGrpSpPr>
          <p:cNvPr id="89" name="Group 89"/>
          <p:cNvGrpSpPr/>
          <p:nvPr/>
        </p:nvGrpSpPr>
        <p:grpSpPr>
          <a:xfrm>
            <a:off x="2163066" y="6645538"/>
            <a:ext cx="9605934" cy="2232745"/>
            <a:chOff x="0" y="0"/>
            <a:chExt cx="9605933" cy="2232744"/>
          </a:xfrm>
        </p:grpSpPr>
        <p:sp>
          <p:nvSpPr>
            <p:cNvPr id="85" name="Shape 85"/>
            <p:cNvSpPr/>
            <p:nvPr/>
          </p:nvSpPr>
          <p:spPr>
            <a:xfrm>
              <a:off x="1141914" y="752562"/>
              <a:ext cx="8464020" cy="14801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t">
              <a:normAutofit/>
            </a:bodyPr>
            <a:lstStyle/>
            <a:p>
              <a:r>
                <a:rPr dirty="0"/>
                <a:t>Lorem Ipsum is simply dummy text of the printing and typesetting industry. Lorem Ipsum has been the industry's standard dummy text ever since the 1500s, when an unknown printer took a galley</a:t>
              </a:r>
            </a:p>
          </p:txBody>
        </p:sp>
        <p:sp>
          <p:nvSpPr>
            <p:cNvPr id="86" name="Shape 86"/>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87" name="Shape 87"/>
            <p:cNvSpPr/>
            <p:nvPr/>
          </p:nvSpPr>
          <p:spPr>
            <a:xfrm>
              <a:off x="275856" y="214033"/>
              <a:ext cx="301773" cy="349219"/>
            </a:xfrm>
            <a:custGeom>
              <a:avLst/>
              <a:gdLst/>
              <a:ahLst/>
              <a:cxnLst>
                <a:cxn ang="0">
                  <a:pos x="wd2" y="hd2"/>
                </a:cxn>
                <a:cxn ang="5400000">
                  <a:pos x="wd2" y="hd2"/>
                </a:cxn>
                <a:cxn ang="10800000">
                  <a:pos x="wd2" y="hd2"/>
                </a:cxn>
                <a:cxn ang="16200000">
                  <a:pos x="wd2" y="hd2"/>
                </a:cxn>
              </a:cxnLst>
              <a:rect l="0" t="0" r="r" b="b"/>
              <a:pathLst>
                <a:path w="21600" h="21600" extrusionOk="0">
                  <a:moveTo>
                    <a:pt x="14497" y="0"/>
                  </a:moveTo>
                  <a:lnTo>
                    <a:pt x="7103" y="0"/>
                  </a:lnTo>
                  <a:lnTo>
                    <a:pt x="7103" y="1998"/>
                  </a:lnTo>
                  <a:lnTo>
                    <a:pt x="14497" y="1998"/>
                  </a:lnTo>
                  <a:lnTo>
                    <a:pt x="14497" y="0"/>
                  </a:lnTo>
                  <a:close/>
                  <a:moveTo>
                    <a:pt x="9664" y="13484"/>
                  </a:moveTo>
                  <a:lnTo>
                    <a:pt x="11936" y="13484"/>
                  </a:lnTo>
                  <a:lnTo>
                    <a:pt x="11936" y="7117"/>
                  </a:lnTo>
                  <a:lnTo>
                    <a:pt x="9664" y="7117"/>
                  </a:lnTo>
                  <a:lnTo>
                    <a:pt x="9664" y="13484"/>
                  </a:lnTo>
                  <a:close/>
                  <a:moveTo>
                    <a:pt x="19087" y="6534"/>
                  </a:moveTo>
                  <a:lnTo>
                    <a:pt x="20923" y="5161"/>
                  </a:lnTo>
                  <a:cubicBezTo>
                    <a:pt x="20440" y="4578"/>
                    <a:pt x="19764" y="4162"/>
                    <a:pt x="19087" y="3579"/>
                  </a:cubicBezTo>
                  <a:lnTo>
                    <a:pt x="17444" y="5161"/>
                  </a:lnTo>
                  <a:cubicBezTo>
                    <a:pt x="15608" y="3746"/>
                    <a:pt x="13337" y="2955"/>
                    <a:pt x="10776" y="2955"/>
                  </a:cubicBezTo>
                  <a:cubicBezTo>
                    <a:pt x="4832" y="2955"/>
                    <a:pt x="0" y="7034"/>
                    <a:pt x="0" y="12277"/>
                  </a:cubicBezTo>
                  <a:cubicBezTo>
                    <a:pt x="0" y="17521"/>
                    <a:pt x="4832" y="21600"/>
                    <a:pt x="10776" y="21600"/>
                  </a:cubicBezTo>
                  <a:cubicBezTo>
                    <a:pt x="16768" y="21600"/>
                    <a:pt x="21600" y="17646"/>
                    <a:pt x="21600" y="12277"/>
                  </a:cubicBezTo>
                  <a:cubicBezTo>
                    <a:pt x="21600" y="10113"/>
                    <a:pt x="20682" y="8116"/>
                    <a:pt x="19087" y="6534"/>
                  </a:cubicBezTo>
                  <a:close/>
                  <a:moveTo>
                    <a:pt x="10776" y="19602"/>
                  </a:moveTo>
                  <a:cubicBezTo>
                    <a:pt x="5944" y="19602"/>
                    <a:pt x="2271" y="16356"/>
                    <a:pt x="2271" y="12277"/>
                  </a:cubicBezTo>
                  <a:cubicBezTo>
                    <a:pt x="2271" y="8240"/>
                    <a:pt x="6089" y="5161"/>
                    <a:pt x="10776" y="5161"/>
                  </a:cubicBezTo>
                  <a:cubicBezTo>
                    <a:pt x="15511" y="5161"/>
                    <a:pt x="19087" y="8240"/>
                    <a:pt x="19087" y="12277"/>
                  </a:cubicBezTo>
                  <a:cubicBezTo>
                    <a:pt x="19087" y="16356"/>
                    <a:pt x="15415" y="19602"/>
                    <a:pt x="10776" y="19602"/>
                  </a:cubicBezTo>
                  <a:close/>
                </a:path>
              </a:pathLst>
            </a:custGeom>
            <a:solidFill>
              <a:srgbClr val="393941"/>
            </a:solidFill>
            <a:ln w="3175" cap="flat">
              <a:noFill/>
              <a:miter lim="400000"/>
            </a:ln>
            <a:effectLst/>
          </p:spPr>
          <p:txBody>
            <a:bodyPr wrap="square" lIns="45719" tIns="45719" rIns="45719" bIns="45719" numCol="1" anchor="ctr">
              <a:noAutofit/>
            </a:bodyPr>
            <a:lstStyle/>
            <a:p>
              <a:pPr algn="l" defTabSz="914400">
                <a:defRPr sz="1800">
                  <a:solidFill>
                    <a:srgbClr val="000000"/>
                  </a:solidFill>
                  <a:latin typeface="Roboto Regular"/>
                  <a:ea typeface="Roboto Regular"/>
                  <a:cs typeface="Roboto Regular"/>
                  <a:sym typeface="Roboto Regular"/>
                </a:defRPr>
              </a:pPr>
              <a:endParaRPr/>
            </a:p>
          </p:txBody>
        </p:sp>
        <p:sp>
          <p:nvSpPr>
            <p:cNvPr id="88" name="Shape 88"/>
            <p:cNvSpPr/>
            <p:nvPr/>
          </p:nvSpPr>
          <p:spPr>
            <a:xfrm>
              <a:off x="1141914" y="122448"/>
              <a:ext cx="2979929" cy="54610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t>Demo title text</a:t>
              </a:r>
            </a:p>
          </p:txBody>
        </p:sp>
      </p:grpSp>
      <p:sp>
        <p:nvSpPr>
          <p:cNvPr id="90" name="Shape 90"/>
          <p:cNvSpPr/>
          <p:nvPr/>
        </p:nvSpPr>
        <p:spPr>
          <a:xfrm>
            <a:off x="3304980" y="10138261"/>
            <a:ext cx="8464020" cy="1480182"/>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p>
            <a:r>
              <a:rPr dirty="0"/>
              <a:t>Lorem Ipsum is simply dummy text of the printing and typesetting industry. Lorem Ipsum has been the industry's standard dummy text ever since the 1500s, when an unknown printer took a galley</a:t>
            </a:r>
          </a:p>
        </p:txBody>
      </p:sp>
      <p:sp>
        <p:nvSpPr>
          <p:cNvPr id="91" name="Shape 91"/>
          <p:cNvSpPr/>
          <p:nvPr/>
        </p:nvSpPr>
        <p:spPr>
          <a:xfrm>
            <a:off x="2163066" y="9385698"/>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92" name="Shape 92"/>
          <p:cNvSpPr/>
          <p:nvPr/>
        </p:nvSpPr>
        <p:spPr>
          <a:xfrm>
            <a:off x="3304980" y="9508146"/>
            <a:ext cx="2979929" cy="546101"/>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dirty="0"/>
              <a:t>Demo title text</a:t>
            </a:r>
          </a:p>
        </p:txBody>
      </p:sp>
      <p:sp>
        <p:nvSpPr>
          <p:cNvPr id="93" name="Shape 93"/>
          <p:cNvSpPr/>
          <p:nvPr/>
        </p:nvSpPr>
        <p:spPr>
          <a:xfrm>
            <a:off x="14484996" y="7409446"/>
            <a:ext cx="8464020" cy="1480182"/>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p>
            <a:r>
              <a:rPr dirty="0"/>
              <a:t>Lorem Ipsum is simply dummy text of the printing and typesetting industry. Lorem Ipsum has been the industry's standard dummy text ever since the 1500s, when an unknown printer took a galley</a:t>
            </a:r>
          </a:p>
        </p:txBody>
      </p:sp>
      <p:sp>
        <p:nvSpPr>
          <p:cNvPr id="94" name="Shape 94"/>
          <p:cNvSpPr/>
          <p:nvPr/>
        </p:nvSpPr>
        <p:spPr>
          <a:xfrm>
            <a:off x="13343081" y="6656883"/>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95" name="Shape 95"/>
          <p:cNvSpPr/>
          <p:nvPr/>
        </p:nvSpPr>
        <p:spPr>
          <a:xfrm>
            <a:off x="14484996" y="6779331"/>
            <a:ext cx="2979929" cy="546101"/>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dirty="0"/>
              <a:t>Demo title text</a:t>
            </a:r>
          </a:p>
        </p:txBody>
      </p:sp>
      <p:sp>
        <p:nvSpPr>
          <p:cNvPr id="96" name="Shape 96"/>
          <p:cNvSpPr/>
          <p:nvPr/>
        </p:nvSpPr>
        <p:spPr>
          <a:xfrm>
            <a:off x="14484996" y="10149606"/>
            <a:ext cx="8464020" cy="1480182"/>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p>
            <a:r>
              <a:t>Lorem Ipsum is simply dummy text of the printing and typesetting industry. Lorem Ipsum has been the industry's standard dummy text ever since the 1500s, when an unknown printer took a galley</a:t>
            </a:r>
          </a:p>
        </p:txBody>
      </p:sp>
      <p:sp>
        <p:nvSpPr>
          <p:cNvPr id="97" name="Shape 97"/>
          <p:cNvSpPr/>
          <p:nvPr/>
        </p:nvSpPr>
        <p:spPr>
          <a:xfrm>
            <a:off x="13343081" y="9397043"/>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98" name="Shape 98"/>
          <p:cNvSpPr/>
          <p:nvPr/>
        </p:nvSpPr>
        <p:spPr>
          <a:xfrm>
            <a:off x="14484996" y="9519491"/>
            <a:ext cx="2979929" cy="546101"/>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t>Demo title text</a:t>
            </a:r>
          </a:p>
        </p:txBody>
      </p:sp>
      <p:sp>
        <p:nvSpPr>
          <p:cNvPr id="99" name="Shape 99"/>
          <p:cNvSpPr/>
          <p:nvPr/>
        </p:nvSpPr>
        <p:spPr>
          <a:xfrm>
            <a:off x="13612395" y="9642451"/>
            <a:ext cx="289460" cy="302890"/>
          </a:xfrm>
          <a:custGeom>
            <a:avLst/>
            <a:gdLst/>
            <a:ahLst/>
            <a:cxnLst>
              <a:cxn ang="0">
                <a:pos x="wd2" y="hd2"/>
              </a:cxn>
              <a:cxn ang="5400000">
                <a:pos x="wd2" y="hd2"/>
              </a:cxn>
              <a:cxn ang="10800000">
                <a:pos x="wd2" y="hd2"/>
              </a:cxn>
              <a:cxn ang="16200000">
                <a:pos x="wd2" y="hd2"/>
              </a:cxn>
            </a:cxnLst>
            <a:rect l="0" t="0" r="r" b="b"/>
            <a:pathLst>
              <a:path w="21600" h="21600" extrusionOk="0">
                <a:moveTo>
                  <a:pt x="21600" y="15020"/>
                </a:moveTo>
                <a:lnTo>
                  <a:pt x="21600" y="12986"/>
                </a:lnTo>
                <a:lnTo>
                  <a:pt x="12524" y="7618"/>
                </a:lnTo>
                <a:lnTo>
                  <a:pt x="12524" y="1645"/>
                </a:lnTo>
                <a:cubicBezTo>
                  <a:pt x="12524" y="822"/>
                  <a:pt x="11662" y="0"/>
                  <a:pt x="10800" y="0"/>
                </a:cubicBezTo>
                <a:cubicBezTo>
                  <a:pt x="9938" y="0"/>
                  <a:pt x="9076" y="822"/>
                  <a:pt x="9076" y="1645"/>
                </a:cubicBezTo>
                <a:lnTo>
                  <a:pt x="9076" y="7618"/>
                </a:lnTo>
                <a:lnTo>
                  <a:pt x="0" y="12986"/>
                </a:lnTo>
                <a:lnTo>
                  <a:pt x="0" y="15020"/>
                </a:lnTo>
                <a:lnTo>
                  <a:pt x="9076" y="12337"/>
                </a:lnTo>
                <a:lnTo>
                  <a:pt x="9076" y="18310"/>
                </a:lnTo>
                <a:lnTo>
                  <a:pt x="6897" y="19955"/>
                </a:lnTo>
                <a:lnTo>
                  <a:pt x="6897" y="21600"/>
                </a:lnTo>
                <a:lnTo>
                  <a:pt x="10800" y="20604"/>
                </a:lnTo>
                <a:lnTo>
                  <a:pt x="14657" y="21600"/>
                </a:lnTo>
                <a:lnTo>
                  <a:pt x="14657" y="19955"/>
                </a:lnTo>
                <a:lnTo>
                  <a:pt x="12524" y="18310"/>
                </a:lnTo>
                <a:lnTo>
                  <a:pt x="12524" y="12337"/>
                </a:lnTo>
                <a:lnTo>
                  <a:pt x="21600" y="15020"/>
                </a:ln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sp>
        <p:nvSpPr>
          <p:cNvPr id="100" name="Shape 100"/>
          <p:cNvSpPr/>
          <p:nvPr/>
        </p:nvSpPr>
        <p:spPr>
          <a:xfrm>
            <a:off x="2454180" y="9618598"/>
            <a:ext cx="271257" cy="334176"/>
          </a:xfrm>
          <a:custGeom>
            <a:avLst/>
            <a:gdLst/>
            <a:ahLst/>
            <a:cxnLst>
              <a:cxn ang="0">
                <a:pos x="wd2" y="hd2"/>
              </a:cxn>
              <a:cxn ang="5400000">
                <a:pos x="wd2" y="hd2"/>
              </a:cxn>
              <a:cxn ang="10800000">
                <a:pos x="wd2" y="hd2"/>
              </a:cxn>
              <a:cxn ang="16200000">
                <a:pos x="wd2" y="hd2"/>
              </a:cxn>
            </a:cxnLst>
            <a:rect l="0" t="0" r="r" b="b"/>
            <a:pathLst>
              <a:path w="21600" h="21600" extrusionOk="0">
                <a:moveTo>
                  <a:pt x="10823" y="0"/>
                </a:moveTo>
                <a:cubicBezTo>
                  <a:pt x="4574" y="0"/>
                  <a:pt x="0" y="3958"/>
                  <a:pt x="0" y="8840"/>
                </a:cubicBezTo>
                <a:lnTo>
                  <a:pt x="0" y="15793"/>
                </a:lnTo>
                <a:cubicBezTo>
                  <a:pt x="0" y="17495"/>
                  <a:pt x="1358" y="18604"/>
                  <a:pt x="3442" y="18604"/>
                </a:cubicBezTo>
                <a:lnTo>
                  <a:pt x="7109" y="18604"/>
                </a:lnTo>
                <a:lnTo>
                  <a:pt x="7109" y="10911"/>
                </a:lnTo>
                <a:lnTo>
                  <a:pt x="2309" y="10911"/>
                </a:lnTo>
                <a:lnTo>
                  <a:pt x="2309" y="8840"/>
                </a:lnTo>
                <a:cubicBezTo>
                  <a:pt x="2309" y="5067"/>
                  <a:pt x="6068" y="2071"/>
                  <a:pt x="10823" y="2071"/>
                </a:cubicBezTo>
                <a:cubicBezTo>
                  <a:pt x="15532" y="2071"/>
                  <a:pt x="19064" y="5067"/>
                  <a:pt x="19064" y="8840"/>
                </a:cubicBezTo>
                <a:lnTo>
                  <a:pt x="19064" y="10911"/>
                </a:lnTo>
                <a:lnTo>
                  <a:pt x="14264" y="10911"/>
                </a:lnTo>
                <a:lnTo>
                  <a:pt x="14264" y="18604"/>
                </a:lnTo>
                <a:lnTo>
                  <a:pt x="19064" y="18604"/>
                </a:lnTo>
                <a:lnTo>
                  <a:pt x="19064" y="19751"/>
                </a:lnTo>
                <a:lnTo>
                  <a:pt x="10823" y="19751"/>
                </a:lnTo>
                <a:lnTo>
                  <a:pt x="10823" y="21600"/>
                </a:lnTo>
                <a:lnTo>
                  <a:pt x="17932" y="21600"/>
                </a:lnTo>
                <a:cubicBezTo>
                  <a:pt x="20015" y="21600"/>
                  <a:pt x="21600" y="20305"/>
                  <a:pt x="21600" y="18604"/>
                </a:cubicBezTo>
                <a:lnTo>
                  <a:pt x="21600" y="8840"/>
                </a:lnTo>
                <a:cubicBezTo>
                  <a:pt x="21600" y="3958"/>
                  <a:pt x="16800" y="0"/>
                  <a:pt x="10823" y="0"/>
                </a:cubicBez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sp>
        <p:nvSpPr>
          <p:cNvPr id="101" name="Shape 101"/>
          <p:cNvSpPr/>
          <p:nvPr/>
        </p:nvSpPr>
        <p:spPr>
          <a:xfrm>
            <a:off x="13632141" y="6859106"/>
            <a:ext cx="275366" cy="41195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8573"/>
                  <a:pt x="20032" y="6514"/>
                  <a:pt x="17452" y="5130"/>
                </a:cubicBezTo>
                <a:lnTo>
                  <a:pt x="16187" y="0"/>
                </a:lnTo>
                <a:lnTo>
                  <a:pt x="5413" y="0"/>
                </a:lnTo>
                <a:lnTo>
                  <a:pt x="4097" y="5130"/>
                </a:lnTo>
                <a:cubicBezTo>
                  <a:pt x="1821" y="6514"/>
                  <a:pt x="0" y="8573"/>
                  <a:pt x="0" y="10800"/>
                </a:cubicBezTo>
                <a:cubicBezTo>
                  <a:pt x="0" y="13027"/>
                  <a:pt x="1821" y="15086"/>
                  <a:pt x="4097" y="16436"/>
                </a:cubicBezTo>
                <a:lnTo>
                  <a:pt x="5413" y="21600"/>
                </a:lnTo>
                <a:lnTo>
                  <a:pt x="16187" y="21600"/>
                </a:lnTo>
                <a:lnTo>
                  <a:pt x="17452" y="16436"/>
                </a:lnTo>
                <a:cubicBezTo>
                  <a:pt x="20032" y="15086"/>
                  <a:pt x="21600" y="13027"/>
                  <a:pt x="21600" y="10800"/>
                </a:cubicBezTo>
                <a:close/>
                <a:moveTo>
                  <a:pt x="2833" y="10800"/>
                </a:moveTo>
                <a:cubicBezTo>
                  <a:pt x="2833" y="7864"/>
                  <a:pt x="6424" y="5468"/>
                  <a:pt x="10775" y="5468"/>
                </a:cubicBezTo>
                <a:cubicBezTo>
                  <a:pt x="15176" y="5468"/>
                  <a:pt x="18767" y="7864"/>
                  <a:pt x="18767" y="10800"/>
                </a:cubicBezTo>
                <a:cubicBezTo>
                  <a:pt x="18767" y="13702"/>
                  <a:pt x="15176" y="16099"/>
                  <a:pt x="10775" y="16099"/>
                </a:cubicBezTo>
                <a:cubicBezTo>
                  <a:pt x="6424" y="16099"/>
                  <a:pt x="2833" y="13702"/>
                  <a:pt x="2833" y="10800"/>
                </a:cubicBezTo>
                <a:close/>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2143789" y="5364737"/>
            <a:ext cx="6174705" cy="4758761"/>
          </a:xfrm>
          <a:solidFill>
            <a:schemeClr val="tx1"/>
          </a:solidFill>
        </p:spPr>
      </p:sp>
      <p:sp>
        <p:nvSpPr>
          <p:cNvPr id="5" name="Picture Placeholder 4"/>
          <p:cNvSpPr>
            <a:spLocks noGrp="1"/>
          </p:cNvSpPr>
          <p:nvPr>
            <p:ph type="pic" sz="quarter" idx="13"/>
          </p:nvPr>
        </p:nvSpPr>
        <p:spPr>
          <a:xfrm>
            <a:off x="9103056" y="5364736"/>
            <a:ext cx="6167845" cy="4758761"/>
          </a:xfrm>
          <a:solidFill>
            <a:schemeClr val="tx1"/>
          </a:solidFill>
        </p:spPr>
      </p:sp>
      <p:sp>
        <p:nvSpPr>
          <p:cNvPr id="6" name="Picture Placeholder 5"/>
          <p:cNvSpPr>
            <a:spLocks noGrp="1"/>
          </p:cNvSpPr>
          <p:nvPr>
            <p:ph type="pic" sz="quarter" idx="14"/>
          </p:nvPr>
        </p:nvSpPr>
        <p:spPr>
          <a:xfrm>
            <a:off x="16091245" y="5364735"/>
            <a:ext cx="6186407" cy="4758761"/>
          </a:xfrm>
          <a:solidFill>
            <a:schemeClr val="tx1"/>
          </a:solidFill>
        </p:spPr>
      </p:sp>
      <p:sp>
        <p:nvSpPr>
          <p:cNvPr id="103" name="Shape 103"/>
          <p:cNvSpPr/>
          <p:nvPr/>
        </p:nvSpPr>
        <p:spPr>
          <a:xfrm>
            <a:off x="2120172" y="2129025"/>
            <a:ext cx="3878924" cy="35560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t>demo slide</a:t>
            </a:r>
          </a:p>
        </p:txBody>
      </p:sp>
      <p:sp>
        <p:nvSpPr>
          <p:cNvPr id="104" name="Shape 104"/>
          <p:cNvSpPr/>
          <p:nvPr/>
        </p:nvSpPr>
        <p:spPr>
          <a:xfrm>
            <a:off x="2109140" y="2715983"/>
            <a:ext cx="12637477" cy="2276806"/>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t>Title text demo</a:t>
            </a:r>
          </a:p>
        </p:txBody>
      </p:sp>
      <p:sp>
        <p:nvSpPr>
          <p:cNvPr id="105" name="Shape 105"/>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29</a:t>
            </a:fld>
            <a:endParaRPr/>
          </a:p>
        </p:txBody>
      </p:sp>
      <p:sp>
        <p:nvSpPr>
          <p:cNvPr id="106" name="Shape 106"/>
          <p:cNvSpPr/>
          <p:nvPr/>
        </p:nvSpPr>
        <p:spPr>
          <a:xfrm>
            <a:off x="2143789" y="4421140"/>
            <a:ext cx="805299" cy="1"/>
          </a:xfrm>
          <a:prstGeom prst="line">
            <a:avLst/>
          </a:prstGeom>
          <a:ln w="50800">
            <a:solidFill>
              <a:srgbClr val="F56C2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10" name="Shape 110"/>
          <p:cNvSpPr/>
          <p:nvPr/>
        </p:nvSpPr>
        <p:spPr>
          <a:xfrm>
            <a:off x="2123478" y="10668730"/>
            <a:ext cx="6203627" cy="112237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lnSpcReduction="10000"/>
          </a:bodyPr>
          <a:lstStyle>
            <a:lvl1pPr algn="ctr"/>
          </a:lstStyle>
          <a:p>
            <a:r>
              <a:t>Lorem Ipsum is simply dummy text of the printing and typesetting industry. Lorem Ipsum</a:t>
            </a:r>
          </a:p>
        </p:txBody>
      </p:sp>
      <p:sp>
        <p:nvSpPr>
          <p:cNvPr id="111" name="Shape 111"/>
          <p:cNvSpPr/>
          <p:nvPr/>
        </p:nvSpPr>
        <p:spPr>
          <a:xfrm>
            <a:off x="16091245" y="5364735"/>
            <a:ext cx="6186407" cy="4758761"/>
          </a:xfrm>
          <a:prstGeom prst="rect">
            <a:avLst/>
          </a:prstGeom>
          <a:solidFill>
            <a:srgbClr val="F56C2E">
              <a:alpha val="80000"/>
            </a:srgbClr>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112" name="Shape 112"/>
          <p:cNvSpPr/>
          <p:nvPr/>
        </p:nvSpPr>
        <p:spPr>
          <a:xfrm>
            <a:off x="9103056" y="10668730"/>
            <a:ext cx="6203627" cy="112237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lnSpcReduction="10000"/>
          </a:bodyPr>
          <a:lstStyle>
            <a:lvl1pPr algn="ctr"/>
          </a:lstStyle>
          <a:p>
            <a:r>
              <a:t>Lorem Ipsum is simply dummy text of the printing and typesetting industry. Lorem Ipsum</a:t>
            </a:r>
          </a:p>
        </p:txBody>
      </p:sp>
      <p:sp>
        <p:nvSpPr>
          <p:cNvPr id="113" name="Shape 113"/>
          <p:cNvSpPr/>
          <p:nvPr/>
        </p:nvSpPr>
        <p:spPr>
          <a:xfrm>
            <a:off x="16082635" y="10668730"/>
            <a:ext cx="6203627" cy="112237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lnSpcReduction="10000"/>
          </a:bodyPr>
          <a:lstStyle>
            <a:lvl1pPr algn="ctr"/>
          </a:lstStyle>
          <a:p>
            <a:r>
              <a:t>Lorem Ipsum is simply dummy text of the printing and typesetting industry. Lorem Ipsum</a:t>
            </a:r>
          </a:p>
        </p:txBody>
      </p:sp>
      <p:sp>
        <p:nvSpPr>
          <p:cNvPr id="114" name="Shape 114"/>
          <p:cNvSpPr/>
          <p:nvPr/>
        </p:nvSpPr>
        <p:spPr>
          <a:xfrm>
            <a:off x="18620029" y="7182932"/>
            <a:ext cx="1128839" cy="1122373"/>
          </a:xfrm>
          <a:custGeom>
            <a:avLst/>
            <a:gdLst/>
            <a:ahLst/>
            <a:cxnLst>
              <a:cxn ang="0">
                <a:pos x="wd2" y="hd2"/>
              </a:cxn>
              <a:cxn ang="5400000">
                <a:pos x="wd2" y="hd2"/>
              </a:cxn>
              <a:cxn ang="10800000">
                <a:pos x="wd2" y="hd2"/>
              </a:cxn>
              <a:cxn ang="16200000">
                <a:pos x="wd2" y="hd2"/>
              </a:cxn>
            </a:cxnLst>
            <a:rect l="0" t="0" r="r" b="b"/>
            <a:pathLst>
              <a:path w="21600" h="21600" extrusionOk="0">
                <a:moveTo>
                  <a:pt x="11919" y="5393"/>
                </a:moveTo>
                <a:lnTo>
                  <a:pt x="9877" y="5393"/>
                </a:lnTo>
                <a:lnTo>
                  <a:pt x="9877" y="9769"/>
                </a:lnTo>
                <a:lnTo>
                  <a:pt x="5540" y="9769"/>
                </a:lnTo>
                <a:lnTo>
                  <a:pt x="5540" y="11831"/>
                </a:lnTo>
                <a:lnTo>
                  <a:pt x="9877" y="11831"/>
                </a:lnTo>
                <a:lnTo>
                  <a:pt x="9877" y="16207"/>
                </a:lnTo>
                <a:lnTo>
                  <a:pt x="11919" y="16207"/>
                </a:lnTo>
                <a:lnTo>
                  <a:pt x="11919" y="11831"/>
                </a:lnTo>
                <a:lnTo>
                  <a:pt x="16256" y="11831"/>
                </a:lnTo>
                <a:lnTo>
                  <a:pt x="16256" y="9769"/>
                </a:lnTo>
                <a:lnTo>
                  <a:pt x="11919" y="9769"/>
                </a:lnTo>
                <a:lnTo>
                  <a:pt x="11919" y="5393"/>
                </a:lnTo>
                <a:close/>
                <a:moveTo>
                  <a:pt x="10912" y="0"/>
                </a:moveTo>
                <a:cubicBezTo>
                  <a:pt x="4924" y="0"/>
                  <a:pt x="0" y="4772"/>
                  <a:pt x="0" y="10814"/>
                </a:cubicBezTo>
                <a:cubicBezTo>
                  <a:pt x="0" y="16828"/>
                  <a:pt x="4924" y="21600"/>
                  <a:pt x="10912" y="21600"/>
                </a:cubicBezTo>
                <a:cubicBezTo>
                  <a:pt x="16872" y="21600"/>
                  <a:pt x="21600" y="16828"/>
                  <a:pt x="21600" y="10814"/>
                </a:cubicBezTo>
                <a:cubicBezTo>
                  <a:pt x="21600" y="4772"/>
                  <a:pt x="16872" y="0"/>
                  <a:pt x="10912" y="0"/>
                </a:cubicBezTo>
                <a:close/>
                <a:moveTo>
                  <a:pt x="10912" y="19511"/>
                </a:moveTo>
                <a:cubicBezTo>
                  <a:pt x="6183" y="19511"/>
                  <a:pt x="2266" y="15586"/>
                  <a:pt x="2266" y="10814"/>
                </a:cubicBezTo>
                <a:cubicBezTo>
                  <a:pt x="2266" y="6014"/>
                  <a:pt x="6183" y="2089"/>
                  <a:pt x="10912" y="2089"/>
                </a:cubicBezTo>
                <a:cubicBezTo>
                  <a:pt x="15640" y="2089"/>
                  <a:pt x="19558" y="6014"/>
                  <a:pt x="19558" y="10814"/>
                </a:cubicBezTo>
                <a:cubicBezTo>
                  <a:pt x="19558" y="15586"/>
                  <a:pt x="15640" y="19511"/>
                  <a:pt x="10912" y="19511"/>
                </a:cubicBezTo>
                <a:close/>
              </a:path>
            </a:pathLst>
          </a:custGeom>
          <a:solidFill>
            <a:srgbClr val="F4F5F7"/>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Shape 105"/>
          <p:cNvSpPr>
            <a:spLocks noGrp="1"/>
          </p:cNvSpPr>
          <p:nvPr>
            <p:ph type="sldNum" sz="quarter" idx="2"/>
          </p:nvPr>
        </p:nvSpPr>
        <p:spPr>
          <a:prstGeom prst="rect">
            <a:avLst/>
          </a:prstGeom>
          <a:extLst>
            <a:ext uri="{C572A759-6A51-4108-AA02-DFA0A04FC94B}">
              <ma14:wrappingTextBoxFlag xmlns:ma14="http://schemas.microsoft.com/office/mac/drawingml/2011/main" xmlns:p14="http://schemas.microsoft.com/office/powerpoint/2010/main" xmlns="" val="1"/>
            </a:ext>
          </a:extLst>
        </p:spPr>
        <p:txBody>
          <a:bodyPr vert="horz" wrap="square" lIns="38100" tIns="38100" rIns="38100" bIns="38100" numCol="1" anchor="t">
            <a:spAutoFit/>
          </a:bodyPr>
          <a:lstStyle/>
          <a:p>
            <a:pPr marL="0" indent="0" algn="l" defTabSz="825500" eaLnBrk="0" fontAlgn="auto" latinLnBrk="0" hangingPunct="0">
              <a:lnSpc>
                <a:spcPct val="100000"/>
              </a:lnSpc>
              <a:spcBef>
                <a:spcPts val="0"/>
              </a:spcBef>
              <a:spcAft>
                <a:spcPts val="0"/>
              </a:spcAft>
              <a:buFontTx/>
              <a:buNone/>
            </a:pPr>
            <a:fld id="{B9320F77-B9A0-41C5-862A-B4B631284C64}" type="slidenum">
              <a:rPr lang="en-US" altLang="ko-KR" sz="2000" b="0" cap="none" dirty="0" smtClean="0">
                <a:ln w="9525" cap="flat" cmpd="sng">
                  <a:noFill/>
                  <a:prstDash/>
                </a:ln>
                <a:solidFill>
                  <a:srgbClr val="393941"/>
                </a:solidFill>
                <a:latin typeface="맑은 고딕" charset="0"/>
                <a:ea typeface="맑은 고딕" charset="0"/>
              </a:rPr>
              <a:t>3</a:t>
            </a:fld>
            <a:endParaRPr lang="ko-KR" altLang="en-US" sz="2000" b="0" cap="none" dirty="0" smtClean="0">
              <a:ln w="9525" cap="flat" cmpd="sng">
                <a:noFill/>
                <a:prstDash/>
              </a:ln>
              <a:solidFill>
                <a:srgbClr val="393941"/>
              </a:solidFill>
              <a:latin typeface="맑은 고딕" charset="0"/>
              <a:ea typeface="맑은 고딕" charset="0"/>
            </a:endParaRPr>
          </a:p>
        </p:txBody>
      </p:sp>
      <p:sp>
        <p:nvSpPr>
          <p:cNvPr id="32" name="Shape 83"/>
          <p:cNvSpPr/>
          <p:nvPr/>
        </p:nvSpPr>
        <p:spPr>
          <a:xfrm>
            <a:off x="2120265" y="2205355"/>
            <a:ext cx="3879850" cy="353695"/>
          </a:xfrm>
          <a:prstGeom prst="rect">
            <a:avLst/>
          </a:prstGeom>
          <a:ln w="3175">
            <a:miter lim="400000"/>
          </a:ln>
          <a:extLst>
            <a:ext uri="{C572A759-6A51-4108-AA02-DFA0A04FC94B}">
              <ma14:wrappingTextBoxFlag xmlns:p14="http://schemas.microsoft.com/office/powerpoint/2010/main" xmlns:ma14="http://schemas.microsoft.com/office/mac/drawingml/2011/main" xmlns="" val="1"/>
            </a:ext>
          </a:extLst>
        </p:spPr>
        <p:txBody>
          <a:bodyPr vert="horz" wrap="square" lIns="38100" tIns="38100" rIns="38100" bIns="38100" numCol="1" anchor="ctr">
            <a:spAutoFit/>
          </a:bodyPr>
          <a:lstStyle/>
          <a:p>
            <a:pPr marL="0" indent="0" algn="l" defTabSz="825500" eaLnBrk="0" fontAlgn="auto" latinLnBrk="0">
              <a:lnSpc>
                <a:spcPct val="100000"/>
              </a:lnSpc>
              <a:spcBef>
                <a:spcPts val="0"/>
              </a:spcBef>
              <a:spcAft>
                <a:spcPts val="0"/>
              </a:spcAft>
              <a:buFontTx/>
              <a:buNone/>
            </a:pPr>
            <a:r>
              <a:rPr lang="en-US" altLang="ko-KR" sz="1800" b="0" cap="all" spc="360" dirty="0" smtClean="0">
                <a:ln w="9525" cap="flat" cmpd="sng">
                  <a:noFill/>
                  <a:prstDash/>
                </a:ln>
                <a:solidFill>
                  <a:schemeClr val="tx2">
                    <a:lumMod val="10000"/>
                  </a:schemeClr>
                </a:solidFill>
                <a:latin typeface="맑은 고딕" charset="0"/>
                <a:ea typeface="맑은 고딕" charset="0"/>
              </a:rPr>
              <a:t>Business logic</a:t>
            </a:r>
            <a:endParaRPr lang="ko-KR" altLang="en-US" sz="1800" b="0" cap="all" dirty="0" smtClean="0">
              <a:ln w="9525" cap="flat" cmpd="sng">
                <a:noFill/>
                <a:prstDash/>
              </a:ln>
              <a:solidFill>
                <a:schemeClr val="tx2">
                  <a:lumMod val="10000"/>
                </a:schemeClr>
              </a:solidFill>
              <a:latin typeface="맑은 고딕" charset="0"/>
              <a:ea typeface="맑은 고딕" charset="0"/>
            </a:endParaRPr>
          </a:p>
        </p:txBody>
      </p:sp>
      <p:sp>
        <p:nvSpPr>
          <p:cNvPr id="33" name="Shape 84"/>
          <p:cNvSpPr/>
          <p:nvPr/>
        </p:nvSpPr>
        <p:spPr>
          <a:xfrm>
            <a:off x="2108835" y="2792095"/>
            <a:ext cx="9100185" cy="3169285"/>
          </a:xfrm>
          <a:prstGeom prst="rect">
            <a:avLst/>
          </a:prstGeom>
          <a:ln w="3175">
            <a:miter lim="400000"/>
          </a:ln>
          <a:extLst>
            <a:ext uri="{C572A759-6A51-4108-AA02-DFA0A04FC94B}">
              <ma14:wrappingTextBoxFlag xmlns:p14="http://schemas.microsoft.com/office/powerpoint/2010/main" xmlns:ma14="http://schemas.microsoft.com/office/mac/drawingml/2011/main" xmlns="" val="1"/>
            </a:ext>
          </a:extLst>
        </p:spPr>
        <p:txBody>
          <a:bodyPr vert="horz" wrap="square" lIns="38100" tIns="38100" rIns="38100" bIns="38100" numCol="1" anchor="t">
            <a:normAutofit/>
          </a:bodyPr>
          <a:lstStyle/>
          <a:p>
            <a:pPr marL="0" indent="0" algn="l" defTabSz="825500" eaLnBrk="0" fontAlgn="auto" latinLnBrk="0">
              <a:lnSpc>
                <a:spcPct val="80000"/>
              </a:lnSpc>
              <a:spcBef>
                <a:spcPts val="0"/>
              </a:spcBef>
              <a:spcAft>
                <a:spcPts val="0"/>
              </a:spcAft>
              <a:buFontTx/>
              <a:buNone/>
            </a:pPr>
            <a:r>
              <a:rPr lang="en-US" altLang="ko-KR" sz="10000" b="1" cap="none" dirty="0" smtClean="0">
                <a:ln w="9525" cap="flat" cmpd="sng">
                  <a:noFill/>
                  <a:prstDash/>
                </a:ln>
                <a:solidFill>
                  <a:schemeClr val="tx2">
                    <a:lumMod val="10000"/>
                  </a:schemeClr>
                </a:solidFill>
                <a:latin typeface="맑은 고딕" charset="0"/>
                <a:ea typeface="맑은 고딕" charset="0"/>
              </a:rPr>
              <a:t>비즈니스 로직</a:t>
            </a:r>
            <a:endParaRPr lang="ko-KR" altLang="en-US" sz="10000" b="1" cap="none" dirty="0" smtClean="0">
              <a:ln w="9525" cap="flat" cmpd="sng">
                <a:noFill/>
                <a:prstDash/>
              </a:ln>
              <a:solidFill>
                <a:schemeClr val="tx2">
                  <a:lumMod val="10000"/>
                </a:schemeClr>
              </a:solidFill>
              <a:latin typeface="맑은 고딕" charset="0"/>
              <a:ea typeface="맑은 고딕" charset="0"/>
            </a:endParaRPr>
          </a:p>
        </p:txBody>
      </p:sp>
      <p:sp>
        <p:nvSpPr>
          <p:cNvPr id="34" name="Shape 129"/>
          <p:cNvSpPr/>
          <p:nvPr/>
        </p:nvSpPr>
        <p:spPr>
          <a:xfrm>
            <a:off x="1202055" y="1584960"/>
            <a:ext cx="3879850" cy="353695"/>
          </a:xfrm>
          <a:prstGeom prst="rect">
            <a:avLst/>
          </a:prstGeom>
          <a:ln w="3175">
            <a:miter lim="400000"/>
          </a:ln>
          <a:extLst>
            <a:ext uri="{C572A759-6A51-4108-AA02-DFA0A04FC94B}">
              <ma14:wrappingTextBoxFlag xmlns:p14="http://schemas.microsoft.com/office/powerpoint/2010/main" xmlns:ma14="http://schemas.microsoft.com/office/mac/drawingml/2011/main" xmlns="" val="1"/>
            </a:ext>
          </a:extLst>
        </p:spPr>
        <p:txBody>
          <a:bodyPr vert="horz" wrap="square" lIns="38100" tIns="38100" rIns="38100" bIns="38100" numCol="1" anchor="ctr">
            <a:spAutoFit/>
          </a:bodyPr>
          <a:lstStyle/>
          <a:p>
            <a:pPr marL="0" indent="0" algn="l" defTabSz="825500" eaLnBrk="0" fontAlgn="auto" latinLnBrk="0">
              <a:lnSpc>
                <a:spcPct val="100000"/>
              </a:lnSpc>
              <a:spcBef>
                <a:spcPts val="0"/>
              </a:spcBef>
              <a:spcAft>
                <a:spcPts val="0"/>
              </a:spcAft>
              <a:buFontTx/>
              <a:buNone/>
            </a:pPr>
            <a:r>
              <a:rPr lang="en-US" altLang="ko-KR" sz="1800" b="0" cap="all" spc="360" dirty="0" smtClean="0">
                <a:ln w="9525" cap="flat" cmpd="sng">
                  <a:noFill/>
                  <a:prstDash/>
                </a:ln>
                <a:solidFill>
                  <a:schemeClr val="tx2">
                    <a:lumMod val="25000"/>
                  </a:schemeClr>
                </a:solidFill>
                <a:latin typeface="맑은 고딕" charset="0"/>
                <a:ea typeface="맑은 고딕" charset="0"/>
              </a:rPr>
              <a:t>1. 비즈니스 로직</a:t>
            </a:r>
            <a:endParaRPr lang="ko-KR" altLang="en-US" sz="1800" b="0" cap="all" dirty="0" smtClean="0">
              <a:ln w="9525" cap="flat" cmpd="sng">
                <a:noFill/>
                <a:prstDash/>
              </a:ln>
              <a:solidFill>
                <a:schemeClr val="tx2">
                  <a:lumMod val="25000"/>
                </a:schemeClr>
              </a:solidFill>
              <a:latin typeface="맑은 고딕" charset="0"/>
              <a:ea typeface="맑은 고딕" charset="0"/>
            </a:endParaRPr>
          </a:p>
        </p:txBody>
      </p:sp>
      <p:sp>
        <p:nvSpPr>
          <p:cNvPr id="115" name="텍스트 상자 114"/>
          <p:cNvSpPr txBox="1">
            <a:spLocks/>
          </p:cNvSpPr>
          <p:nvPr/>
        </p:nvSpPr>
        <p:spPr>
          <a:xfrm>
            <a:off x="2480945" y="4499610"/>
            <a:ext cx="10448290" cy="862965"/>
          </a:xfrm>
          <a:prstGeom prst="rect">
            <a:avLst/>
          </a:prstGeom>
          <a:noFill/>
          <a:ln w="0">
            <a:noFill/>
            <a:prstDash/>
          </a:ln>
        </p:spPr>
        <p:txBody>
          <a:bodyPr vert="horz" wrap="none" lIns="89535" tIns="46355" rIns="89535" bIns="46355" numCol="1" anchor="t">
            <a:noAutofit/>
          </a:bodyPr>
          <a:lstStyle/>
          <a:p>
            <a:pPr marL="0" indent="0" algn="l" defTabSz="508000" eaLnBrk="0" fontAlgn="auto" latinLnBrk="0">
              <a:lnSpc>
                <a:spcPct val="100000"/>
              </a:lnSpc>
              <a:spcBef>
                <a:spcPts val="0"/>
              </a:spcBef>
              <a:spcAft>
                <a:spcPts val="0"/>
              </a:spcAft>
              <a:buFontTx/>
              <a:buNone/>
            </a:pPr>
            <a:r>
              <a:rPr lang="en-US" altLang="ko-KR" sz="5000" b="0" cap="none" dirty="0" smtClean="0">
                <a:ln w="9525" cap="flat" cmpd="sng">
                  <a:noFill/>
                  <a:prstDash/>
                </a:ln>
                <a:solidFill>
                  <a:schemeClr val="bg2">
                    <a:lumMod val="50000"/>
                    <a:lumOff val="0"/>
                  </a:schemeClr>
                </a:solidFill>
                <a:latin typeface="맑은 고딕" charset="0"/>
                <a:ea typeface="맑은 고딕" charset="0"/>
              </a:rPr>
              <a:t>   일반 기업체의 분석 업무 프로세스</a:t>
            </a:r>
            <a:endParaRPr lang="ko-KR" altLang="en-US" sz="5000" b="0" cap="none" dirty="0" smtClean="0">
              <a:ln w="9525" cap="flat" cmpd="sng">
                <a:noFill/>
                <a:prstDash/>
              </a:ln>
              <a:solidFill>
                <a:schemeClr val="bg2">
                  <a:lumMod val="50000"/>
                  <a:lumOff val="0"/>
                </a:schemeClr>
              </a:solidFill>
              <a:latin typeface="맑은 고딕" charset="0"/>
              <a:ea typeface="맑은 고딕" charset="0"/>
            </a:endParaRPr>
          </a:p>
        </p:txBody>
      </p:sp>
      <p:grpSp>
        <p:nvGrpSpPr>
          <p:cNvPr id="155" name="그룹 154"/>
          <p:cNvGrpSpPr/>
          <p:nvPr/>
        </p:nvGrpSpPr>
        <p:grpSpPr>
          <a:xfrm>
            <a:off x="2209800" y="5685155"/>
            <a:ext cx="13283565" cy="7313295"/>
            <a:chOff x="2209800" y="5685155"/>
            <a:chExt cx="13283565" cy="7313295"/>
          </a:xfrm>
        </p:grpSpPr>
        <p:grpSp>
          <p:nvGrpSpPr>
            <p:cNvPr id="3" name="그룹 2"/>
            <p:cNvGrpSpPr/>
            <p:nvPr/>
          </p:nvGrpSpPr>
          <p:grpSpPr>
            <a:xfrm>
              <a:off x="3399155" y="7284085"/>
              <a:ext cx="11879580" cy="2159635"/>
              <a:chOff x="3399155" y="7284085"/>
              <a:chExt cx="11879580" cy="2159635"/>
            </a:xfrm>
          </p:grpSpPr>
          <p:pic>
            <p:nvPicPr>
              <p:cNvPr id="138" name="그림 137" descr="C:/Users/bit/AppData/Roaming/PolarisOffice/ETemp/24008_49504184/image7.png"/>
              <p:cNvPicPr>
                <a:picLocks noChangeAspect="1"/>
              </p:cNvPicPr>
              <p:nvPr/>
            </p:nvPicPr>
            <p:blipFill rotWithShape="1">
              <a:blip r:embed="rId2">
                <a:extLst>
                  <a:ext uri="{28A0092B-C50C-407E-A947-70E740481C1C}">
                    <a14:useLocalDpi xmlns:a14="http://schemas.microsoft.com/office/drawing/2010/main" val="0"/>
                  </a:ext>
                </a:extLst>
              </a:blip>
              <a:srcRect/>
              <a:stretch>
                <a:fillRect/>
              </a:stretch>
            </p:blipFill>
            <p:spPr>
              <a:xfrm>
                <a:off x="12359005" y="7284085"/>
                <a:ext cx="2920365" cy="2156460"/>
              </a:xfrm>
              <a:prstGeom prst="rect">
                <a:avLst/>
              </a:prstGeom>
              <a:solidFill>
                <a:schemeClr val="bg2">
                  <a:lumMod val="60000"/>
                  <a:lumOff val="40000"/>
                </a:schemeClr>
              </a:solidFill>
              <a:ln w="0">
                <a:noFill/>
                <a:prstDash/>
              </a:ln>
            </p:spPr>
          </p:pic>
          <p:pic>
            <p:nvPicPr>
              <p:cNvPr id="139" name="그림 138" descr="C:/Users/bit/AppData/Roaming/PolarisOffice/ETemp/24008_49504184/image7.png"/>
              <p:cNvPicPr>
                <a:picLocks noChangeAspect="1"/>
              </p:cNvPicPr>
              <p:nvPr/>
            </p:nvPicPr>
            <p:blipFill rotWithShape="1">
              <a:blip r:embed="rId2">
                <a:extLst>
                  <a:ext uri="{28A0092B-C50C-407E-A947-70E740481C1C}">
                    <a14:useLocalDpi xmlns:a14="http://schemas.microsoft.com/office/drawing/2010/main" val="0"/>
                  </a:ext>
                </a:extLst>
              </a:blip>
              <a:srcRect/>
              <a:stretch>
                <a:fillRect/>
              </a:stretch>
            </p:blipFill>
            <p:spPr>
              <a:xfrm>
                <a:off x="9373870" y="7287895"/>
                <a:ext cx="2922905" cy="2156460"/>
              </a:xfrm>
              <a:prstGeom prst="rect">
                <a:avLst/>
              </a:prstGeom>
              <a:solidFill>
                <a:schemeClr val="bg2">
                  <a:lumMod val="60000"/>
                  <a:lumOff val="40000"/>
                </a:schemeClr>
              </a:solidFill>
              <a:ln w="0">
                <a:noFill/>
                <a:prstDash/>
              </a:ln>
            </p:spPr>
          </p:pic>
          <p:pic>
            <p:nvPicPr>
              <p:cNvPr id="140" name="그림 139" descr="C:/Users/bit/AppData/Roaming/PolarisOffice/ETemp/24008_49504184/image7.png"/>
              <p:cNvPicPr>
                <a:picLocks noChangeAspect="1"/>
              </p:cNvPicPr>
              <p:nvPr/>
            </p:nvPicPr>
            <p:blipFill rotWithShape="1">
              <a:blip r:embed="rId2">
                <a:extLst>
                  <a:ext uri="{28A0092B-C50C-407E-A947-70E740481C1C}">
                    <a14:useLocalDpi xmlns:a14="http://schemas.microsoft.com/office/drawing/2010/main" val="0"/>
                  </a:ext>
                </a:extLst>
              </a:blip>
              <a:srcRect/>
              <a:stretch>
                <a:fillRect/>
              </a:stretch>
            </p:blipFill>
            <p:spPr>
              <a:xfrm>
                <a:off x="6402070" y="7284085"/>
                <a:ext cx="2924175" cy="2156460"/>
              </a:xfrm>
              <a:prstGeom prst="rect">
                <a:avLst/>
              </a:prstGeom>
              <a:solidFill>
                <a:schemeClr val="bg2">
                  <a:lumMod val="60000"/>
                  <a:lumOff val="40000"/>
                </a:schemeClr>
              </a:solidFill>
              <a:ln w="0">
                <a:noFill/>
                <a:prstDash/>
              </a:ln>
            </p:spPr>
          </p:pic>
          <p:pic>
            <p:nvPicPr>
              <p:cNvPr id="141" name="그림 140" descr="C:/Users/bit/AppData/Roaming/PolarisOffice/ETemp/24008_49504184/image7.png"/>
              <p:cNvPicPr>
                <a:picLocks noChangeAspect="1"/>
              </p:cNvPicPr>
              <p:nvPr/>
            </p:nvPicPr>
            <p:blipFill rotWithShape="1">
              <a:blip r:embed="rId2">
                <a:extLst>
                  <a:ext uri="{28A0092B-C50C-407E-A947-70E740481C1C}">
                    <a14:useLocalDpi xmlns:a14="http://schemas.microsoft.com/office/drawing/2010/main" val="0"/>
                  </a:ext>
                </a:extLst>
              </a:blip>
              <a:srcRect/>
              <a:stretch>
                <a:fillRect/>
              </a:stretch>
            </p:blipFill>
            <p:spPr>
              <a:xfrm>
                <a:off x="3399155" y="7286625"/>
                <a:ext cx="2924175" cy="2157730"/>
              </a:xfrm>
              <a:prstGeom prst="rect">
                <a:avLst/>
              </a:prstGeom>
              <a:solidFill>
                <a:schemeClr val="bg2">
                  <a:lumMod val="60000"/>
                  <a:lumOff val="40000"/>
                </a:schemeClr>
              </a:solidFill>
              <a:ln w="0">
                <a:noFill/>
                <a:prstDash/>
              </a:ln>
            </p:spPr>
          </p:pic>
          <p:sp>
            <p:nvSpPr>
              <p:cNvPr id="142" name="텍스트 상자 141"/>
              <p:cNvSpPr txBox="1">
                <a:spLocks/>
              </p:cNvSpPr>
              <p:nvPr/>
            </p:nvSpPr>
            <p:spPr>
              <a:xfrm>
                <a:off x="6899275" y="7443470"/>
                <a:ext cx="640080" cy="368935"/>
              </a:xfrm>
              <a:prstGeom prst="rect">
                <a:avLst/>
              </a:prstGeom>
              <a:noFill/>
              <a:ln w="0">
                <a:noFill/>
                <a:prstDash/>
              </a:ln>
            </p:spPr>
            <p:txBody>
              <a:bodyPr vert="horz" wrap="none" lIns="91440" tIns="45720" rIns="91440" bIns="45720" numCol="1" anchor="t">
                <a:spAutoFit/>
              </a:bodyPr>
              <a:lstStyle/>
              <a:p>
                <a:pPr marL="0" indent="0" algn="l" defTabSz="914400" eaLnBrk="0" fontAlgn="auto" latinLnBrk="0">
                  <a:lnSpc>
                    <a:spcPct val="100000"/>
                  </a:lnSpc>
                  <a:spcBef>
                    <a:spcPts val="0"/>
                  </a:spcBef>
                  <a:spcAft>
                    <a:spcPts val="0"/>
                  </a:spcAft>
                  <a:buFontTx/>
                  <a:buNone/>
                </a:pPr>
                <a:r>
                  <a:rPr lang="en-US" altLang="ko-KR" sz="1800" b="1" cap="none" dirty="0" smtClean="0">
                    <a:ln w="9525" cap="flat" cmpd="sng">
                      <a:noFill/>
                      <a:prstDash/>
                    </a:ln>
                    <a:solidFill>
                      <a:srgbClr val="000000"/>
                    </a:solidFill>
                    <a:latin typeface="맑은 고딕" charset="0"/>
                    <a:ea typeface="맑은 고딕" charset="0"/>
                  </a:rPr>
                  <a:t>정제</a:t>
                </a:r>
                <a:endParaRPr lang="ko-KR" altLang="en-US" sz="1800" b="1" cap="none" dirty="0" smtClean="0">
                  <a:ln w="9525" cap="flat" cmpd="sng">
                    <a:noFill/>
                    <a:prstDash/>
                  </a:ln>
                  <a:solidFill>
                    <a:srgbClr val="000000"/>
                  </a:solidFill>
                  <a:latin typeface="맑은 고딕" charset="0"/>
                  <a:ea typeface="맑은 고딕" charset="0"/>
                </a:endParaRPr>
              </a:p>
            </p:txBody>
          </p:sp>
          <p:sp>
            <p:nvSpPr>
              <p:cNvPr id="143" name="텍스트 상자 142"/>
              <p:cNvSpPr txBox="1">
                <a:spLocks/>
              </p:cNvSpPr>
              <p:nvPr/>
            </p:nvSpPr>
            <p:spPr>
              <a:xfrm>
                <a:off x="3612515" y="7492365"/>
                <a:ext cx="1684020" cy="368935"/>
              </a:xfrm>
              <a:prstGeom prst="rect">
                <a:avLst/>
              </a:prstGeom>
              <a:noFill/>
              <a:ln w="0">
                <a:noFill/>
                <a:prstDash/>
              </a:ln>
            </p:spPr>
            <p:txBody>
              <a:bodyPr vert="horz" wrap="square" lIns="91440" tIns="45720" rIns="91440" bIns="45720" numCol="1" anchor="t">
                <a:spAutoFit/>
              </a:bodyPr>
              <a:lstStyle/>
              <a:p>
                <a:pPr marL="0" indent="0" algn="l" defTabSz="914400" eaLnBrk="0" fontAlgn="auto" latinLnBrk="0">
                  <a:lnSpc>
                    <a:spcPct val="100000"/>
                  </a:lnSpc>
                  <a:spcBef>
                    <a:spcPts val="0"/>
                  </a:spcBef>
                  <a:spcAft>
                    <a:spcPts val="0"/>
                  </a:spcAft>
                  <a:buFontTx/>
                  <a:buNone/>
                </a:pPr>
                <a:r>
                  <a:rPr lang="en-US" altLang="ko-KR" sz="1800" b="1" cap="none" dirty="0" smtClean="0">
                    <a:ln w="9525" cap="flat" cmpd="sng">
                      <a:noFill/>
                      <a:prstDash/>
                    </a:ln>
                    <a:solidFill>
                      <a:srgbClr val="000000"/>
                    </a:solidFill>
                    <a:latin typeface="맑은 고딕" charset="0"/>
                    <a:ea typeface="맑은 고딕" charset="0"/>
                  </a:rPr>
                  <a:t>데이터 수집</a:t>
                </a:r>
                <a:endParaRPr lang="ko-KR" altLang="en-US" sz="1800" b="1" cap="none" dirty="0" smtClean="0">
                  <a:ln w="9525" cap="flat" cmpd="sng">
                    <a:noFill/>
                    <a:prstDash/>
                  </a:ln>
                  <a:solidFill>
                    <a:srgbClr val="000000"/>
                  </a:solidFill>
                  <a:latin typeface="맑은 고딕" charset="0"/>
                  <a:ea typeface="맑은 고딕" charset="0"/>
                </a:endParaRPr>
              </a:p>
            </p:txBody>
          </p:sp>
          <p:sp>
            <p:nvSpPr>
              <p:cNvPr id="144" name="텍스트 상자 143"/>
              <p:cNvSpPr txBox="1">
                <a:spLocks/>
              </p:cNvSpPr>
              <p:nvPr/>
            </p:nvSpPr>
            <p:spPr>
              <a:xfrm>
                <a:off x="9763125" y="7489190"/>
                <a:ext cx="640080" cy="368935"/>
              </a:xfrm>
              <a:prstGeom prst="rect">
                <a:avLst/>
              </a:prstGeom>
              <a:noFill/>
              <a:ln w="0">
                <a:noFill/>
                <a:prstDash/>
              </a:ln>
            </p:spPr>
            <p:txBody>
              <a:bodyPr vert="horz" wrap="none" lIns="91440" tIns="45720" rIns="91440" bIns="45720" numCol="1" anchor="t">
                <a:spAutoFit/>
              </a:bodyPr>
              <a:lstStyle/>
              <a:p>
                <a:pPr marL="0" indent="0" algn="l" defTabSz="914400" eaLnBrk="0" fontAlgn="auto" latinLnBrk="0">
                  <a:lnSpc>
                    <a:spcPct val="100000"/>
                  </a:lnSpc>
                  <a:spcBef>
                    <a:spcPts val="0"/>
                  </a:spcBef>
                  <a:spcAft>
                    <a:spcPts val="0"/>
                  </a:spcAft>
                  <a:buFontTx/>
                  <a:buNone/>
                </a:pPr>
                <a:r>
                  <a:rPr lang="en-US" altLang="ko-KR" sz="1800" b="1" cap="none" dirty="0" smtClean="0">
                    <a:ln w="9525" cap="flat" cmpd="sng">
                      <a:noFill/>
                      <a:prstDash/>
                    </a:ln>
                    <a:solidFill>
                      <a:srgbClr val="000000"/>
                    </a:solidFill>
                    <a:latin typeface="맑은 고딕" charset="0"/>
                    <a:ea typeface="맑은 고딕" charset="0"/>
                  </a:rPr>
                  <a:t>분석</a:t>
                </a:r>
                <a:endParaRPr lang="ko-KR" altLang="en-US" sz="1800" b="1" cap="none" dirty="0" smtClean="0">
                  <a:ln w="9525" cap="flat" cmpd="sng">
                    <a:noFill/>
                    <a:prstDash/>
                  </a:ln>
                  <a:solidFill>
                    <a:srgbClr val="000000"/>
                  </a:solidFill>
                  <a:latin typeface="맑은 고딕" charset="0"/>
                  <a:ea typeface="맑은 고딕" charset="0"/>
                </a:endParaRPr>
              </a:p>
            </p:txBody>
          </p:sp>
          <p:sp>
            <p:nvSpPr>
              <p:cNvPr id="145" name="텍스트 상자 144"/>
              <p:cNvSpPr txBox="1">
                <a:spLocks/>
              </p:cNvSpPr>
              <p:nvPr/>
            </p:nvSpPr>
            <p:spPr>
              <a:xfrm>
                <a:off x="12828905" y="7492365"/>
                <a:ext cx="640080" cy="368935"/>
              </a:xfrm>
              <a:prstGeom prst="rect">
                <a:avLst/>
              </a:prstGeom>
              <a:noFill/>
              <a:ln w="0">
                <a:noFill/>
                <a:prstDash/>
              </a:ln>
            </p:spPr>
            <p:txBody>
              <a:bodyPr vert="horz" wrap="none" lIns="91440" tIns="45720" rIns="91440" bIns="45720" numCol="1" anchor="t">
                <a:spAutoFit/>
              </a:bodyPr>
              <a:lstStyle/>
              <a:p>
                <a:pPr marL="0" indent="0" algn="l" defTabSz="914400" eaLnBrk="0" fontAlgn="auto" latinLnBrk="0">
                  <a:lnSpc>
                    <a:spcPct val="100000"/>
                  </a:lnSpc>
                  <a:spcBef>
                    <a:spcPts val="0"/>
                  </a:spcBef>
                  <a:spcAft>
                    <a:spcPts val="0"/>
                  </a:spcAft>
                  <a:buFontTx/>
                  <a:buNone/>
                </a:pPr>
                <a:r>
                  <a:rPr lang="en-US" altLang="ko-KR" sz="1800" b="1" cap="none" dirty="0" smtClean="0">
                    <a:ln w="9525" cap="flat" cmpd="sng">
                      <a:noFill/>
                      <a:prstDash/>
                    </a:ln>
                    <a:solidFill>
                      <a:srgbClr val="000000"/>
                    </a:solidFill>
                    <a:latin typeface="맑은 고딕" charset="0"/>
                    <a:ea typeface="맑은 고딕" charset="0"/>
                  </a:rPr>
                  <a:t>보고</a:t>
                </a:r>
                <a:endParaRPr lang="ko-KR" altLang="en-US" sz="1800" b="1" cap="none" dirty="0" smtClean="0">
                  <a:ln w="9525" cap="flat" cmpd="sng">
                    <a:noFill/>
                    <a:prstDash/>
                  </a:ln>
                  <a:solidFill>
                    <a:srgbClr val="000000"/>
                  </a:solidFill>
                  <a:latin typeface="맑은 고딕" charset="0"/>
                  <a:ea typeface="맑은 고딕" charset="0"/>
                </a:endParaRPr>
              </a:p>
            </p:txBody>
          </p:sp>
        </p:grpSp>
        <p:sp>
          <p:nvSpPr>
            <p:cNvPr id="134" name="도형 133"/>
            <p:cNvSpPr>
              <a:spLocks/>
            </p:cNvSpPr>
            <p:nvPr/>
          </p:nvSpPr>
          <p:spPr>
            <a:xfrm>
              <a:off x="4030980" y="10357485"/>
              <a:ext cx="2061844" cy="1208405"/>
            </a:xfrm>
            <a:prstGeom prst="rect">
              <a:avLst/>
            </a:prstGeom>
            <a:noFill/>
            <a:ln w="0">
              <a:noFill/>
              <a:prstDash/>
            </a:ln>
          </p:spPr>
          <p:txBody>
            <a:bodyPr vert="horz" wrap="square" lIns="91440" tIns="45720" rIns="91440" bIns="45720" numCol="1" anchor="t">
              <a:noAutofit/>
            </a:bodyPr>
            <a:lstStyle/>
            <a:p>
              <a:pPr marL="180975" indent="-180975" algn="l" defTabSz="914400" eaLnBrk="0" fontAlgn="auto" latinLnBrk="0">
                <a:lnSpc>
                  <a:spcPct val="100000"/>
                </a:lnSpc>
                <a:spcBef>
                  <a:spcPts val="0"/>
                </a:spcBef>
                <a:spcAft>
                  <a:spcPts val="0"/>
                </a:spcAft>
                <a:buClr>
                  <a:srgbClr val="2A2C2F"/>
                </a:buClr>
                <a:buFont typeface="Wingdings"/>
                <a:buChar char=""/>
              </a:pPr>
              <a:r>
                <a:rPr lang="en-US" altLang="ko-KR" sz="2600" b="1" cap="none" dirty="0" smtClean="0">
                  <a:ln w="9525" cap="flat" cmpd="sng">
                    <a:noFill/>
                    <a:prstDash/>
                  </a:ln>
                  <a:solidFill>
                    <a:schemeClr val="bg2">
                      <a:lumMod val="50000"/>
                      <a:lumOff val="0"/>
                    </a:schemeClr>
                  </a:solidFill>
                  <a:latin typeface="맑은 고딕" charset="0"/>
                  <a:ea typeface="맑은 고딕" charset="0"/>
                </a:rPr>
                <a:t> IT 전문가</a:t>
              </a:r>
              <a:endParaRPr lang="ko-KR" altLang="en-US" sz="2600" b="1" cap="none" dirty="0" smtClean="0">
                <a:ln w="9525" cap="flat" cmpd="sng">
                  <a:noFill/>
                  <a:prstDash/>
                </a:ln>
                <a:solidFill>
                  <a:schemeClr val="bg2">
                    <a:lumMod val="50000"/>
                    <a:lumOff val="0"/>
                  </a:schemeClr>
                </a:solidFill>
                <a:latin typeface="맑은 고딕" charset="0"/>
                <a:ea typeface="맑은 고딕" charset="0"/>
              </a:endParaRPr>
            </a:p>
            <a:p>
              <a:pPr marL="180975" indent="-180975" algn="l" defTabSz="914400" eaLnBrk="0" fontAlgn="auto" latinLnBrk="0">
                <a:lnSpc>
                  <a:spcPct val="100000"/>
                </a:lnSpc>
                <a:spcBef>
                  <a:spcPts val="0"/>
                </a:spcBef>
                <a:spcAft>
                  <a:spcPts val="0"/>
                </a:spcAft>
                <a:buClr>
                  <a:srgbClr val="2A2C2F"/>
                </a:buClr>
                <a:buFont typeface="Wingdings"/>
                <a:buChar char=""/>
              </a:pPr>
              <a:r>
                <a:rPr lang="en-US" altLang="ko-KR" sz="2600" b="1" cap="none" dirty="0" smtClean="0">
                  <a:ln w="9525" cap="flat" cmpd="sng">
                    <a:noFill/>
                    <a:prstDash/>
                  </a:ln>
                  <a:solidFill>
                    <a:schemeClr val="bg2">
                      <a:lumMod val="50000"/>
                      <a:lumOff val="0"/>
                    </a:schemeClr>
                  </a:solidFill>
                  <a:latin typeface="맑은 고딕" charset="0"/>
                  <a:ea typeface="맑은 고딕" charset="0"/>
                </a:rPr>
                <a:t> DA</a:t>
              </a:r>
              <a:endParaRPr lang="ko-KR" altLang="en-US" sz="2600" b="1" cap="none" dirty="0" smtClean="0">
                <a:ln w="9525" cap="flat" cmpd="sng">
                  <a:noFill/>
                  <a:prstDash/>
                </a:ln>
                <a:solidFill>
                  <a:schemeClr val="bg2">
                    <a:lumMod val="50000"/>
                    <a:lumOff val="0"/>
                  </a:schemeClr>
                </a:solidFill>
                <a:latin typeface="맑은 고딕" charset="0"/>
                <a:ea typeface="맑은 고딕" charset="0"/>
              </a:endParaRPr>
            </a:p>
            <a:p>
              <a:pPr marL="180975" indent="-180975" algn="l" defTabSz="914400" eaLnBrk="0" fontAlgn="auto" latinLnBrk="0">
                <a:lnSpc>
                  <a:spcPct val="100000"/>
                </a:lnSpc>
                <a:spcBef>
                  <a:spcPts val="0"/>
                </a:spcBef>
                <a:spcAft>
                  <a:spcPts val="0"/>
                </a:spcAft>
                <a:buClr>
                  <a:srgbClr val="2A2C2F"/>
                </a:buClr>
                <a:buFont typeface="Wingdings"/>
                <a:buChar char=""/>
              </a:pPr>
              <a:endParaRPr lang="ko-KR" altLang="en-US" sz="2600" b="1" cap="none" dirty="0" smtClean="0">
                <a:ln w="9525" cap="flat" cmpd="sng">
                  <a:noFill/>
                  <a:prstDash/>
                </a:ln>
                <a:solidFill>
                  <a:schemeClr val="bg2">
                    <a:lumMod val="50000"/>
                    <a:lumOff val="0"/>
                  </a:schemeClr>
                </a:solidFill>
                <a:latin typeface="맑은 고딕" charset="0"/>
                <a:ea typeface="맑은 고딕" charset="0"/>
              </a:endParaRPr>
            </a:p>
            <a:p>
              <a:pPr marL="180975" indent="-180975" algn="l" defTabSz="914400" eaLnBrk="0" fontAlgn="auto" latinLnBrk="0">
                <a:lnSpc>
                  <a:spcPct val="100000"/>
                </a:lnSpc>
                <a:spcBef>
                  <a:spcPts val="0"/>
                </a:spcBef>
                <a:spcAft>
                  <a:spcPts val="0"/>
                </a:spcAft>
                <a:buClr>
                  <a:srgbClr val="2A2C2F"/>
                </a:buClr>
                <a:buFont typeface="Wingdings"/>
                <a:buChar char=""/>
              </a:pPr>
              <a:endParaRPr lang="ko-KR" altLang="en-US" sz="2600" b="1" cap="none" dirty="0" smtClean="0">
                <a:ln w="9525" cap="flat" cmpd="sng">
                  <a:noFill/>
                  <a:prstDash/>
                </a:ln>
                <a:solidFill>
                  <a:schemeClr val="bg2">
                    <a:lumMod val="50000"/>
                    <a:lumOff val="0"/>
                  </a:schemeClr>
                </a:solidFill>
                <a:latin typeface="맑은 고딕" charset="0"/>
                <a:ea typeface="맑은 고딕" charset="0"/>
              </a:endParaRPr>
            </a:p>
          </p:txBody>
        </p:sp>
        <p:sp>
          <p:nvSpPr>
            <p:cNvPr id="135" name="도형 134"/>
            <p:cNvSpPr>
              <a:spLocks/>
            </p:cNvSpPr>
            <p:nvPr/>
          </p:nvSpPr>
          <p:spPr>
            <a:xfrm>
              <a:off x="7065645" y="10357485"/>
              <a:ext cx="1915795" cy="1238885"/>
            </a:xfrm>
            <a:prstGeom prst="rect">
              <a:avLst/>
            </a:prstGeom>
            <a:noFill/>
            <a:ln w="0">
              <a:noFill/>
              <a:prstDash/>
            </a:ln>
          </p:spPr>
          <p:txBody>
            <a:bodyPr vert="horz" wrap="square" lIns="91440" tIns="45720" rIns="91440" bIns="45720" numCol="1" anchor="t">
              <a:noAutofit/>
            </a:bodyPr>
            <a:lstStyle/>
            <a:p>
              <a:pPr marL="180975" indent="-180975" algn="l" defTabSz="914400" eaLnBrk="0" fontAlgn="auto" latinLnBrk="0">
                <a:lnSpc>
                  <a:spcPct val="100000"/>
                </a:lnSpc>
                <a:spcBef>
                  <a:spcPts val="0"/>
                </a:spcBef>
                <a:spcAft>
                  <a:spcPts val="0"/>
                </a:spcAft>
                <a:buClr>
                  <a:srgbClr val="2A2C2F"/>
                </a:buClr>
                <a:buFont typeface="Wingdings"/>
                <a:buChar char=""/>
              </a:pPr>
              <a:r>
                <a:rPr lang="en-US" altLang="ko-KR" sz="2600" b="1" cap="none" dirty="0" smtClean="0">
                  <a:ln w="9525" cap="flat" cmpd="sng">
                    <a:noFill/>
                    <a:prstDash/>
                  </a:ln>
                  <a:solidFill>
                    <a:schemeClr val="bg2">
                      <a:lumMod val="50000"/>
                      <a:lumOff val="0"/>
                    </a:schemeClr>
                  </a:solidFill>
                  <a:latin typeface="맑은 고딕" charset="0"/>
                  <a:ea typeface="맑은 고딕" charset="0"/>
                </a:rPr>
                <a:t> DA</a:t>
              </a:r>
              <a:endParaRPr lang="ko-KR" altLang="en-US" sz="2600" b="1" cap="none" dirty="0" smtClean="0">
                <a:ln w="9525" cap="flat" cmpd="sng">
                  <a:noFill/>
                  <a:prstDash/>
                </a:ln>
                <a:solidFill>
                  <a:schemeClr val="bg2">
                    <a:lumMod val="50000"/>
                    <a:lumOff val="0"/>
                  </a:schemeClr>
                </a:solidFill>
                <a:latin typeface="맑은 고딕" charset="0"/>
                <a:ea typeface="맑은 고딕" charset="0"/>
              </a:endParaRPr>
            </a:p>
            <a:p>
              <a:pPr marL="180975" indent="-180975" algn="l" defTabSz="914400" eaLnBrk="0" fontAlgn="auto" latinLnBrk="0">
                <a:lnSpc>
                  <a:spcPct val="100000"/>
                </a:lnSpc>
                <a:spcBef>
                  <a:spcPts val="0"/>
                </a:spcBef>
                <a:spcAft>
                  <a:spcPts val="0"/>
                </a:spcAft>
                <a:buClr>
                  <a:srgbClr val="2A2C2F"/>
                </a:buClr>
                <a:buFont typeface="Wingdings"/>
                <a:buChar char=""/>
              </a:pPr>
              <a:r>
                <a:rPr lang="en-US" altLang="ko-KR" sz="2600" b="1" cap="none" dirty="0" smtClean="0">
                  <a:ln w="9525" cap="flat" cmpd="sng">
                    <a:noFill/>
                    <a:prstDash/>
                  </a:ln>
                  <a:solidFill>
                    <a:schemeClr val="bg2">
                      <a:lumMod val="50000"/>
                      <a:lumOff val="0"/>
                    </a:schemeClr>
                  </a:solidFill>
                  <a:latin typeface="맑은 고딕" charset="0"/>
                  <a:ea typeface="맑은 고딕" charset="0"/>
                </a:rPr>
                <a:t> 분석가</a:t>
              </a:r>
              <a:endParaRPr lang="ko-KR" altLang="en-US" sz="2600" b="1" cap="none" dirty="0" smtClean="0">
                <a:ln w="9525" cap="flat" cmpd="sng">
                  <a:noFill/>
                  <a:prstDash/>
                </a:ln>
                <a:solidFill>
                  <a:schemeClr val="bg2">
                    <a:lumMod val="50000"/>
                    <a:lumOff val="0"/>
                  </a:schemeClr>
                </a:solidFill>
                <a:latin typeface="맑은 고딕" charset="0"/>
                <a:ea typeface="맑은 고딕" charset="0"/>
              </a:endParaRPr>
            </a:p>
            <a:p>
              <a:pPr marL="180975" indent="-180975" algn="l" defTabSz="914400" eaLnBrk="0" fontAlgn="auto" latinLnBrk="0">
                <a:lnSpc>
                  <a:spcPct val="100000"/>
                </a:lnSpc>
                <a:spcBef>
                  <a:spcPts val="0"/>
                </a:spcBef>
                <a:spcAft>
                  <a:spcPts val="0"/>
                </a:spcAft>
                <a:buClr>
                  <a:srgbClr val="2A2C2F"/>
                </a:buClr>
                <a:buFont typeface="Wingdings"/>
                <a:buChar char=""/>
              </a:pPr>
              <a:endParaRPr lang="ko-KR" altLang="en-US" sz="2600" b="1" cap="none" dirty="0" smtClean="0">
                <a:ln w="9525" cap="flat" cmpd="sng">
                  <a:noFill/>
                  <a:prstDash/>
                </a:ln>
                <a:solidFill>
                  <a:schemeClr val="bg2">
                    <a:lumMod val="50000"/>
                    <a:lumOff val="0"/>
                  </a:schemeClr>
                </a:solidFill>
                <a:latin typeface="맑은 고딕" charset="0"/>
                <a:ea typeface="맑은 고딕" charset="0"/>
              </a:endParaRPr>
            </a:p>
          </p:txBody>
        </p:sp>
        <p:sp>
          <p:nvSpPr>
            <p:cNvPr id="136" name="도형 135"/>
            <p:cNvSpPr>
              <a:spLocks/>
            </p:cNvSpPr>
            <p:nvPr/>
          </p:nvSpPr>
          <p:spPr>
            <a:xfrm>
              <a:off x="9954260" y="10347325"/>
              <a:ext cx="1915795" cy="1292860"/>
            </a:xfrm>
            <a:prstGeom prst="rect">
              <a:avLst/>
            </a:prstGeom>
            <a:noFill/>
            <a:ln w="0">
              <a:noFill/>
              <a:prstDash/>
            </a:ln>
          </p:spPr>
          <p:txBody>
            <a:bodyPr vert="horz" wrap="square" lIns="91440" tIns="45720" rIns="91440" bIns="45720" numCol="1" anchor="t">
              <a:noAutofit/>
            </a:bodyPr>
            <a:lstStyle/>
            <a:p>
              <a:pPr marL="180975" indent="-180975" algn="l" defTabSz="914400" eaLnBrk="0" fontAlgn="auto" latinLnBrk="0">
                <a:lnSpc>
                  <a:spcPct val="100000"/>
                </a:lnSpc>
                <a:spcBef>
                  <a:spcPts val="0"/>
                </a:spcBef>
                <a:spcAft>
                  <a:spcPts val="0"/>
                </a:spcAft>
                <a:buClr>
                  <a:srgbClr val="2A2C2F"/>
                </a:buClr>
                <a:buFont typeface="Wingdings"/>
                <a:buChar char=""/>
              </a:pPr>
              <a:r>
                <a:rPr lang="en-US" altLang="ko-KR" sz="2600" b="1" cap="none" dirty="0" smtClean="0">
                  <a:ln w="9525" cap="flat" cmpd="sng">
                    <a:noFill/>
                    <a:prstDash/>
                  </a:ln>
                  <a:solidFill>
                    <a:schemeClr val="bg2">
                      <a:lumMod val="50000"/>
                      <a:lumOff val="0"/>
                    </a:schemeClr>
                  </a:solidFill>
                  <a:latin typeface="맑은 고딕" charset="0"/>
                  <a:ea typeface="맑은 고딕" charset="0"/>
                </a:rPr>
                <a:t> 분석가 </a:t>
              </a:r>
              <a:endParaRPr lang="ko-KR" altLang="en-US" sz="2600" b="1" cap="none" dirty="0" smtClean="0">
                <a:ln w="9525" cap="flat" cmpd="sng">
                  <a:noFill/>
                  <a:prstDash/>
                </a:ln>
                <a:solidFill>
                  <a:schemeClr val="bg2">
                    <a:lumMod val="50000"/>
                    <a:lumOff val="0"/>
                  </a:schemeClr>
                </a:solidFill>
                <a:latin typeface="맑은 고딕" charset="0"/>
                <a:ea typeface="맑은 고딕" charset="0"/>
              </a:endParaRPr>
            </a:p>
          </p:txBody>
        </p:sp>
        <p:sp>
          <p:nvSpPr>
            <p:cNvPr id="137" name="도형 136"/>
            <p:cNvSpPr>
              <a:spLocks/>
            </p:cNvSpPr>
            <p:nvPr/>
          </p:nvSpPr>
          <p:spPr>
            <a:xfrm>
              <a:off x="13068935" y="10347325"/>
              <a:ext cx="1917065" cy="1292860"/>
            </a:xfrm>
            <a:prstGeom prst="rect">
              <a:avLst/>
            </a:prstGeom>
            <a:noFill/>
            <a:ln w="0">
              <a:noFill/>
              <a:prstDash/>
            </a:ln>
          </p:spPr>
          <p:txBody>
            <a:bodyPr vert="horz" wrap="square" lIns="91440" tIns="45720" rIns="91440" bIns="45720" numCol="1" anchor="t">
              <a:noAutofit/>
            </a:bodyPr>
            <a:lstStyle/>
            <a:p>
              <a:pPr marL="180975" indent="-180975" algn="l" defTabSz="914400" eaLnBrk="0" fontAlgn="auto" latinLnBrk="0">
                <a:lnSpc>
                  <a:spcPct val="100000"/>
                </a:lnSpc>
                <a:spcBef>
                  <a:spcPts val="0"/>
                </a:spcBef>
                <a:spcAft>
                  <a:spcPts val="0"/>
                </a:spcAft>
                <a:buClr>
                  <a:srgbClr val="2A2C2F"/>
                </a:buClr>
                <a:buFont typeface="Wingdings"/>
                <a:buChar char=""/>
              </a:pPr>
              <a:r>
                <a:rPr lang="en-US" altLang="ko-KR" sz="2600" b="1" cap="none" dirty="0" smtClean="0">
                  <a:ln w="9525" cap="flat" cmpd="sng">
                    <a:noFill/>
                    <a:prstDash/>
                  </a:ln>
                  <a:solidFill>
                    <a:schemeClr val="bg2">
                      <a:lumMod val="50000"/>
                      <a:lumOff val="0"/>
                    </a:schemeClr>
                  </a:solidFill>
                  <a:latin typeface="맑은 고딕" charset="0"/>
                  <a:ea typeface="맑은 고딕" charset="0"/>
                </a:rPr>
                <a:t> 임원</a:t>
              </a:r>
              <a:endParaRPr lang="ko-KR" altLang="en-US" sz="2600" b="1" cap="none" dirty="0" smtClean="0">
                <a:ln w="9525" cap="flat" cmpd="sng">
                  <a:noFill/>
                  <a:prstDash/>
                </a:ln>
                <a:solidFill>
                  <a:schemeClr val="bg2">
                    <a:lumMod val="50000"/>
                    <a:lumOff val="0"/>
                  </a:schemeClr>
                </a:solidFill>
                <a:latin typeface="맑은 고딕" charset="0"/>
                <a:ea typeface="맑은 고딕" charset="0"/>
              </a:endParaRPr>
            </a:p>
          </p:txBody>
        </p:sp>
        <p:sp>
          <p:nvSpPr>
            <p:cNvPr id="146" name="도형 145"/>
            <p:cNvSpPr>
              <a:spLocks/>
            </p:cNvSpPr>
            <p:nvPr/>
          </p:nvSpPr>
          <p:spPr>
            <a:xfrm>
              <a:off x="4027170" y="11715115"/>
              <a:ext cx="1917065" cy="1208405"/>
            </a:xfrm>
            <a:prstGeom prst="rect">
              <a:avLst/>
            </a:prstGeom>
            <a:noFill/>
            <a:ln w="0">
              <a:noFill/>
              <a:prstDash/>
            </a:ln>
          </p:spPr>
          <p:txBody>
            <a:bodyPr vert="horz" wrap="square" lIns="91440" tIns="45720" rIns="91440" bIns="45720" numCol="1" anchor="t">
              <a:noAutofit/>
            </a:bodyPr>
            <a:lstStyle/>
            <a:p>
              <a:pPr marL="180975" indent="-180975" algn="l" defTabSz="914400" eaLnBrk="0" fontAlgn="auto" latinLnBrk="0">
                <a:lnSpc>
                  <a:spcPct val="100000"/>
                </a:lnSpc>
                <a:spcBef>
                  <a:spcPts val="0"/>
                </a:spcBef>
                <a:spcAft>
                  <a:spcPts val="0"/>
                </a:spcAft>
                <a:buClr>
                  <a:srgbClr val="2A2C2F"/>
                </a:buClr>
                <a:buFont typeface="Wingdings"/>
                <a:buChar char=""/>
              </a:pPr>
              <a:r>
                <a:rPr lang="en-US" altLang="ko-KR" sz="2600" b="1" cap="none" dirty="0" smtClean="0">
                  <a:ln w="9525" cap="flat" cmpd="sng">
                    <a:noFill/>
                    <a:prstDash/>
                  </a:ln>
                  <a:solidFill>
                    <a:srgbClr val="2A2C2F"/>
                  </a:solidFill>
                  <a:latin typeface="맑은 고딕" charset="0"/>
                  <a:ea typeface="맑은 고딕" charset="0"/>
                </a:rPr>
                <a:t> DB 툴</a:t>
              </a:r>
              <a:endParaRPr lang="ko-KR" altLang="en-US" sz="2600" b="1" cap="none" dirty="0" smtClean="0">
                <a:ln w="9525" cap="flat" cmpd="sng">
                  <a:noFill/>
                  <a:prstDash/>
                </a:ln>
                <a:solidFill>
                  <a:srgbClr val="2A2C2F"/>
                </a:solidFill>
                <a:latin typeface="맑은 고딕" charset="0"/>
                <a:ea typeface="맑은 고딕" charset="0"/>
              </a:endParaRPr>
            </a:p>
            <a:p>
              <a:pPr marL="180975" indent="-180975" algn="l" defTabSz="914400" eaLnBrk="0" fontAlgn="auto" latinLnBrk="0">
                <a:lnSpc>
                  <a:spcPct val="100000"/>
                </a:lnSpc>
                <a:spcBef>
                  <a:spcPts val="0"/>
                </a:spcBef>
                <a:spcAft>
                  <a:spcPts val="0"/>
                </a:spcAft>
                <a:buClr>
                  <a:srgbClr val="2A2C2F"/>
                </a:buClr>
                <a:buFont typeface="Wingdings"/>
                <a:buChar char=""/>
              </a:pPr>
              <a:r>
                <a:rPr lang="en-US" altLang="ko-KR" sz="2600" b="1" cap="none" dirty="0" smtClean="0">
                  <a:ln w="9525" cap="flat" cmpd="sng">
                    <a:noFill/>
                    <a:prstDash/>
                  </a:ln>
                  <a:solidFill>
                    <a:srgbClr val="2A2C2F"/>
                  </a:solidFill>
                  <a:latin typeface="맑은 고딕" charset="0"/>
                  <a:ea typeface="맑은 고딕" charset="0"/>
                </a:rPr>
                <a:t> 개발 툴</a:t>
              </a:r>
              <a:endParaRPr lang="ko-KR" altLang="en-US" sz="2600" b="1" cap="none" dirty="0" smtClean="0">
                <a:ln w="9525" cap="flat" cmpd="sng">
                  <a:noFill/>
                  <a:prstDash/>
                </a:ln>
                <a:solidFill>
                  <a:srgbClr val="2A2C2F"/>
                </a:solidFill>
                <a:latin typeface="맑은 고딕" charset="0"/>
                <a:ea typeface="맑은 고딕" charset="0"/>
              </a:endParaRPr>
            </a:p>
            <a:p>
              <a:pPr marL="180975" indent="-180975" algn="l" defTabSz="914400" eaLnBrk="0" fontAlgn="auto" latinLnBrk="0">
                <a:lnSpc>
                  <a:spcPct val="100000"/>
                </a:lnSpc>
                <a:spcBef>
                  <a:spcPts val="0"/>
                </a:spcBef>
                <a:spcAft>
                  <a:spcPts val="0"/>
                </a:spcAft>
                <a:buClr>
                  <a:srgbClr val="2A2C2F"/>
                </a:buClr>
                <a:buFont typeface="Wingdings"/>
                <a:buChar char=""/>
              </a:pPr>
              <a:endParaRPr lang="ko-KR" altLang="en-US" sz="2600" b="1" cap="none" dirty="0" smtClean="0">
                <a:ln w="9525" cap="flat" cmpd="sng">
                  <a:noFill/>
                  <a:prstDash/>
                </a:ln>
                <a:solidFill>
                  <a:srgbClr val="2A2C2F"/>
                </a:solidFill>
                <a:latin typeface="맑은 고딕" charset="0"/>
                <a:ea typeface="맑은 고딕" charset="0"/>
              </a:endParaRPr>
            </a:p>
            <a:p>
              <a:pPr marL="180975" indent="-180975" algn="l" defTabSz="914400" eaLnBrk="0" fontAlgn="auto" latinLnBrk="0">
                <a:lnSpc>
                  <a:spcPct val="100000"/>
                </a:lnSpc>
                <a:spcBef>
                  <a:spcPts val="0"/>
                </a:spcBef>
                <a:spcAft>
                  <a:spcPts val="0"/>
                </a:spcAft>
                <a:buClr>
                  <a:srgbClr val="2A2C2F"/>
                </a:buClr>
                <a:buFont typeface="Wingdings"/>
                <a:buChar char=""/>
              </a:pPr>
              <a:endParaRPr lang="ko-KR" altLang="en-US" sz="2600" b="1" cap="none" dirty="0" smtClean="0">
                <a:ln w="9525" cap="flat" cmpd="sng">
                  <a:noFill/>
                  <a:prstDash/>
                </a:ln>
                <a:solidFill>
                  <a:srgbClr val="2A2C2F"/>
                </a:solidFill>
                <a:latin typeface="맑은 고딕" charset="0"/>
                <a:ea typeface="맑은 고딕" charset="0"/>
              </a:endParaRPr>
            </a:p>
          </p:txBody>
        </p:sp>
        <p:sp>
          <p:nvSpPr>
            <p:cNvPr id="147" name="도형 146"/>
            <p:cNvSpPr>
              <a:spLocks/>
            </p:cNvSpPr>
            <p:nvPr/>
          </p:nvSpPr>
          <p:spPr>
            <a:xfrm>
              <a:off x="7061835" y="11715115"/>
              <a:ext cx="1915795" cy="1238885"/>
            </a:xfrm>
            <a:prstGeom prst="rect">
              <a:avLst/>
            </a:prstGeom>
            <a:noFill/>
            <a:ln w="0">
              <a:noFill/>
              <a:prstDash/>
            </a:ln>
          </p:spPr>
          <p:txBody>
            <a:bodyPr vert="horz" wrap="square" lIns="91440" tIns="45720" rIns="91440" bIns="45720" numCol="1" anchor="t">
              <a:noAutofit/>
            </a:bodyPr>
            <a:lstStyle/>
            <a:p>
              <a:pPr marL="180975" indent="-180975" algn="l" defTabSz="914400" eaLnBrk="0" fontAlgn="auto" latinLnBrk="0">
                <a:lnSpc>
                  <a:spcPct val="100000"/>
                </a:lnSpc>
                <a:spcBef>
                  <a:spcPts val="0"/>
                </a:spcBef>
                <a:spcAft>
                  <a:spcPts val="0"/>
                </a:spcAft>
                <a:buClr>
                  <a:srgbClr val="2A2C2F"/>
                </a:buClr>
                <a:buFont typeface="Wingdings"/>
                <a:buChar char=""/>
              </a:pPr>
              <a:r>
                <a:rPr lang="en-US" altLang="ko-KR" sz="2600" b="1" cap="none" dirty="0" smtClean="0">
                  <a:ln w="9525" cap="flat" cmpd="sng">
                    <a:noFill/>
                    <a:prstDash/>
                  </a:ln>
                  <a:solidFill>
                    <a:srgbClr val="2A2C2F"/>
                  </a:solidFill>
                  <a:latin typeface="맑은 고딕" charset="0"/>
                  <a:ea typeface="맑은 고딕" charset="0"/>
                </a:rPr>
                <a:t> 협업</a:t>
              </a:r>
              <a:endParaRPr lang="ko-KR" altLang="en-US" sz="2600" b="1" cap="none" dirty="0" smtClean="0">
                <a:ln w="9525" cap="flat" cmpd="sng">
                  <a:noFill/>
                  <a:prstDash/>
                </a:ln>
                <a:solidFill>
                  <a:srgbClr val="2A2C2F"/>
                </a:solidFill>
                <a:latin typeface="맑은 고딕" charset="0"/>
                <a:ea typeface="맑은 고딕" charset="0"/>
              </a:endParaRPr>
            </a:p>
          </p:txBody>
        </p:sp>
        <p:sp>
          <p:nvSpPr>
            <p:cNvPr id="148" name="도형 147"/>
            <p:cNvSpPr>
              <a:spLocks/>
            </p:cNvSpPr>
            <p:nvPr/>
          </p:nvSpPr>
          <p:spPr>
            <a:xfrm>
              <a:off x="9950450" y="11705590"/>
              <a:ext cx="1915795" cy="1292860"/>
            </a:xfrm>
            <a:prstGeom prst="rect">
              <a:avLst/>
            </a:prstGeom>
            <a:noFill/>
            <a:ln w="0">
              <a:noFill/>
              <a:prstDash/>
            </a:ln>
          </p:spPr>
          <p:txBody>
            <a:bodyPr vert="horz" wrap="square" lIns="91440" tIns="45720" rIns="91440" bIns="45720" numCol="1" anchor="t">
              <a:noAutofit/>
            </a:bodyPr>
            <a:lstStyle/>
            <a:p>
              <a:pPr marL="180975" indent="-180975" algn="l" defTabSz="914400" eaLnBrk="0" fontAlgn="auto" latinLnBrk="0">
                <a:lnSpc>
                  <a:spcPct val="100000"/>
                </a:lnSpc>
                <a:spcBef>
                  <a:spcPts val="0"/>
                </a:spcBef>
                <a:spcAft>
                  <a:spcPts val="0"/>
                </a:spcAft>
                <a:buClr>
                  <a:srgbClr val="2A2C2F"/>
                </a:buClr>
                <a:buFont typeface="Wingdings"/>
                <a:buChar char=""/>
              </a:pPr>
              <a:r>
                <a:rPr lang="en-US" altLang="ko-KR" sz="2600" b="1" cap="none" dirty="0" smtClean="0">
                  <a:ln w="9525" cap="flat" cmpd="sng">
                    <a:noFill/>
                    <a:prstDash/>
                  </a:ln>
                  <a:solidFill>
                    <a:srgbClr val="2A2C2F"/>
                  </a:solidFill>
                  <a:latin typeface="맑은 고딕" charset="0"/>
                  <a:ea typeface="맑은 고딕" charset="0"/>
                </a:rPr>
                <a:t> SAS</a:t>
              </a:r>
              <a:endParaRPr lang="ko-KR" altLang="en-US" sz="2600" b="1" cap="none" dirty="0" smtClean="0">
                <a:ln w="9525" cap="flat" cmpd="sng">
                  <a:noFill/>
                  <a:prstDash/>
                </a:ln>
                <a:solidFill>
                  <a:srgbClr val="2A2C2F"/>
                </a:solidFill>
                <a:latin typeface="맑은 고딕" charset="0"/>
                <a:ea typeface="맑은 고딕" charset="0"/>
              </a:endParaRPr>
            </a:p>
            <a:p>
              <a:pPr marL="180975" indent="-180975" algn="l" defTabSz="914400" eaLnBrk="0" fontAlgn="auto" latinLnBrk="0">
                <a:lnSpc>
                  <a:spcPct val="100000"/>
                </a:lnSpc>
                <a:spcBef>
                  <a:spcPts val="0"/>
                </a:spcBef>
                <a:spcAft>
                  <a:spcPts val="0"/>
                </a:spcAft>
                <a:buClr>
                  <a:srgbClr val="2A2C2F"/>
                </a:buClr>
                <a:buSzPct val="120000"/>
                <a:buFont typeface="Wingdings"/>
                <a:buChar char=""/>
              </a:pPr>
              <a:r>
                <a:rPr lang="en-US" altLang="ko-KR" sz="2600" b="1" cap="none" dirty="0" smtClean="0">
                  <a:ln w="9525" cap="flat" cmpd="sng">
                    <a:noFill/>
                    <a:prstDash/>
                  </a:ln>
                  <a:solidFill>
                    <a:srgbClr val="2A2C2F"/>
                  </a:solidFill>
                  <a:latin typeface="맑은 고딕" charset="0"/>
                  <a:ea typeface="맑은 고딕" charset="0"/>
                </a:rPr>
                <a:t> SPSS</a:t>
              </a:r>
              <a:endParaRPr lang="ko-KR" altLang="en-US" sz="2600" b="1" cap="none" dirty="0" smtClean="0">
                <a:ln w="9525" cap="flat" cmpd="sng">
                  <a:noFill/>
                  <a:prstDash/>
                </a:ln>
                <a:solidFill>
                  <a:srgbClr val="2A2C2F"/>
                </a:solidFill>
                <a:latin typeface="맑은 고딕" charset="0"/>
                <a:ea typeface="맑은 고딕" charset="0"/>
              </a:endParaRPr>
            </a:p>
            <a:p>
              <a:pPr marL="180975" indent="-180975" algn="l" defTabSz="914400" eaLnBrk="0" fontAlgn="auto" latinLnBrk="0">
                <a:lnSpc>
                  <a:spcPct val="100000"/>
                </a:lnSpc>
                <a:spcBef>
                  <a:spcPts val="0"/>
                </a:spcBef>
                <a:spcAft>
                  <a:spcPts val="0"/>
                </a:spcAft>
                <a:buClr>
                  <a:srgbClr val="2A2C2F"/>
                </a:buClr>
                <a:buSzPct val="120000"/>
                <a:buFont typeface="Wingdings"/>
                <a:buChar char=""/>
              </a:pPr>
              <a:r>
                <a:rPr lang="en-US" altLang="ko-KR" sz="2600" b="1" cap="none" dirty="0" smtClean="0">
                  <a:ln w="9525" cap="flat" cmpd="sng">
                    <a:noFill/>
                    <a:prstDash/>
                  </a:ln>
                  <a:solidFill>
                    <a:srgbClr val="2A2C2F"/>
                  </a:solidFill>
                  <a:latin typeface="맑은 고딕" charset="0"/>
                  <a:ea typeface="맑은 고딕" charset="0"/>
                </a:rPr>
                <a:t> R</a:t>
              </a:r>
              <a:endParaRPr lang="ko-KR" altLang="en-US" sz="2600" b="1" cap="none" dirty="0" smtClean="0">
                <a:ln w="9525" cap="flat" cmpd="sng">
                  <a:noFill/>
                  <a:prstDash/>
                </a:ln>
                <a:solidFill>
                  <a:srgbClr val="2A2C2F"/>
                </a:solidFill>
                <a:latin typeface="맑은 고딕" charset="0"/>
                <a:ea typeface="맑은 고딕" charset="0"/>
              </a:endParaRPr>
            </a:p>
          </p:txBody>
        </p:sp>
        <p:sp>
          <p:nvSpPr>
            <p:cNvPr id="149" name="도형 148"/>
            <p:cNvSpPr>
              <a:spLocks/>
            </p:cNvSpPr>
            <p:nvPr/>
          </p:nvSpPr>
          <p:spPr>
            <a:xfrm>
              <a:off x="13065125" y="11705590"/>
              <a:ext cx="1917065" cy="1292860"/>
            </a:xfrm>
            <a:prstGeom prst="rect">
              <a:avLst/>
            </a:prstGeom>
            <a:noFill/>
            <a:ln w="0">
              <a:noFill/>
              <a:prstDash/>
            </a:ln>
          </p:spPr>
          <p:txBody>
            <a:bodyPr vert="horz" wrap="square" lIns="91440" tIns="45720" rIns="91440" bIns="45720" numCol="1" anchor="t">
              <a:noAutofit/>
            </a:bodyPr>
            <a:lstStyle/>
            <a:p>
              <a:pPr marL="180975" indent="-180975" algn="l" defTabSz="914400" eaLnBrk="0" fontAlgn="auto" latinLnBrk="0">
                <a:lnSpc>
                  <a:spcPct val="100000"/>
                </a:lnSpc>
                <a:spcBef>
                  <a:spcPts val="0"/>
                </a:spcBef>
                <a:spcAft>
                  <a:spcPts val="0"/>
                </a:spcAft>
                <a:buClr>
                  <a:srgbClr val="2A2C2F"/>
                </a:buClr>
                <a:buFont typeface="Wingdings"/>
                <a:buChar char=""/>
              </a:pPr>
              <a:r>
                <a:rPr lang="en-US" altLang="ko-KR" sz="2600" b="1" cap="none" dirty="0" smtClean="0">
                  <a:ln w="9525" cap="flat" cmpd="sng">
                    <a:noFill/>
                    <a:prstDash/>
                  </a:ln>
                  <a:solidFill>
                    <a:srgbClr val="2A2C2F"/>
                  </a:solidFill>
                  <a:latin typeface="맑은 고딕" charset="0"/>
                  <a:ea typeface="맑은 고딕" charset="0"/>
                </a:rPr>
                <a:t> 페이퍼</a:t>
              </a:r>
              <a:endParaRPr lang="ko-KR" altLang="en-US" sz="2600" b="1" cap="none" dirty="0" smtClean="0">
                <a:ln w="9525" cap="flat" cmpd="sng">
                  <a:noFill/>
                  <a:prstDash/>
                </a:ln>
                <a:solidFill>
                  <a:srgbClr val="2A2C2F"/>
                </a:solidFill>
                <a:latin typeface="맑은 고딕" charset="0"/>
                <a:ea typeface="맑은 고딕" charset="0"/>
              </a:endParaRPr>
            </a:p>
            <a:p>
              <a:pPr marL="180975" indent="-180975" algn="l" defTabSz="914400" eaLnBrk="0" fontAlgn="auto" latinLnBrk="0">
                <a:lnSpc>
                  <a:spcPct val="100000"/>
                </a:lnSpc>
                <a:spcBef>
                  <a:spcPts val="0"/>
                </a:spcBef>
                <a:spcAft>
                  <a:spcPts val="0"/>
                </a:spcAft>
                <a:buClr>
                  <a:srgbClr val="2A2C2F"/>
                </a:buClr>
                <a:buSzPct val="120000"/>
                <a:buFont typeface="Wingdings"/>
                <a:buChar char=""/>
              </a:pPr>
              <a:r>
                <a:rPr lang="en-US" altLang="ko-KR" sz="2600" b="1" cap="none" dirty="0" smtClean="0">
                  <a:ln w="9525" cap="flat" cmpd="sng">
                    <a:noFill/>
                    <a:prstDash/>
                  </a:ln>
                  <a:solidFill>
                    <a:srgbClr val="2A2C2F"/>
                  </a:solidFill>
                  <a:latin typeface="맑은 고딕" charset="0"/>
                  <a:ea typeface="맑은 고딕" charset="0"/>
                </a:rPr>
                <a:t> 메일</a:t>
              </a:r>
              <a:endParaRPr lang="ko-KR" altLang="en-US" sz="2600" b="1" cap="none" dirty="0" smtClean="0">
                <a:ln w="9525" cap="flat" cmpd="sng">
                  <a:noFill/>
                  <a:prstDash/>
                </a:ln>
                <a:solidFill>
                  <a:srgbClr val="2A2C2F"/>
                </a:solidFill>
                <a:latin typeface="맑은 고딕" charset="0"/>
                <a:ea typeface="맑은 고딕" charset="0"/>
              </a:endParaRPr>
            </a:p>
          </p:txBody>
        </p:sp>
        <p:sp>
          <p:nvSpPr>
            <p:cNvPr id="150" name="텍스트 상자 149"/>
            <p:cNvSpPr txBox="1">
              <a:spLocks/>
            </p:cNvSpPr>
            <p:nvPr/>
          </p:nvSpPr>
          <p:spPr>
            <a:xfrm>
              <a:off x="2439670" y="10512425"/>
              <a:ext cx="1459230" cy="493395"/>
            </a:xfrm>
            <a:prstGeom prst="rect">
              <a:avLst/>
            </a:prstGeom>
            <a:noFill/>
            <a:ln w="0">
              <a:noFill/>
              <a:prstDash/>
            </a:ln>
          </p:spPr>
          <p:txBody>
            <a:bodyPr vert="horz" wrap="square" lIns="89535" tIns="46355" rIns="89535" bIns="46355" numCol="1" anchor="t">
              <a:spAutoFit/>
            </a:bodyPr>
            <a:lstStyle/>
            <a:p>
              <a:pPr marL="0" indent="0" algn="l" defTabSz="508000" eaLnBrk="0" fontAlgn="auto" latinLnBrk="0">
                <a:lnSpc>
                  <a:spcPct val="100000"/>
                </a:lnSpc>
                <a:spcBef>
                  <a:spcPts val="0"/>
                </a:spcBef>
                <a:spcAft>
                  <a:spcPts val="0"/>
                </a:spcAft>
                <a:buFontTx/>
                <a:buNone/>
              </a:pPr>
              <a:r>
                <a:rPr lang="en-US" altLang="ko-KR" sz="2600" b="1" cap="none" dirty="0" smtClean="0">
                  <a:ln w="9525" cap="flat" cmpd="sng">
                    <a:noFill/>
                    <a:prstDash/>
                  </a:ln>
                  <a:solidFill>
                    <a:schemeClr val="bg2">
                      <a:lumMod val="50000"/>
                      <a:lumOff val="0"/>
                    </a:schemeClr>
                  </a:solidFill>
                  <a:latin typeface="맑은 고딕" charset="0"/>
                  <a:ea typeface="맑은 고딕" charset="0"/>
                </a:rPr>
                <a:t>대상</a:t>
              </a:r>
              <a:endParaRPr lang="ko-KR" altLang="en-US" sz="2600" b="1" cap="none" dirty="0" smtClean="0">
                <a:ln w="9525" cap="flat" cmpd="sng">
                  <a:noFill/>
                  <a:prstDash/>
                </a:ln>
                <a:solidFill>
                  <a:schemeClr val="bg2">
                    <a:lumMod val="50000"/>
                    <a:lumOff val="0"/>
                  </a:schemeClr>
                </a:solidFill>
                <a:latin typeface="맑은 고딕" charset="0"/>
                <a:ea typeface="맑은 고딕" charset="0"/>
              </a:endParaRPr>
            </a:p>
          </p:txBody>
        </p:sp>
        <p:sp>
          <p:nvSpPr>
            <p:cNvPr id="151" name="텍스트 상자 150"/>
            <p:cNvSpPr txBox="1">
              <a:spLocks/>
            </p:cNvSpPr>
            <p:nvPr/>
          </p:nvSpPr>
          <p:spPr>
            <a:xfrm>
              <a:off x="2425065" y="11859260"/>
              <a:ext cx="1459230" cy="493395"/>
            </a:xfrm>
            <a:prstGeom prst="rect">
              <a:avLst/>
            </a:prstGeom>
            <a:noFill/>
            <a:ln w="0">
              <a:noFill/>
              <a:prstDash/>
            </a:ln>
          </p:spPr>
          <p:txBody>
            <a:bodyPr vert="horz" wrap="square" lIns="89535" tIns="46355" rIns="89535" bIns="46355" numCol="1" anchor="t">
              <a:spAutoFit/>
            </a:bodyPr>
            <a:lstStyle/>
            <a:p>
              <a:pPr marL="0" indent="0" algn="l" defTabSz="508000" eaLnBrk="0" fontAlgn="auto" latinLnBrk="0">
                <a:lnSpc>
                  <a:spcPct val="100000"/>
                </a:lnSpc>
                <a:spcBef>
                  <a:spcPts val="0"/>
                </a:spcBef>
                <a:spcAft>
                  <a:spcPts val="0"/>
                </a:spcAft>
                <a:buFontTx/>
                <a:buNone/>
              </a:pPr>
              <a:r>
                <a:rPr lang="en-US" altLang="ko-KR" sz="2600" b="1" cap="none" dirty="0" smtClean="0">
                  <a:ln w="9525" cap="flat" cmpd="sng">
                    <a:noFill/>
                    <a:prstDash/>
                  </a:ln>
                  <a:solidFill>
                    <a:schemeClr val="bg2">
                      <a:lumMod val="50000"/>
                      <a:lumOff val="0"/>
                    </a:schemeClr>
                  </a:solidFill>
                  <a:latin typeface="맑은 고딕" charset="0"/>
                  <a:ea typeface="맑은 고딕" charset="0"/>
                </a:rPr>
                <a:t>도구</a:t>
              </a:r>
              <a:endParaRPr lang="ko-KR" altLang="en-US" sz="2600" b="1" cap="none" dirty="0" smtClean="0">
                <a:ln w="9525" cap="flat" cmpd="sng">
                  <a:noFill/>
                  <a:prstDash/>
                </a:ln>
                <a:solidFill>
                  <a:schemeClr val="bg2">
                    <a:lumMod val="50000"/>
                    <a:lumOff val="0"/>
                  </a:schemeClr>
                </a:solidFill>
                <a:latin typeface="맑은 고딕" charset="0"/>
                <a:ea typeface="맑은 고딕" charset="0"/>
              </a:endParaRPr>
            </a:p>
          </p:txBody>
        </p:sp>
        <p:cxnSp>
          <p:nvCxnSpPr>
            <p:cNvPr id="152" name="도형 151"/>
            <p:cNvCxnSpPr/>
            <p:nvPr/>
          </p:nvCxnSpPr>
          <p:spPr>
            <a:xfrm>
              <a:off x="2209800" y="11410950"/>
              <a:ext cx="13283565" cy="7620"/>
            </a:xfrm>
            <a:prstGeom prst="line">
              <a:avLst/>
            </a:prstGeom>
            <a:ln w="34290" cap="flat" cmpd="sng">
              <a:solidFill>
                <a:schemeClr val="tx1">
                  <a:lumMod val="60000"/>
                  <a:lumOff val="40000"/>
                  <a:alpha val="10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153" name="도형 152"/>
            <p:cNvCxnSpPr/>
            <p:nvPr/>
          </p:nvCxnSpPr>
          <p:spPr>
            <a:xfrm>
              <a:off x="3492500" y="10357485"/>
              <a:ext cx="1270" cy="2477770"/>
            </a:xfrm>
            <a:prstGeom prst="line">
              <a:avLst/>
            </a:prstGeom>
            <a:ln w="34290" cap="flat" cmpd="sng">
              <a:solidFill>
                <a:schemeClr val="tx1">
                  <a:lumMod val="60000"/>
                  <a:lumOff val="40000"/>
                  <a:alpha val="10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35" name="텍스트 개체 틀 132"/>
            <p:cNvSpPr txBox="1">
              <a:spLocks/>
            </p:cNvSpPr>
            <p:nvPr/>
          </p:nvSpPr>
          <p:spPr>
            <a:xfrm>
              <a:off x="5222240" y="5685155"/>
              <a:ext cx="8230870" cy="1144270"/>
            </a:xfrm>
            <a:prstGeom prst="rect">
              <a:avLst/>
            </a:prstGeom>
            <a:noFill/>
            <a:ln w="0">
              <a:noFill/>
              <a:prstDash/>
            </a:ln>
          </p:spPr>
          <p:txBody>
            <a:bodyPr vert="horz" wrap="square" lIns="91440" tIns="45720" rIns="91440" bIns="45720" numCol="1" anchor="ctr">
              <a:noAutofit/>
            </a:bodyPr>
            <a:lstStyle/>
            <a:p>
              <a:pPr marL="0" indent="0" algn="ctr" defTabSz="914400" eaLnBrk="0" fontAlgn="auto" latinLnBrk="0">
                <a:lnSpc>
                  <a:spcPct val="100000"/>
                </a:lnSpc>
                <a:spcBef>
                  <a:spcPts val="0"/>
                </a:spcBef>
                <a:spcAft>
                  <a:spcPts val="0"/>
                </a:spcAft>
                <a:buFontTx/>
                <a:buNone/>
              </a:pPr>
              <a:r>
                <a:rPr lang="en-US" altLang="ko-KR" sz="4000" b="1" cap="none" dirty="0" smtClean="0">
                  <a:ln w="9525" cap="flat" cmpd="sng">
                    <a:noFill/>
                    <a:prstDash/>
                  </a:ln>
                  <a:solidFill>
                    <a:schemeClr val="bg2">
                      <a:lumMod val="50000"/>
                      <a:lumOff val="0"/>
                    </a:schemeClr>
                  </a:solidFill>
                  <a:latin typeface="맑은 고딕" charset="0"/>
                  <a:ea typeface="맑은 고딕" charset="0"/>
                </a:rPr>
                <a:t>Process Flow</a:t>
              </a:r>
              <a:endParaRPr lang="ko-KR" altLang="en-US" sz="4000" b="1" cap="none" dirty="0" smtClean="0">
                <a:ln w="9525" cap="flat" cmpd="sng">
                  <a:noFill/>
                  <a:prstDash/>
                </a:ln>
                <a:solidFill>
                  <a:schemeClr val="bg2">
                    <a:lumMod val="50000"/>
                    <a:lumOff val="0"/>
                  </a:schemeClr>
                </a:solidFill>
                <a:latin typeface="맑은 고딕" charset="0"/>
                <a:ea typeface="맑은 고딕" charset="0"/>
              </a:endParaRPr>
            </a:p>
          </p:txBody>
        </p:sp>
      </p:grpSp>
      <p:grpSp>
        <p:nvGrpSpPr>
          <p:cNvPr id="5" name="그룹 4"/>
          <p:cNvGrpSpPr/>
          <p:nvPr/>
        </p:nvGrpSpPr>
        <p:grpSpPr>
          <a:xfrm>
            <a:off x="2357120" y="4789805"/>
            <a:ext cx="271145" cy="246380"/>
            <a:chOff x="2357120" y="4789805"/>
            <a:chExt cx="271145" cy="246380"/>
          </a:xfrm>
        </p:grpSpPr>
      </p:grpSp>
      <p:sp>
        <p:nvSpPr>
          <p:cNvPr id="38" name="Shape 82"/>
          <p:cNvSpPr/>
          <p:nvPr/>
        </p:nvSpPr>
        <p:spPr>
          <a:xfrm flipH="1">
            <a:off x="1045209" y="-356870"/>
            <a:ext cx="635" cy="5328920"/>
          </a:xfrm>
          <a:prstGeom prst="line">
            <a:avLst/>
          </a:prstGeom>
          <a:ln w="50800">
            <a:solidFill>
              <a:srgbClr val="F56C2E"/>
            </a:solidFill>
            <a:miter lim="400000"/>
          </a:ln>
        </p:spPr>
        <p:txBody>
          <a:bodyPr vert="horz" wrap="square" lIns="38100" tIns="38100" rIns="38100" bIns="38100" numCol="1" anchor="ctr">
            <a:noAutofit/>
          </a:bodyPr>
          <a:lstStyle/>
          <a:p>
            <a:pPr marL="0" indent="0" algn="ctr" defTabSz="825500" eaLnBrk="0" fontAlgn="auto" latinLnBrk="0">
              <a:lnSpc>
                <a:spcPct val="100000"/>
              </a:lnSpc>
              <a:spcBef>
                <a:spcPts val="0"/>
              </a:spcBef>
              <a:spcAft>
                <a:spcPts val="0"/>
              </a:spcAft>
              <a:buFontTx/>
              <a:buNone/>
            </a:pPr>
            <a:endParaRPr lang="ko-KR" altLang="en-US" sz="3000" b="0" cap="none" dirty="0" smtClean="0">
              <a:latin typeface="맑은 고딕" charset="0"/>
              <a:ea typeface="맑은 고딕" charset="0"/>
            </a:endParaRPr>
          </a:p>
        </p:txBody>
      </p:sp>
      <p:cxnSp>
        <p:nvCxnSpPr>
          <p:cNvPr id="36" name="Shape 77"/>
          <p:cNvCxnSpPr/>
          <p:nvPr/>
        </p:nvCxnSpPr>
        <p:spPr>
          <a:xfrm>
            <a:off x="2324100" y="4972685"/>
            <a:ext cx="489438" cy="0"/>
          </a:xfrm>
          <a:prstGeom prst="line">
            <a:avLst/>
          </a:prstGeom>
          <a:ln w="50800" cap="flat" cmpd="sng">
            <a:solidFill>
              <a:srgbClr val="F56C2E">
                <a:alpha val="100000"/>
              </a:srgbClr>
            </a:solidFill>
            <a:prstDash val="solid"/>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5836215"/>
      </p:ext>
    </p:extLst>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30</a:t>
            </a:fld>
            <a:endParaRPr/>
          </a:p>
        </p:txBody>
      </p:sp>
      <p:sp>
        <p:nvSpPr>
          <p:cNvPr id="117" name="Shape 117"/>
          <p:cNvSpPr/>
          <p:nvPr/>
        </p:nvSpPr>
        <p:spPr>
          <a:xfrm>
            <a:off x="10252538" y="3147083"/>
            <a:ext cx="3878924" cy="35560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ctr">
              <a:defRPr sz="1800" cap="all" spc="360">
                <a:latin typeface="+mn-lt"/>
                <a:ea typeface="+mn-ea"/>
                <a:cs typeface="+mn-cs"/>
                <a:sym typeface="Montserrat-Regular"/>
              </a:defRPr>
            </a:lvl1pPr>
          </a:lstStyle>
          <a:p>
            <a:r>
              <a:t>demo slide</a:t>
            </a:r>
          </a:p>
        </p:txBody>
      </p:sp>
      <p:sp>
        <p:nvSpPr>
          <p:cNvPr id="118" name="Shape 118"/>
          <p:cNvSpPr/>
          <p:nvPr/>
        </p:nvSpPr>
        <p:spPr>
          <a:xfrm>
            <a:off x="5766002" y="3734041"/>
            <a:ext cx="12851996" cy="1785196"/>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ctr">
              <a:lnSpc>
                <a:spcPct val="80000"/>
              </a:lnSpc>
              <a:defRPr sz="10000" b="1">
                <a:solidFill>
                  <a:srgbClr val="F4F5F7"/>
                </a:solidFill>
                <a:latin typeface="Montserrat-SemiBold"/>
                <a:ea typeface="Montserrat-SemiBold"/>
                <a:cs typeface="Montserrat-SemiBold"/>
                <a:sym typeface="Montserrat-SemiBold"/>
              </a:defRPr>
            </a:lvl1pPr>
          </a:lstStyle>
          <a:p>
            <a:r>
              <a:t>Title text demo</a:t>
            </a:r>
          </a:p>
        </p:txBody>
      </p:sp>
      <p:sp>
        <p:nvSpPr>
          <p:cNvPr id="119" name="Shape 119"/>
          <p:cNvSpPr/>
          <p:nvPr/>
        </p:nvSpPr>
        <p:spPr>
          <a:xfrm>
            <a:off x="6401351" y="6020639"/>
            <a:ext cx="11581297" cy="362319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p>
            <a: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has survived not only five centuries, but also the leap into electronic typesetting. Lorem Ipsum is simply dummy text of the printing and typesetting industry. Lorem Ipsum has been the industry's standard dummy text ever since the 1500s, when an unknown</a:t>
            </a:r>
          </a:p>
        </p:txBody>
      </p:sp>
      <p:sp>
        <p:nvSpPr>
          <p:cNvPr id="120" name="Shape 120"/>
          <p:cNvSpPr/>
          <p:nvPr/>
        </p:nvSpPr>
        <p:spPr>
          <a:xfrm>
            <a:off x="11789350" y="5393182"/>
            <a:ext cx="805299" cy="1"/>
          </a:xfrm>
          <a:prstGeom prst="line">
            <a:avLst/>
          </a:prstGeom>
          <a:ln w="50800">
            <a:solidFill>
              <a:srgbClr val="F56C2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123" name="Group 123"/>
          <p:cNvGrpSpPr/>
          <p:nvPr/>
        </p:nvGrpSpPr>
        <p:grpSpPr>
          <a:xfrm>
            <a:off x="10650719" y="10450035"/>
            <a:ext cx="3082562" cy="790599"/>
            <a:chOff x="0" y="0"/>
            <a:chExt cx="3082560" cy="790598"/>
          </a:xfrm>
        </p:grpSpPr>
        <p:sp>
          <p:nvSpPr>
            <p:cNvPr id="121" name="Shape 121"/>
            <p:cNvSpPr/>
            <p:nvPr/>
          </p:nvSpPr>
          <p:spPr>
            <a:xfrm>
              <a:off x="0" y="0"/>
              <a:ext cx="3082561" cy="790599"/>
            </a:xfrm>
            <a:prstGeom prst="roundRect">
              <a:avLst>
                <a:gd name="adj" fmla="val 50000"/>
              </a:avLst>
            </a:prstGeom>
            <a:solidFill>
              <a:srgbClr val="393941"/>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22" name="Shape 122"/>
            <p:cNvSpPr/>
            <p:nvPr/>
          </p:nvSpPr>
          <p:spPr>
            <a:xfrm>
              <a:off x="327690" y="217499"/>
              <a:ext cx="2452583" cy="35560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t>New Project</a:t>
              </a:r>
            </a:p>
          </p:txBody>
        </p:sp>
      </p:grpSp>
    </p:spTree>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31</a:t>
            </a:fld>
            <a:endParaRPr/>
          </a:p>
        </p:txBody>
      </p:sp>
      <p:sp>
        <p:nvSpPr>
          <p:cNvPr id="126" name="Shape 126"/>
          <p:cNvSpPr/>
          <p:nvPr/>
        </p:nvSpPr>
        <p:spPr>
          <a:xfrm>
            <a:off x="4517" y="-8634"/>
            <a:ext cx="9956901" cy="137332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998" y="0"/>
                </a:lnTo>
                <a:lnTo>
                  <a:pt x="21600" y="21600"/>
                </a:lnTo>
                <a:lnTo>
                  <a:pt x="0" y="21600"/>
                </a:lnTo>
                <a:lnTo>
                  <a:pt x="0" y="0"/>
                </a:lnTo>
                <a:close/>
              </a:path>
            </a:pathLst>
          </a:cu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129" name="Shape 129"/>
          <p:cNvSpPr/>
          <p:nvPr/>
        </p:nvSpPr>
        <p:spPr>
          <a:xfrm>
            <a:off x="12737372" y="2230625"/>
            <a:ext cx="3878924" cy="35560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t>demo slide</a:t>
            </a:r>
          </a:p>
        </p:txBody>
      </p:sp>
      <p:sp>
        <p:nvSpPr>
          <p:cNvPr id="130" name="Shape 130"/>
          <p:cNvSpPr/>
          <p:nvPr/>
        </p:nvSpPr>
        <p:spPr>
          <a:xfrm>
            <a:off x="12726340" y="2817583"/>
            <a:ext cx="9099673" cy="296953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t>Title text demo</a:t>
            </a:r>
          </a:p>
        </p:txBody>
      </p:sp>
      <p:sp>
        <p:nvSpPr>
          <p:cNvPr id="131" name="Shape 131"/>
          <p:cNvSpPr/>
          <p:nvPr/>
        </p:nvSpPr>
        <p:spPr>
          <a:xfrm>
            <a:off x="12740678" y="6459255"/>
            <a:ext cx="8513155" cy="4605896"/>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lnSpcReduction="10000"/>
          </a:bodyPr>
          <a:lstStyle/>
          <a:p>
            <a:r>
              <a:rPr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dirty="0" err="1"/>
              <a:t>popularised</a:t>
            </a:r>
            <a:r>
              <a:rPr dirty="0"/>
              <a:t> in the 1960s with the release of </a:t>
            </a:r>
            <a:r>
              <a:rPr dirty="0" err="1"/>
              <a:t>Letraset</a:t>
            </a:r>
            <a:r>
              <a:rPr dirty="0"/>
              <a:t> sheets containing Lorem has survived not only five centuries, but also the leap into electronic typesetting. Lorem Ipsum is simply dummy text of the printing and typesetting industry. Lorem Ipsum has been the industry's standard dummy text ever since the 1500s, when an unknown printer took a</a:t>
            </a:r>
          </a:p>
        </p:txBody>
      </p:sp>
      <p:sp>
        <p:nvSpPr>
          <p:cNvPr id="132" name="Shape 132"/>
          <p:cNvSpPr/>
          <p:nvPr/>
        </p:nvSpPr>
        <p:spPr>
          <a:xfrm>
            <a:off x="12760990" y="5970785"/>
            <a:ext cx="805298" cy="1"/>
          </a:xfrm>
          <a:prstGeom prst="line">
            <a:avLst/>
          </a:prstGeom>
          <a:ln w="50800">
            <a:solidFill>
              <a:srgbClr val="F56C2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9" name="Picture Placeholder 8"/>
          <p:cNvSpPr>
            <a:spLocks noGrp="1"/>
          </p:cNvSpPr>
          <p:nvPr>
            <p:ph type="pic" sz="quarter" idx="17"/>
          </p:nvPr>
        </p:nvSpPr>
        <p:spPr>
          <a:xfrm>
            <a:off x="3004663" y="3561544"/>
            <a:ext cx="7207748" cy="6592909"/>
          </a:xfrm>
          <a:solidFill>
            <a:schemeClr val="tx1"/>
          </a:solidFill>
        </p:spPr>
      </p:sp>
      <p:sp>
        <p:nvSpPr>
          <p:cNvPr id="128" name="Shape 128"/>
          <p:cNvSpPr/>
          <p:nvPr/>
        </p:nvSpPr>
        <p:spPr>
          <a:xfrm>
            <a:off x="4517" y="-8635"/>
            <a:ext cx="9956901" cy="137332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998" y="0"/>
                </a:lnTo>
                <a:lnTo>
                  <a:pt x="21600" y="21600"/>
                </a:lnTo>
                <a:lnTo>
                  <a:pt x="0" y="21600"/>
                </a:lnTo>
                <a:lnTo>
                  <a:pt x="0" y="0"/>
                </a:lnTo>
                <a:close/>
              </a:path>
            </a:pathLst>
          </a:custGeom>
          <a:solidFill>
            <a:srgbClr val="F56C2E">
              <a:alpha val="70000"/>
            </a:srgbClr>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Tree>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hape 134"/>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32</a:t>
            </a:fld>
            <a:endParaRPr/>
          </a:p>
        </p:txBody>
      </p:sp>
      <p:grpSp>
        <p:nvGrpSpPr>
          <p:cNvPr id="142" name="Group 142"/>
          <p:cNvGrpSpPr/>
          <p:nvPr/>
        </p:nvGrpSpPr>
        <p:grpSpPr>
          <a:xfrm>
            <a:off x="2157488" y="2581954"/>
            <a:ext cx="6186407" cy="8552093"/>
            <a:chOff x="0" y="0"/>
            <a:chExt cx="6186406" cy="8552092"/>
          </a:xfrm>
        </p:grpSpPr>
        <p:sp>
          <p:nvSpPr>
            <p:cNvPr id="135" name="Shape 135"/>
            <p:cNvSpPr/>
            <p:nvPr/>
          </p:nvSpPr>
          <p:spPr>
            <a:xfrm>
              <a:off x="647715" y="3735921"/>
              <a:ext cx="4890976" cy="222232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t">
              <a:normAutofit/>
            </a:bodyPr>
            <a:lstStyle>
              <a:lvl1pPr algn="ctr"/>
            </a:lstStyle>
            <a:p>
              <a:r>
                <a:t>Lorem Ipsum is simply dummy text of the printing and typesetting industry. Lorem Ipsum has been the industry's standard dummy text ever since the 1500s, when an unknown printer took</a:t>
              </a:r>
            </a:p>
          </p:txBody>
        </p:sp>
        <p:sp>
          <p:nvSpPr>
            <p:cNvPr id="136" name="Shape 136"/>
            <p:cNvSpPr/>
            <p:nvPr/>
          </p:nvSpPr>
          <p:spPr>
            <a:xfrm>
              <a:off x="0" y="0"/>
              <a:ext cx="6186406" cy="8552092"/>
            </a:xfrm>
            <a:prstGeom prst="rect">
              <a:avLst/>
            </a:prstGeom>
            <a:noFill/>
            <a:ln w="508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nvGrpSpPr>
            <p:cNvPr id="139" name="Group 139"/>
            <p:cNvGrpSpPr/>
            <p:nvPr/>
          </p:nvGrpSpPr>
          <p:grpSpPr>
            <a:xfrm>
              <a:off x="1551922" y="6725080"/>
              <a:ext cx="3082563" cy="790601"/>
              <a:chOff x="0" y="0"/>
              <a:chExt cx="3082561" cy="790599"/>
            </a:xfrm>
          </p:grpSpPr>
          <p:sp>
            <p:nvSpPr>
              <p:cNvPr id="137" name="Shape 137"/>
              <p:cNvSpPr/>
              <p:nvPr/>
            </p:nvSpPr>
            <p:spPr>
              <a:xfrm>
                <a:off x="0" y="0"/>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38" name="Shape 138"/>
              <p:cNvSpPr/>
              <p:nvPr/>
            </p:nvSpPr>
            <p:spPr>
              <a:xfrm>
                <a:off x="327690" y="217499"/>
                <a:ext cx="2452583" cy="35560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t>New Project</a:t>
                </a:r>
              </a:p>
            </p:txBody>
          </p:sp>
        </p:grpSp>
        <p:sp>
          <p:nvSpPr>
            <p:cNvPr id="140" name="Shape 140"/>
            <p:cNvSpPr/>
            <p:nvPr/>
          </p:nvSpPr>
          <p:spPr>
            <a:xfrm>
              <a:off x="2334875" y="979206"/>
              <a:ext cx="1516656" cy="1332837"/>
            </a:xfrm>
            <a:custGeom>
              <a:avLst/>
              <a:gdLst/>
              <a:ahLst/>
              <a:cxnLst>
                <a:cxn ang="0">
                  <a:pos x="wd2" y="hd2"/>
                </a:cxn>
                <a:cxn ang="5400000">
                  <a:pos x="wd2" y="hd2"/>
                </a:cxn>
                <a:cxn ang="10800000">
                  <a:pos x="wd2" y="hd2"/>
                </a:cxn>
                <a:cxn ang="16200000">
                  <a:pos x="wd2" y="hd2"/>
                </a:cxn>
              </a:cxnLst>
              <a:rect l="0" t="0" r="r" b="b"/>
              <a:pathLst>
                <a:path w="21600" h="21600" extrusionOk="0">
                  <a:moveTo>
                    <a:pt x="21046" y="13737"/>
                  </a:moveTo>
                  <a:lnTo>
                    <a:pt x="14163" y="0"/>
                  </a:lnTo>
                  <a:lnTo>
                    <a:pt x="7279" y="0"/>
                  </a:lnTo>
                  <a:lnTo>
                    <a:pt x="14163" y="13737"/>
                  </a:lnTo>
                  <a:lnTo>
                    <a:pt x="21046" y="13737"/>
                  </a:lnTo>
                  <a:close/>
                  <a:moveTo>
                    <a:pt x="8426" y="14822"/>
                  </a:moveTo>
                  <a:lnTo>
                    <a:pt x="4985" y="21600"/>
                  </a:lnTo>
                  <a:lnTo>
                    <a:pt x="18158" y="21600"/>
                  </a:lnTo>
                  <a:lnTo>
                    <a:pt x="21600" y="14822"/>
                  </a:lnTo>
                  <a:lnTo>
                    <a:pt x="8426" y="14822"/>
                  </a:lnTo>
                  <a:close/>
                  <a:moveTo>
                    <a:pt x="6488" y="1717"/>
                  </a:moveTo>
                  <a:lnTo>
                    <a:pt x="0" y="14822"/>
                  </a:lnTo>
                  <a:lnTo>
                    <a:pt x="3244" y="21600"/>
                  </a:lnTo>
                  <a:lnTo>
                    <a:pt x="9930" y="8495"/>
                  </a:lnTo>
                  <a:lnTo>
                    <a:pt x="6488" y="1717"/>
                  </a:lnTo>
                  <a:close/>
                </a:path>
              </a:pathLst>
            </a:custGeom>
            <a:solidFill>
              <a:srgbClr val="F56C2E"/>
            </a:solidFill>
            <a:ln w="3175" cap="flat">
              <a:noFill/>
              <a:miter lim="400000"/>
            </a:ln>
            <a:effectLst/>
          </p:spPr>
          <p:txBody>
            <a:bodyPr wrap="square" lIns="45719" tIns="45719" rIns="45719" bIns="45719" numCol="1" anchor="ctr">
              <a:noAutofit/>
            </a:bodyPr>
            <a:lstStyle/>
            <a:p>
              <a:pPr algn="l" defTabSz="914400">
                <a:defRPr sz="1800">
                  <a:solidFill>
                    <a:srgbClr val="000000"/>
                  </a:solidFill>
                  <a:latin typeface="Roboto Regular"/>
                  <a:ea typeface="Roboto Regular"/>
                  <a:cs typeface="Roboto Regular"/>
                  <a:sym typeface="Roboto Regular"/>
                </a:defRPr>
              </a:pPr>
              <a:endParaRPr/>
            </a:p>
          </p:txBody>
        </p:sp>
        <p:sp>
          <p:nvSpPr>
            <p:cNvPr id="141" name="Shape 141"/>
            <p:cNvSpPr/>
            <p:nvPr/>
          </p:nvSpPr>
          <p:spPr>
            <a:xfrm>
              <a:off x="1274491" y="3043032"/>
              <a:ext cx="3637424" cy="54610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t>Demo title text</a:t>
              </a:r>
            </a:p>
          </p:txBody>
        </p:sp>
      </p:grpSp>
      <p:grpSp>
        <p:nvGrpSpPr>
          <p:cNvPr id="150" name="Group 150"/>
          <p:cNvGrpSpPr/>
          <p:nvPr/>
        </p:nvGrpSpPr>
        <p:grpSpPr>
          <a:xfrm>
            <a:off x="9098797" y="2581954"/>
            <a:ext cx="6186407" cy="8552092"/>
            <a:chOff x="0" y="0"/>
            <a:chExt cx="6186405" cy="8552091"/>
          </a:xfrm>
        </p:grpSpPr>
        <p:sp>
          <p:nvSpPr>
            <p:cNvPr id="143" name="Shape 143"/>
            <p:cNvSpPr/>
            <p:nvPr/>
          </p:nvSpPr>
          <p:spPr>
            <a:xfrm>
              <a:off x="2402709" y="1016400"/>
              <a:ext cx="1406388" cy="1283849"/>
            </a:xfrm>
            <a:custGeom>
              <a:avLst/>
              <a:gdLst/>
              <a:ahLst/>
              <a:cxnLst>
                <a:cxn ang="0">
                  <a:pos x="wd2" y="hd2"/>
                </a:cxn>
                <a:cxn ang="5400000">
                  <a:pos x="wd2" y="hd2"/>
                </a:cxn>
                <a:cxn ang="10800000">
                  <a:pos x="wd2" y="hd2"/>
                </a:cxn>
                <a:cxn ang="16200000">
                  <a:pos x="wd2" y="hd2"/>
                </a:cxn>
              </a:cxnLst>
              <a:rect l="0" t="0" r="r" b="b"/>
              <a:pathLst>
                <a:path w="21600" h="21600" extrusionOk="0">
                  <a:moveTo>
                    <a:pt x="10885" y="21600"/>
                  </a:moveTo>
                  <a:lnTo>
                    <a:pt x="9269" y="20017"/>
                  </a:lnTo>
                  <a:cubicBezTo>
                    <a:pt x="3699" y="14617"/>
                    <a:pt x="0" y="10800"/>
                    <a:pt x="0" y="6284"/>
                  </a:cubicBezTo>
                  <a:cubicBezTo>
                    <a:pt x="0" y="2700"/>
                    <a:pt x="2679" y="0"/>
                    <a:pt x="5953" y="0"/>
                  </a:cubicBezTo>
                  <a:cubicBezTo>
                    <a:pt x="7824" y="0"/>
                    <a:pt x="9652" y="884"/>
                    <a:pt x="10885" y="2467"/>
                  </a:cubicBezTo>
                  <a:cubicBezTo>
                    <a:pt x="12118" y="884"/>
                    <a:pt x="13776" y="0"/>
                    <a:pt x="15647" y="0"/>
                  </a:cubicBezTo>
                  <a:cubicBezTo>
                    <a:pt x="19134" y="0"/>
                    <a:pt x="21600" y="2700"/>
                    <a:pt x="21600" y="6284"/>
                  </a:cubicBezTo>
                  <a:cubicBezTo>
                    <a:pt x="21600" y="10800"/>
                    <a:pt x="17901" y="14617"/>
                    <a:pt x="12331" y="20017"/>
                  </a:cubicBezTo>
                  <a:lnTo>
                    <a:pt x="10885" y="21600"/>
                  </a:lnTo>
                </a:path>
              </a:pathLst>
            </a:custGeom>
            <a:solidFill>
              <a:srgbClr val="F56C2E"/>
            </a:solidFill>
            <a:ln w="3175" cap="flat">
              <a:noFill/>
              <a:miter lim="400000"/>
            </a:ln>
            <a:effectLst/>
          </p:spPr>
          <p:txBody>
            <a:bodyPr wrap="square" lIns="45719" tIns="45719" rIns="45719" bIns="45719" numCol="1" anchor="ctr">
              <a:noAutofit/>
            </a:bodyPr>
            <a:lstStyle/>
            <a:p>
              <a:pPr algn="l" defTabSz="914400">
                <a:defRPr sz="1800">
                  <a:solidFill>
                    <a:srgbClr val="000000"/>
                  </a:solidFill>
                  <a:latin typeface="Roboto Regular"/>
                  <a:ea typeface="Roboto Regular"/>
                  <a:cs typeface="Roboto Regular"/>
                  <a:sym typeface="Roboto Regular"/>
                </a:defRPr>
              </a:pPr>
              <a:endParaRPr/>
            </a:p>
          </p:txBody>
        </p:sp>
        <p:sp>
          <p:nvSpPr>
            <p:cNvPr id="144" name="Shape 144"/>
            <p:cNvSpPr/>
            <p:nvPr/>
          </p:nvSpPr>
          <p:spPr>
            <a:xfrm>
              <a:off x="647714" y="3735921"/>
              <a:ext cx="4890977" cy="222232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t">
              <a:normAutofit/>
            </a:bodyPr>
            <a:lstStyle>
              <a:lvl1pPr algn="ctr"/>
            </a:lstStyle>
            <a:p>
              <a:r>
                <a:rPr dirty="0"/>
                <a:t>Lorem Ipsum is simply dummy text of the printing and typesetting industry. Lorem Ipsum has been the industry's standard dummy text ever since the 1500s, when an unknown printer took</a:t>
              </a:r>
            </a:p>
          </p:txBody>
        </p:sp>
        <p:sp>
          <p:nvSpPr>
            <p:cNvPr id="145" name="Shape 145"/>
            <p:cNvSpPr/>
            <p:nvPr/>
          </p:nvSpPr>
          <p:spPr>
            <a:xfrm>
              <a:off x="0" y="0"/>
              <a:ext cx="6186406" cy="8552092"/>
            </a:xfrm>
            <a:prstGeom prst="rect">
              <a:avLst/>
            </a:prstGeom>
            <a:noFill/>
            <a:ln w="50800" cap="flat">
              <a:solidFill>
                <a:srgbClr val="393941"/>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nvGrpSpPr>
            <p:cNvPr id="148" name="Group 148"/>
            <p:cNvGrpSpPr/>
            <p:nvPr/>
          </p:nvGrpSpPr>
          <p:grpSpPr>
            <a:xfrm>
              <a:off x="1551922" y="6725080"/>
              <a:ext cx="3082562" cy="790600"/>
              <a:chOff x="0" y="0"/>
              <a:chExt cx="3082560" cy="790598"/>
            </a:xfrm>
          </p:grpSpPr>
          <p:sp>
            <p:nvSpPr>
              <p:cNvPr id="146" name="Shape 146"/>
              <p:cNvSpPr/>
              <p:nvPr/>
            </p:nvSpPr>
            <p:spPr>
              <a:xfrm>
                <a:off x="0" y="0"/>
                <a:ext cx="3082561" cy="790599"/>
              </a:xfrm>
              <a:prstGeom prst="roundRect">
                <a:avLst>
                  <a:gd name="adj" fmla="val 50000"/>
                </a:avLst>
              </a:prstGeom>
              <a:solidFill>
                <a:srgbClr val="393941"/>
              </a:solidFill>
              <a:ln w="38100" cap="flat">
                <a:solidFill>
                  <a:srgbClr val="393941"/>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47" name="Shape 147"/>
              <p:cNvSpPr/>
              <p:nvPr/>
            </p:nvSpPr>
            <p:spPr>
              <a:xfrm>
                <a:off x="327690" y="217499"/>
                <a:ext cx="2452583" cy="35560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noAutofit/>
              </a:bodyPr>
              <a:lstStyle>
                <a:lvl1pPr algn="ctr">
                  <a:defRPr sz="1800" cap="all" spc="360">
                    <a:solidFill>
                      <a:srgbClr val="FFFFFF"/>
                    </a:solidFill>
                    <a:latin typeface="+mn-lt"/>
                    <a:ea typeface="+mn-ea"/>
                    <a:cs typeface="+mn-cs"/>
                    <a:sym typeface="Montserrat-Regular"/>
                  </a:defRPr>
                </a:lvl1pPr>
              </a:lstStyle>
              <a:p>
                <a:r>
                  <a:rPr dirty="0"/>
                  <a:t>New Project</a:t>
                </a:r>
              </a:p>
            </p:txBody>
          </p:sp>
        </p:grpSp>
        <p:sp>
          <p:nvSpPr>
            <p:cNvPr id="149" name="Shape 149"/>
            <p:cNvSpPr/>
            <p:nvPr/>
          </p:nvSpPr>
          <p:spPr>
            <a:xfrm>
              <a:off x="1274491" y="3043032"/>
              <a:ext cx="3637424" cy="54610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no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rPr dirty="0"/>
                <a:t>Demo title text</a:t>
              </a:r>
            </a:p>
          </p:txBody>
        </p:sp>
      </p:grpSp>
      <p:grpSp>
        <p:nvGrpSpPr>
          <p:cNvPr id="158" name="Group 158"/>
          <p:cNvGrpSpPr/>
          <p:nvPr/>
        </p:nvGrpSpPr>
        <p:grpSpPr>
          <a:xfrm>
            <a:off x="16040106" y="2581954"/>
            <a:ext cx="6186406" cy="8552092"/>
            <a:chOff x="0" y="0"/>
            <a:chExt cx="6186405" cy="8552091"/>
          </a:xfrm>
        </p:grpSpPr>
        <p:sp>
          <p:nvSpPr>
            <p:cNvPr id="151" name="Shape 151"/>
            <p:cNvSpPr/>
            <p:nvPr/>
          </p:nvSpPr>
          <p:spPr>
            <a:xfrm>
              <a:off x="2492954" y="880276"/>
              <a:ext cx="1479897" cy="1479897"/>
            </a:xfrm>
            <a:custGeom>
              <a:avLst/>
              <a:gdLst/>
              <a:ahLst/>
              <a:cxnLst>
                <a:cxn ang="0">
                  <a:pos x="wd2" y="hd2"/>
                </a:cxn>
                <a:cxn ang="5400000">
                  <a:pos x="wd2" y="hd2"/>
                </a:cxn>
                <a:cxn ang="10800000">
                  <a:pos x="wd2" y="hd2"/>
                </a:cxn>
                <a:cxn ang="16200000">
                  <a:pos x="wd2" y="hd2"/>
                </a:cxn>
              </a:cxnLst>
              <a:rect l="0" t="0" r="r" b="b"/>
              <a:pathLst>
                <a:path w="21600" h="21600" extrusionOk="0">
                  <a:moveTo>
                    <a:pt x="19042" y="10394"/>
                  </a:moveTo>
                  <a:lnTo>
                    <a:pt x="17459" y="10394"/>
                  </a:lnTo>
                  <a:lnTo>
                    <a:pt x="17459" y="6293"/>
                  </a:lnTo>
                  <a:cubicBezTo>
                    <a:pt x="17459" y="5116"/>
                    <a:pt x="16484" y="4101"/>
                    <a:pt x="15510" y="4101"/>
                  </a:cubicBezTo>
                  <a:lnTo>
                    <a:pt x="11368" y="4101"/>
                  </a:lnTo>
                  <a:lnTo>
                    <a:pt x="11368" y="2761"/>
                  </a:lnTo>
                  <a:cubicBezTo>
                    <a:pt x="11368" y="1177"/>
                    <a:pt x="10313" y="0"/>
                    <a:pt x="8851" y="0"/>
                  </a:cubicBezTo>
                  <a:cubicBezTo>
                    <a:pt x="7349" y="0"/>
                    <a:pt x="6090" y="1177"/>
                    <a:pt x="6090" y="2761"/>
                  </a:cubicBezTo>
                  <a:lnTo>
                    <a:pt x="6090" y="4101"/>
                  </a:lnTo>
                  <a:lnTo>
                    <a:pt x="2152" y="4101"/>
                  </a:lnTo>
                  <a:cubicBezTo>
                    <a:pt x="974" y="4101"/>
                    <a:pt x="0" y="5116"/>
                    <a:pt x="0" y="6293"/>
                  </a:cubicBezTo>
                  <a:lnTo>
                    <a:pt x="0" y="10191"/>
                  </a:lnTo>
                  <a:lnTo>
                    <a:pt x="1583" y="10191"/>
                  </a:lnTo>
                  <a:cubicBezTo>
                    <a:pt x="3126" y="10191"/>
                    <a:pt x="4304" y="11368"/>
                    <a:pt x="4304" y="12952"/>
                  </a:cubicBezTo>
                  <a:cubicBezTo>
                    <a:pt x="4304" y="14535"/>
                    <a:pt x="3126" y="15713"/>
                    <a:pt x="1583" y="15713"/>
                  </a:cubicBezTo>
                  <a:lnTo>
                    <a:pt x="0" y="15713"/>
                  </a:lnTo>
                  <a:lnTo>
                    <a:pt x="0" y="19611"/>
                  </a:lnTo>
                  <a:cubicBezTo>
                    <a:pt x="0" y="20788"/>
                    <a:pt x="974" y="21600"/>
                    <a:pt x="2152" y="21600"/>
                  </a:cubicBezTo>
                  <a:lnTo>
                    <a:pt x="5887" y="21600"/>
                  </a:lnTo>
                  <a:lnTo>
                    <a:pt x="5887" y="20017"/>
                  </a:lnTo>
                  <a:cubicBezTo>
                    <a:pt x="5887" y="18636"/>
                    <a:pt x="7349" y="17256"/>
                    <a:pt x="8851" y="17256"/>
                  </a:cubicBezTo>
                  <a:cubicBezTo>
                    <a:pt x="10313" y="17256"/>
                    <a:pt x="11571" y="18636"/>
                    <a:pt x="11571" y="20017"/>
                  </a:cubicBezTo>
                  <a:lnTo>
                    <a:pt x="11571" y="21600"/>
                  </a:lnTo>
                  <a:lnTo>
                    <a:pt x="15510" y="21600"/>
                  </a:lnTo>
                  <a:cubicBezTo>
                    <a:pt x="16484" y="21600"/>
                    <a:pt x="17459" y="20788"/>
                    <a:pt x="17459" y="19611"/>
                  </a:cubicBezTo>
                  <a:lnTo>
                    <a:pt x="17459" y="15510"/>
                  </a:lnTo>
                  <a:lnTo>
                    <a:pt x="19042" y="15510"/>
                  </a:lnTo>
                  <a:cubicBezTo>
                    <a:pt x="20423" y="15510"/>
                    <a:pt x="21600" y="14332"/>
                    <a:pt x="21600" y="12952"/>
                  </a:cubicBezTo>
                  <a:cubicBezTo>
                    <a:pt x="21600" y="11571"/>
                    <a:pt x="20423" y="10394"/>
                    <a:pt x="19042" y="10394"/>
                  </a:cubicBezTo>
                </a:path>
              </a:pathLst>
            </a:custGeom>
            <a:solidFill>
              <a:srgbClr val="F56C2E"/>
            </a:solidFill>
            <a:ln w="3175" cap="flat">
              <a:noFill/>
              <a:miter lim="400000"/>
            </a:ln>
            <a:effectLst/>
          </p:spPr>
          <p:txBody>
            <a:bodyPr wrap="square" lIns="45719" tIns="45719" rIns="45719" bIns="45719" numCol="1" anchor="ctr">
              <a:noAutofit/>
            </a:bodyPr>
            <a:lstStyle/>
            <a:p>
              <a:pPr algn="l" defTabSz="914400">
                <a:defRPr sz="1800">
                  <a:solidFill>
                    <a:srgbClr val="000000"/>
                  </a:solidFill>
                  <a:latin typeface="Roboto Regular"/>
                  <a:ea typeface="Roboto Regular"/>
                  <a:cs typeface="Roboto Regular"/>
                  <a:sym typeface="Roboto Regular"/>
                </a:defRPr>
              </a:pPr>
              <a:endParaRPr/>
            </a:p>
          </p:txBody>
        </p:sp>
        <p:sp>
          <p:nvSpPr>
            <p:cNvPr id="152" name="Shape 152"/>
            <p:cNvSpPr/>
            <p:nvPr/>
          </p:nvSpPr>
          <p:spPr>
            <a:xfrm>
              <a:off x="647715" y="3735921"/>
              <a:ext cx="4890977" cy="222232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t">
              <a:normAutofit/>
            </a:bodyPr>
            <a:lstStyle>
              <a:lvl1pPr algn="ctr"/>
            </a:lstStyle>
            <a:p>
              <a:r>
                <a:t>Lorem Ipsum is simply dummy text of the printing and typesetting industry. Lorem Ipsum has been the industry's standard dummy text ever since the 1500s, when an unknown printer took</a:t>
              </a:r>
            </a:p>
          </p:txBody>
        </p:sp>
        <p:sp>
          <p:nvSpPr>
            <p:cNvPr id="153" name="Shape 153"/>
            <p:cNvSpPr/>
            <p:nvPr/>
          </p:nvSpPr>
          <p:spPr>
            <a:xfrm>
              <a:off x="0" y="0"/>
              <a:ext cx="6186406" cy="8552092"/>
            </a:xfrm>
            <a:prstGeom prst="rect">
              <a:avLst/>
            </a:prstGeom>
            <a:noFill/>
            <a:ln w="508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nvGrpSpPr>
            <p:cNvPr id="156" name="Group 156"/>
            <p:cNvGrpSpPr/>
            <p:nvPr/>
          </p:nvGrpSpPr>
          <p:grpSpPr>
            <a:xfrm>
              <a:off x="1551922" y="6725080"/>
              <a:ext cx="3082562" cy="790600"/>
              <a:chOff x="0" y="0"/>
              <a:chExt cx="3082560" cy="790598"/>
            </a:xfrm>
          </p:grpSpPr>
          <p:sp>
            <p:nvSpPr>
              <p:cNvPr id="154" name="Shape 154"/>
              <p:cNvSpPr/>
              <p:nvPr/>
            </p:nvSpPr>
            <p:spPr>
              <a:xfrm>
                <a:off x="0" y="0"/>
                <a:ext cx="3082561" cy="790599"/>
              </a:xfrm>
              <a:prstGeom prst="roundRect">
                <a:avLst>
                  <a:gd name="adj" fmla="val 50000"/>
                </a:avLst>
              </a:prstGeom>
              <a:solidFill>
                <a:srgbClr val="F56C2E"/>
              </a:solid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55" name="Shape 155"/>
              <p:cNvSpPr/>
              <p:nvPr/>
            </p:nvSpPr>
            <p:spPr>
              <a:xfrm>
                <a:off x="327690" y="217499"/>
                <a:ext cx="2452583" cy="35560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t>New Project</a:t>
                </a:r>
              </a:p>
            </p:txBody>
          </p:sp>
        </p:grpSp>
        <p:sp>
          <p:nvSpPr>
            <p:cNvPr id="157" name="Shape 157"/>
            <p:cNvSpPr/>
            <p:nvPr/>
          </p:nvSpPr>
          <p:spPr>
            <a:xfrm>
              <a:off x="1274491" y="3043032"/>
              <a:ext cx="3637423" cy="54610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t>Demo title text</a:t>
              </a:r>
            </a:p>
          </p:txBody>
        </p:sp>
      </p:grpSp>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p:cNvSpPr>
            <a:spLocks noGrp="1"/>
          </p:cNvSpPr>
          <p:nvPr>
            <p:ph type="pic" sz="quarter" idx="16"/>
          </p:nvPr>
        </p:nvSpPr>
        <p:spPr>
          <a:xfrm>
            <a:off x="2125938" y="2869961"/>
            <a:ext cx="4566858" cy="4421513"/>
          </a:xfrm>
          <a:solidFill>
            <a:schemeClr val="tx1"/>
          </a:solidFill>
        </p:spPr>
      </p:sp>
      <p:sp>
        <p:nvSpPr>
          <p:cNvPr id="9" name="Picture Placeholder 8"/>
          <p:cNvSpPr>
            <a:spLocks noGrp="1"/>
          </p:cNvSpPr>
          <p:nvPr>
            <p:ph type="pic" sz="quarter" idx="17"/>
          </p:nvPr>
        </p:nvSpPr>
        <p:spPr>
          <a:xfrm>
            <a:off x="7307538" y="2869962"/>
            <a:ext cx="4555198" cy="4421513"/>
          </a:xfrm>
          <a:solidFill>
            <a:schemeClr val="tx1"/>
          </a:solidFill>
        </p:spPr>
      </p:sp>
      <p:sp>
        <p:nvSpPr>
          <p:cNvPr id="10" name="Picture Placeholder 9"/>
          <p:cNvSpPr>
            <a:spLocks noGrp="1"/>
          </p:cNvSpPr>
          <p:nvPr>
            <p:ph type="pic" sz="quarter" idx="18"/>
          </p:nvPr>
        </p:nvSpPr>
        <p:spPr>
          <a:xfrm>
            <a:off x="12486087" y="2869962"/>
            <a:ext cx="4561300" cy="4421513"/>
          </a:xfrm>
          <a:solidFill>
            <a:schemeClr val="tx1"/>
          </a:solidFill>
        </p:spPr>
      </p:sp>
      <p:sp>
        <p:nvSpPr>
          <p:cNvPr id="11" name="Picture Placeholder 10"/>
          <p:cNvSpPr>
            <a:spLocks noGrp="1"/>
          </p:cNvSpPr>
          <p:nvPr>
            <p:ph type="pic" sz="quarter" idx="19"/>
          </p:nvPr>
        </p:nvSpPr>
        <p:spPr>
          <a:xfrm>
            <a:off x="17662129" y="2869962"/>
            <a:ext cx="4566858" cy="4421513"/>
          </a:xfrm>
          <a:solidFill>
            <a:schemeClr val="tx1"/>
          </a:solidFill>
        </p:spPr>
      </p:sp>
      <p:sp>
        <p:nvSpPr>
          <p:cNvPr id="160" name="Shape 160"/>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33</a:t>
            </a:fld>
            <a:endParaRPr/>
          </a:p>
        </p:txBody>
      </p:sp>
      <p:grpSp>
        <p:nvGrpSpPr>
          <p:cNvPr id="165" name="Group 165"/>
          <p:cNvGrpSpPr/>
          <p:nvPr/>
        </p:nvGrpSpPr>
        <p:grpSpPr>
          <a:xfrm>
            <a:off x="2117329" y="7745886"/>
            <a:ext cx="4575468" cy="4125484"/>
            <a:chOff x="0" y="4870348"/>
            <a:chExt cx="4575467" cy="4125484"/>
          </a:xfrm>
        </p:grpSpPr>
        <p:sp>
          <p:nvSpPr>
            <p:cNvPr id="162" name="Shape 162"/>
            <p:cNvSpPr/>
            <p:nvPr/>
          </p:nvSpPr>
          <p:spPr>
            <a:xfrm>
              <a:off x="0" y="6408891"/>
              <a:ext cx="4575467" cy="258694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t">
              <a:normAutofit/>
            </a:bodyPr>
            <a:lstStyle>
              <a:lvl1pPr algn="ctr"/>
            </a:lstStyle>
            <a:p>
              <a:r>
                <a:t>Lorem Ipsum is simply dummy text of the printing and typesetting industry. Lorem Ipsum but also the leap into electronic typesetting, remaining essentially unchanged. It was popularised in the 1960s with</a:t>
              </a:r>
            </a:p>
          </p:txBody>
        </p:sp>
        <p:sp>
          <p:nvSpPr>
            <p:cNvPr id="163" name="Shape 163"/>
            <p:cNvSpPr/>
            <p:nvPr/>
          </p:nvSpPr>
          <p:spPr>
            <a:xfrm>
              <a:off x="8609" y="4870348"/>
              <a:ext cx="4558248" cy="54610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t>Helen Stark</a:t>
              </a:r>
            </a:p>
          </p:txBody>
        </p:sp>
        <p:sp>
          <p:nvSpPr>
            <p:cNvPr id="164" name="Shape 164"/>
            <p:cNvSpPr/>
            <p:nvPr/>
          </p:nvSpPr>
          <p:spPr>
            <a:xfrm>
              <a:off x="348271" y="5493570"/>
              <a:ext cx="3878924" cy="35560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defRPr sz="1800" cap="all" spc="360">
                  <a:latin typeface="+mn-lt"/>
                  <a:ea typeface="+mn-ea"/>
                  <a:cs typeface="+mn-cs"/>
                  <a:sym typeface="Montserrat-Regular"/>
                </a:defRPr>
              </a:lvl1pPr>
            </a:lstStyle>
            <a:p>
              <a:r>
                <a:t>Manager</a:t>
              </a:r>
            </a:p>
          </p:txBody>
        </p:sp>
      </p:grpSp>
      <p:grpSp>
        <p:nvGrpSpPr>
          <p:cNvPr id="170" name="Group 170"/>
          <p:cNvGrpSpPr/>
          <p:nvPr/>
        </p:nvGrpSpPr>
        <p:grpSpPr>
          <a:xfrm>
            <a:off x="7298929" y="7745886"/>
            <a:ext cx="4575468" cy="4125484"/>
            <a:chOff x="0" y="4870348"/>
            <a:chExt cx="4575467" cy="4125484"/>
          </a:xfrm>
        </p:grpSpPr>
        <p:sp>
          <p:nvSpPr>
            <p:cNvPr id="167" name="Shape 167"/>
            <p:cNvSpPr/>
            <p:nvPr/>
          </p:nvSpPr>
          <p:spPr>
            <a:xfrm>
              <a:off x="0" y="6408891"/>
              <a:ext cx="4575467" cy="258694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t">
              <a:normAutofit/>
            </a:bodyPr>
            <a:lstStyle>
              <a:lvl1pPr algn="ctr"/>
            </a:lstStyle>
            <a:p>
              <a:r>
                <a:t>Lorem Ipsum is simply dummy text of the printing and typesetting industry. Lorem Ipsum but also the leap into electronic typesetting, remaining essentially unchanged. It was popularised in the 1960s with</a:t>
              </a:r>
            </a:p>
          </p:txBody>
        </p:sp>
        <p:sp>
          <p:nvSpPr>
            <p:cNvPr id="168" name="Shape 168"/>
            <p:cNvSpPr/>
            <p:nvPr/>
          </p:nvSpPr>
          <p:spPr>
            <a:xfrm>
              <a:off x="8609" y="4870348"/>
              <a:ext cx="4558248" cy="54610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t>Max Factor</a:t>
              </a:r>
            </a:p>
          </p:txBody>
        </p:sp>
        <p:sp>
          <p:nvSpPr>
            <p:cNvPr id="169" name="Shape 169"/>
            <p:cNvSpPr/>
            <p:nvPr/>
          </p:nvSpPr>
          <p:spPr>
            <a:xfrm>
              <a:off x="348271" y="5493570"/>
              <a:ext cx="3878924" cy="35560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defRPr sz="1800" cap="all" spc="360">
                  <a:latin typeface="+mn-lt"/>
                  <a:ea typeface="+mn-ea"/>
                  <a:cs typeface="+mn-cs"/>
                  <a:sym typeface="Montserrat-Regular"/>
                </a:defRPr>
              </a:lvl1pPr>
            </a:lstStyle>
            <a:p>
              <a:r>
                <a:t>Manager</a:t>
              </a:r>
            </a:p>
          </p:txBody>
        </p:sp>
      </p:grpSp>
      <p:grpSp>
        <p:nvGrpSpPr>
          <p:cNvPr id="175" name="Group 175"/>
          <p:cNvGrpSpPr/>
          <p:nvPr/>
        </p:nvGrpSpPr>
        <p:grpSpPr>
          <a:xfrm>
            <a:off x="12480529" y="7745886"/>
            <a:ext cx="4575468" cy="4125484"/>
            <a:chOff x="0" y="4870348"/>
            <a:chExt cx="4575467" cy="4125484"/>
          </a:xfrm>
        </p:grpSpPr>
        <p:sp>
          <p:nvSpPr>
            <p:cNvPr id="172" name="Shape 172"/>
            <p:cNvSpPr/>
            <p:nvPr/>
          </p:nvSpPr>
          <p:spPr>
            <a:xfrm>
              <a:off x="0" y="6408891"/>
              <a:ext cx="4575467" cy="258694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t">
              <a:normAutofit/>
            </a:bodyPr>
            <a:lstStyle>
              <a:lvl1pPr algn="ctr"/>
            </a:lstStyle>
            <a:p>
              <a:r>
                <a:t>Lorem Ipsum is simply dummy text of the printing and typesetting industry. Lorem Ipsum but also the leap into electronic typesetting, remaining essentially unchanged. It was popularised in the 1960s with</a:t>
              </a:r>
            </a:p>
          </p:txBody>
        </p:sp>
        <p:sp>
          <p:nvSpPr>
            <p:cNvPr id="173" name="Shape 173"/>
            <p:cNvSpPr/>
            <p:nvPr/>
          </p:nvSpPr>
          <p:spPr>
            <a:xfrm>
              <a:off x="8609" y="4870348"/>
              <a:ext cx="4558248" cy="54610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t>Andy Freeman</a:t>
              </a:r>
            </a:p>
          </p:txBody>
        </p:sp>
        <p:sp>
          <p:nvSpPr>
            <p:cNvPr id="174" name="Shape 174"/>
            <p:cNvSpPr/>
            <p:nvPr/>
          </p:nvSpPr>
          <p:spPr>
            <a:xfrm>
              <a:off x="348271" y="5493570"/>
              <a:ext cx="3878924" cy="35560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defRPr sz="1800" cap="all" spc="360">
                  <a:latin typeface="+mn-lt"/>
                  <a:ea typeface="+mn-ea"/>
                  <a:cs typeface="+mn-cs"/>
                  <a:sym typeface="Montserrat-Regular"/>
                </a:defRPr>
              </a:lvl1pPr>
            </a:lstStyle>
            <a:p>
              <a:r>
                <a:t>Manager</a:t>
              </a:r>
            </a:p>
          </p:txBody>
        </p:sp>
      </p:grpSp>
      <p:grpSp>
        <p:nvGrpSpPr>
          <p:cNvPr id="180" name="Group 180"/>
          <p:cNvGrpSpPr/>
          <p:nvPr/>
        </p:nvGrpSpPr>
        <p:grpSpPr>
          <a:xfrm>
            <a:off x="17662129" y="7745886"/>
            <a:ext cx="4575468" cy="4125484"/>
            <a:chOff x="0" y="4870348"/>
            <a:chExt cx="4575467" cy="4125484"/>
          </a:xfrm>
        </p:grpSpPr>
        <p:sp>
          <p:nvSpPr>
            <p:cNvPr id="177" name="Shape 177"/>
            <p:cNvSpPr/>
            <p:nvPr/>
          </p:nvSpPr>
          <p:spPr>
            <a:xfrm>
              <a:off x="0" y="6408891"/>
              <a:ext cx="4575467" cy="258694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t">
              <a:normAutofit/>
            </a:bodyPr>
            <a:lstStyle>
              <a:lvl1pPr algn="ctr"/>
            </a:lstStyle>
            <a:p>
              <a:r>
                <a:t>Lorem Ipsum is simply dummy text of the printing and typesetting industry. Lorem Ipsum but also the leap into electronic typesetting, remaining essentially unchanged. It was popularised in the 1960s with</a:t>
              </a:r>
            </a:p>
          </p:txBody>
        </p:sp>
        <p:sp>
          <p:nvSpPr>
            <p:cNvPr id="178" name="Shape 178"/>
            <p:cNvSpPr/>
            <p:nvPr/>
          </p:nvSpPr>
          <p:spPr>
            <a:xfrm>
              <a:off x="8609" y="4870348"/>
              <a:ext cx="4558248" cy="54610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t>Lory Lee</a:t>
              </a:r>
            </a:p>
          </p:txBody>
        </p:sp>
        <p:sp>
          <p:nvSpPr>
            <p:cNvPr id="179" name="Shape 179"/>
            <p:cNvSpPr/>
            <p:nvPr/>
          </p:nvSpPr>
          <p:spPr>
            <a:xfrm>
              <a:off x="348271" y="5493570"/>
              <a:ext cx="3878924" cy="35560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defRPr sz="1800" cap="all" spc="360">
                  <a:latin typeface="+mn-lt"/>
                  <a:ea typeface="+mn-ea"/>
                  <a:cs typeface="+mn-cs"/>
                  <a:sym typeface="Montserrat-Regular"/>
                </a:defRPr>
              </a:lvl1pPr>
            </a:lstStyle>
            <a:p>
              <a:r>
                <a:t>Manager</a:t>
              </a:r>
            </a:p>
          </p:txBody>
        </p:sp>
      </p:grpSp>
      <p:grpSp>
        <p:nvGrpSpPr>
          <p:cNvPr id="183" name="Group 183"/>
          <p:cNvGrpSpPr/>
          <p:nvPr/>
        </p:nvGrpSpPr>
        <p:grpSpPr>
          <a:xfrm>
            <a:off x="2120899" y="2870199"/>
            <a:ext cx="1270002" cy="1270002"/>
            <a:chOff x="0" y="0"/>
            <a:chExt cx="1270000" cy="1270000"/>
          </a:xfrm>
        </p:grpSpPr>
        <p:sp>
          <p:nvSpPr>
            <p:cNvPr id="181" name="Shape 181"/>
            <p:cNvSpPr/>
            <p:nvPr/>
          </p:nvSpPr>
          <p:spPr>
            <a:xfrm rot="5400000">
              <a:off x="0" y="0"/>
              <a:ext cx="1270000" cy="1270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82" name="Shape 182"/>
            <p:cNvSpPr/>
            <p:nvPr/>
          </p:nvSpPr>
          <p:spPr>
            <a:xfrm>
              <a:off x="236743" y="206314"/>
              <a:ext cx="288514" cy="288515"/>
            </a:xfrm>
            <a:custGeom>
              <a:avLst/>
              <a:gdLst/>
              <a:ahLst/>
              <a:cxnLst>
                <a:cxn ang="0">
                  <a:pos x="wd2" y="hd2"/>
                </a:cxn>
                <a:cxn ang="5400000">
                  <a:pos x="wd2" y="hd2"/>
                </a:cxn>
                <a:cxn ang="10800000">
                  <a:pos x="wd2" y="hd2"/>
                </a:cxn>
                <a:cxn ang="16200000">
                  <a:pos x="wd2" y="hd2"/>
                </a:cxn>
              </a:cxnLst>
              <a:rect l="0" t="0" r="r" b="b"/>
              <a:pathLst>
                <a:path w="21600" h="21600" extrusionOk="0">
                  <a:moveTo>
                    <a:pt x="21600" y="12107"/>
                  </a:moveTo>
                  <a:lnTo>
                    <a:pt x="12147" y="12107"/>
                  </a:lnTo>
                  <a:lnTo>
                    <a:pt x="12147" y="21600"/>
                  </a:lnTo>
                  <a:lnTo>
                    <a:pt x="9171" y="21600"/>
                  </a:lnTo>
                  <a:lnTo>
                    <a:pt x="9171" y="12107"/>
                  </a:lnTo>
                  <a:lnTo>
                    <a:pt x="0" y="12107"/>
                  </a:lnTo>
                  <a:lnTo>
                    <a:pt x="0" y="9171"/>
                  </a:lnTo>
                  <a:lnTo>
                    <a:pt x="9171" y="9171"/>
                  </a:lnTo>
                  <a:lnTo>
                    <a:pt x="9171" y="0"/>
                  </a:lnTo>
                  <a:lnTo>
                    <a:pt x="12147" y="0"/>
                  </a:lnTo>
                  <a:lnTo>
                    <a:pt x="12147" y="9171"/>
                  </a:lnTo>
                  <a:lnTo>
                    <a:pt x="21600" y="9171"/>
                  </a:lnTo>
                  <a:lnTo>
                    <a:pt x="21600" y="12107"/>
                  </a:lnTo>
                </a:path>
              </a:pathLst>
            </a:custGeom>
            <a:solidFill>
              <a:srgbClr val="FFFFFF"/>
            </a:solidFill>
            <a:ln w="3175" cap="flat">
              <a:noFill/>
              <a:miter lim="400000"/>
            </a:ln>
            <a:effectLst/>
          </p:spPr>
          <p:txBody>
            <a:bodyPr wrap="square" lIns="45719" tIns="45719" rIns="45719" bIns="45719" numCol="1" anchor="ctr">
              <a:noAutofit/>
            </a:bodyPr>
            <a:lstStyle/>
            <a:p>
              <a:pPr algn="l" defTabSz="914400">
                <a:defRPr sz="1800">
                  <a:solidFill>
                    <a:srgbClr val="000000"/>
                  </a:solidFill>
                  <a:latin typeface="Roboto Regular"/>
                  <a:ea typeface="Roboto Regular"/>
                  <a:cs typeface="Roboto Regular"/>
                  <a:sym typeface="Roboto Regular"/>
                </a:defRPr>
              </a:pPr>
              <a:endParaRPr/>
            </a:p>
          </p:txBody>
        </p:sp>
      </p:grpSp>
      <p:grpSp>
        <p:nvGrpSpPr>
          <p:cNvPr id="186" name="Group 186"/>
          <p:cNvGrpSpPr/>
          <p:nvPr/>
        </p:nvGrpSpPr>
        <p:grpSpPr>
          <a:xfrm>
            <a:off x="7298929" y="2870199"/>
            <a:ext cx="1270001" cy="1270002"/>
            <a:chOff x="0" y="0"/>
            <a:chExt cx="1270000" cy="1270000"/>
          </a:xfrm>
        </p:grpSpPr>
        <p:sp>
          <p:nvSpPr>
            <p:cNvPr id="184" name="Shape 184"/>
            <p:cNvSpPr/>
            <p:nvPr/>
          </p:nvSpPr>
          <p:spPr>
            <a:xfrm rot="5400000">
              <a:off x="0" y="0"/>
              <a:ext cx="1270000" cy="1270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85" name="Shape 185"/>
            <p:cNvSpPr/>
            <p:nvPr/>
          </p:nvSpPr>
          <p:spPr>
            <a:xfrm>
              <a:off x="236743" y="206314"/>
              <a:ext cx="288514" cy="288515"/>
            </a:xfrm>
            <a:custGeom>
              <a:avLst/>
              <a:gdLst/>
              <a:ahLst/>
              <a:cxnLst>
                <a:cxn ang="0">
                  <a:pos x="wd2" y="hd2"/>
                </a:cxn>
                <a:cxn ang="5400000">
                  <a:pos x="wd2" y="hd2"/>
                </a:cxn>
                <a:cxn ang="10800000">
                  <a:pos x="wd2" y="hd2"/>
                </a:cxn>
                <a:cxn ang="16200000">
                  <a:pos x="wd2" y="hd2"/>
                </a:cxn>
              </a:cxnLst>
              <a:rect l="0" t="0" r="r" b="b"/>
              <a:pathLst>
                <a:path w="21600" h="21600" extrusionOk="0">
                  <a:moveTo>
                    <a:pt x="21600" y="12107"/>
                  </a:moveTo>
                  <a:lnTo>
                    <a:pt x="12147" y="12107"/>
                  </a:lnTo>
                  <a:lnTo>
                    <a:pt x="12147" y="21600"/>
                  </a:lnTo>
                  <a:lnTo>
                    <a:pt x="9171" y="21600"/>
                  </a:lnTo>
                  <a:lnTo>
                    <a:pt x="9171" y="12107"/>
                  </a:lnTo>
                  <a:lnTo>
                    <a:pt x="0" y="12107"/>
                  </a:lnTo>
                  <a:lnTo>
                    <a:pt x="0" y="9171"/>
                  </a:lnTo>
                  <a:lnTo>
                    <a:pt x="9171" y="9171"/>
                  </a:lnTo>
                  <a:lnTo>
                    <a:pt x="9171" y="0"/>
                  </a:lnTo>
                  <a:lnTo>
                    <a:pt x="12147" y="0"/>
                  </a:lnTo>
                  <a:lnTo>
                    <a:pt x="12147" y="9171"/>
                  </a:lnTo>
                  <a:lnTo>
                    <a:pt x="21600" y="9171"/>
                  </a:lnTo>
                  <a:lnTo>
                    <a:pt x="21600" y="12107"/>
                  </a:lnTo>
                </a:path>
              </a:pathLst>
            </a:custGeom>
            <a:solidFill>
              <a:srgbClr val="FFFFFF"/>
            </a:solidFill>
            <a:ln w="3175" cap="flat">
              <a:noFill/>
              <a:miter lim="400000"/>
            </a:ln>
            <a:effectLst/>
          </p:spPr>
          <p:txBody>
            <a:bodyPr wrap="square" lIns="45719" tIns="45719" rIns="45719" bIns="45719" numCol="1" anchor="ctr">
              <a:noAutofit/>
            </a:bodyPr>
            <a:lstStyle/>
            <a:p>
              <a:pPr algn="l" defTabSz="914400">
                <a:defRPr sz="1800">
                  <a:solidFill>
                    <a:srgbClr val="000000"/>
                  </a:solidFill>
                  <a:latin typeface="Roboto Regular"/>
                  <a:ea typeface="Roboto Regular"/>
                  <a:cs typeface="Roboto Regular"/>
                  <a:sym typeface="Roboto Regular"/>
                </a:defRPr>
              </a:pPr>
              <a:endParaRPr/>
            </a:p>
          </p:txBody>
        </p:sp>
      </p:grpSp>
      <p:grpSp>
        <p:nvGrpSpPr>
          <p:cNvPr id="189" name="Group 189"/>
          <p:cNvGrpSpPr/>
          <p:nvPr/>
        </p:nvGrpSpPr>
        <p:grpSpPr>
          <a:xfrm>
            <a:off x="12489658" y="2870199"/>
            <a:ext cx="1270001" cy="1270002"/>
            <a:chOff x="0" y="0"/>
            <a:chExt cx="1270000" cy="1270000"/>
          </a:xfrm>
        </p:grpSpPr>
        <p:sp>
          <p:nvSpPr>
            <p:cNvPr id="187" name="Shape 187"/>
            <p:cNvSpPr/>
            <p:nvPr/>
          </p:nvSpPr>
          <p:spPr>
            <a:xfrm rot="5400000">
              <a:off x="0" y="0"/>
              <a:ext cx="1270000" cy="1270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88" name="Shape 188"/>
            <p:cNvSpPr/>
            <p:nvPr/>
          </p:nvSpPr>
          <p:spPr>
            <a:xfrm>
              <a:off x="236743" y="206314"/>
              <a:ext cx="288514" cy="288515"/>
            </a:xfrm>
            <a:custGeom>
              <a:avLst/>
              <a:gdLst/>
              <a:ahLst/>
              <a:cxnLst>
                <a:cxn ang="0">
                  <a:pos x="wd2" y="hd2"/>
                </a:cxn>
                <a:cxn ang="5400000">
                  <a:pos x="wd2" y="hd2"/>
                </a:cxn>
                <a:cxn ang="10800000">
                  <a:pos x="wd2" y="hd2"/>
                </a:cxn>
                <a:cxn ang="16200000">
                  <a:pos x="wd2" y="hd2"/>
                </a:cxn>
              </a:cxnLst>
              <a:rect l="0" t="0" r="r" b="b"/>
              <a:pathLst>
                <a:path w="21600" h="21600" extrusionOk="0">
                  <a:moveTo>
                    <a:pt x="21600" y="12107"/>
                  </a:moveTo>
                  <a:lnTo>
                    <a:pt x="12147" y="12107"/>
                  </a:lnTo>
                  <a:lnTo>
                    <a:pt x="12147" y="21600"/>
                  </a:lnTo>
                  <a:lnTo>
                    <a:pt x="9171" y="21600"/>
                  </a:lnTo>
                  <a:lnTo>
                    <a:pt x="9171" y="12107"/>
                  </a:lnTo>
                  <a:lnTo>
                    <a:pt x="0" y="12107"/>
                  </a:lnTo>
                  <a:lnTo>
                    <a:pt x="0" y="9171"/>
                  </a:lnTo>
                  <a:lnTo>
                    <a:pt x="9171" y="9171"/>
                  </a:lnTo>
                  <a:lnTo>
                    <a:pt x="9171" y="0"/>
                  </a:lnTo>
                  <a:lnTo>
                    <a:pt x="12147" y="0"/>
                  </a:lnTo>
                  <a:lnTo>
                    <a:pt x="12147" y="9171"/>
                  </a:lnTo>
                  <a:lnTo>
                    <a:pt x="21600" y="9171"/>
                  </a:lnTo>
                  <a:lnTo>
                    <a:pt x="21600" y="12107"/>
                  </a:lnTo>
                </a:path>
              </a:pathLst>
            </a:custGeom>
            <a:solidFill>
              <a:srgbClr val="FFFFFF"/>
            </a:solidFill>
            <a:ln w="3175" cap="flat">
              <a:noFill/>
              <a:miter lim="400000"/>
            </a:ln>
            <a:effectLst/>
          </p:spPr>
          <p:txBody>
            <a:bodyPr wrap="square" lIns="45719" tIns="45719" rIns="45719" bIns="45719" numCol="1" anchor="ctr">
              <a:noAutofit/>
            </a:bodyPr>
            <a:lstStyle/>
            <a:p>
              <a:pPr algn="l" defTabSz="914400">
                <a:defRPr sz="1800">
                  <a:solidFill>
                    <a:srgbClr val="000000"/>
                  </a:solidFill>
                  <a:latin typeface="Roboto Regular"/>
                  <a:ea typeface="Roboto Regular"/>
                  <a:cs typeface="Roboto Regular"/>
                  <a:sym typeface="Roboto Regular"/>
                </a:defRPr>
              </a:pPr>
              <a:endParaRPr/>
            </a:p>
          </p:txBody>
        </p:sp>
      </p:grpSp>
      <p:grpSp>
        <p:nvGrpSpPr>
          <p:cNvPr id="192" name="Group 192"/>
          <p:cNvGrpSpPr/>
          <p:nvPr/>
        </p:nvGrpSpPr>
        <p:grpSpPr>
          <a:xfrm>
            <a:off x="17667687" y="2870199"/>
            <a:ext cx="1270001" cy="1270002"/>
            <a:chOff x="0" y="0"/>
            <a:chExt cx="1270000" cy="1270000"/>
          </a:xfrm>
        </p:grpSpPr>
        <p:sp>
          <p:nvSpPr>
            <p:cNvPr id="190" name="Shape 190"/>
            <p:cNvSpPr/>
            <p:nvPr/>
          </p:nvSpPr>
          <p:spPr>
            <a:xfrm rot="5400000">
              <a:off x="0" y="0"/>
              <a:ext cx="1270000" cy="1270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91" name="Shape 191"/>
            <p:cNvSpPr/>
            <p:nvPr/>
          </p:nvSpPr>
          <p:spPr>
            <a:xfrm>
              <a:off x="236743" y="206314"/>
              <a:ext cx="288514" cy="288515"/>
            </a:xfrm>
            <a:custGeom>
              <a:avLst/>
              <a:gdLst/>
              <a:ahLst/>
              <a:cxnLst>
                <a:cxn ang="0">
                  <a:pos x="wd2" y="hd2"/>
                </a:cxn>
                <a:cxn ang="5400000">
                  <a:pos x="wd2" y="hd2"/>
                </a:cxn>
                <a:cxn ang="10800000">
                  <a:pos x="wd2" y="hd2"/>
                </a:cxn>
                <a:cxn ang="16200000">
                  <a:pos x="wd2" y="hd2"/>
                </a:cxn>
              </a:cxnLst>
              <a:rect l="0" t="0" r="r" b="b"/>
              <a:pathLst>
                <a:path w="21600" h="21600" extrusionOk="0">
                  <a:moveTo>
                    <a:pt x="21600" y="12107"/>
                  </a:moveTo>
                  <a:lnTo>
                    <a:pt x="12147" y="12107"/>
                  </a:lnTo>
                  <a:lnTo>
                    <a:pt x="12147" y="21600"/>
                  </a:lnTo>
                  <a:lnTo>
                    <a:pt x="9171" y="21600"/>
                  </a:lnTo>
                  <a:lnTo>
                    <a:pt x="9171" y="12107"/>
                  </a:lnTo>
                  <a:lnTo>
                    <a:pt x="0" y="12107"/>
                  </a:lnTo>
                  <a:lnTo>
                    <a:pt x="0" y="9171"/>
                  </a:lnTo>
                  <a:lnTo>
                    <a:pt x="9171" y="9171"/>
                  </a:lnTo>
                  <a:lnTo>
                    <a:pt x="9171" y="0"/>
                  </a:lnTo>
                  <a:lnTo>
                    <a:pt x="12147" y="0"/>
                  </a:lnTo>
                  <a:lnTo>
                    <a:pt x="12147" y="9171"/>
                  </a:lnTo>
                  <a:lnTo>
                    <a:pt x="21600" y="9171"/>
                  </a:lnTo>
                  <a:lnTo>
                    <a:pt x="21600" y="12107"/>
                  </a:lnTo>
                </a:path>
              </a:pathLst>
            </a:custGeom>
            <a:solidFill>
              <a:srgbClr val="FFFFFF"/>
            </a:solidFill>
            <a:ln w="3175" cap="flat">
              <a:noFill/>
              <a:miter lim="400000"/>
            </a:ln>
            <a:effectLst/>
          </p:spPr>
          <p:txBody>
            <a:bodyPr wrap="square" lIns="45719" tIns="45719" rIns="45719" bIns="45719" numCol="1" anchor="ctr">
              <a:noAutofit/>
            </a:bodyPr>
            <a:lstStyle/>
            <a:p>
              <a:pPr algn="l" defTabSz="914400">
                <a:defRPr sz="1800">
                  <a:solidFill>
                    <a:srgbClr val="000000"/>
                  </a:solidFill>
                  <a:latin typeface="Roboto Regular"/>
                  <a:ea typeface="Roboto Regular"/>
                  <a:cs typeface="Roboto Regular"/>
                  <a:sym typeface="Roboto Regular"/>
                </a:defRPr>
              </a:pPr>
              <a:endParaRPr/>
            </a:p>
          </p:txBody>
        </p:sp>
      </p:grpSp>
    </p:spTree>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34</a:t>
            </a:fld>
            <a:endParaRPr/>
          </a:p>
        </p:txBody>
      </p:sp>
      <p:grpSp>
        <p:nvGrpSpPr>
          <p:cNvPr id="202" name="Group 202"/>
          <p:cNvGrpSpPr/>
          <p:nvPr/>
        </p:nvGrpSpPr>
        <p:grpSpPr>
          <a:xfrm>
            <a:off x="1985842" y="2767675"/>
            <a:ext cx="4575467" cy="8527616"/>
            <a:chOff x="0" y="0"/>
            <a:chExt cx="4575466" cy="8527614"/>
          </a:xfrm>
        </p:grpSpPr>
        <p:sp>
          <p:nvSpPr>
            <p:cNvPr id="195" name="Shape 195"/>
            <p:cNvSpPr/>
            <p:nvPr/>
          </p:nvSpPr>
          <p:spPr>
            <a:xfrm>
              <a:off x="0" y="4572909"/>
              <a:ext cx="4575467" cy="258694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t">
              <a:normAutofit/>
            </a:bodyPr>
            <a:lstStyle>
              <a:lvl1pPr algn="ctr"/>
            </a:lstStyle>
            <a:p>
              <a:r>
                <a:t>Lorem Ipsum is simply dummy text of the printing and typesetting industry. Lorem Ipsum but also the leap into electronic typesetting, remaining essentially unchanged. It was popularised in the 1960s with</a:t>
              </a:r>
            </a:p>
          </p:txBody>
        </p:sp>
        <p:sp>
          <p:nvSpPr>
            <p:cNvPr id="196" name="Shape 196"/>
            <p:cNvSpPr/>
            <p:nvPr/>
          </p:nvSpPr>
          <p:spPr>
            <a:xfrm>
              <a:off x="874205" y="0"/>
              <a:ext cx="2827056" cy="282705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nvGrpSpPr>
            <p:cNvPr id="199" name="Group 199"/>
            <p:cNvGrpSpPr/>
            <p:nvPr/>
          </p:nvGrpSpPr>
          <p:grpSpPr>
            <a:xfrm>
              <a:off x="746452" y="7737016"/>
              <a:ext cx="3082562" cy="790599"/>
              <a:chOff x="0" y="0"/>
              <a:chExt cx="3082560" cy="790598"/>
            </a:xfrm>
          </p:grpSpPr>
          <p:sp>
            <p:nvSpPr>
              <p:cNvPr id="197" name="Shape 197"/>
              <p:cNvSpPr/>
              <p:nvPr/>
            </p:nvSpPr>
            <p:spPr>
              <a:xfrm>
                <a:off x="0" y="0"/>
                <a:ext cx="3082561" cy="790599"/>
              </a:xfrm>
              <a:prstGeom prst="roundRect">
                <a:avLst>
                  <a:gd name="adj" fmla="val 50000"/>
                </a:avLst>
              </a:prstGeom>
              <a:no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98" name="Shape 198"/>
              <p:cNvSpPr/>
              <p:nvPr/>
            </p:nvSpPr>
            <p:spPr>
              <a:xfrm>
                <a:off x="327690" y="217499"/>
                <a:ext cx="2452583" cy="35560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defRPr sz="1800" cap="all" spc="360">
                    <a:solidFill>
                      <a:srgbClr val="393941"/>
                    </a:solidFill>
                    <a:latin typeface="+mn-lt"/>
                    <a:ea typeface="+mn-ea"/>
                    <a:cs typeface="+mn-cs"/>
                    <a:sym typeface="Montserrat-Regular"/>
                  </a:defRPr>
                </a:lvl1pPr>
              </a:lstStyle>
              <a:p>
                <a:r>
                  <a:t>New Project</a:t>
                </a:r>
              </a:p>
            </p:txBody>
          </p:sp>
        </p:grpSp>
        <p:sp>
          <p:nvSpPr>
            <p:cNvPr id="200" name="Shape 200"/>
            <p:cNvSpPr/>
            <p:nvPr/>
          </p:nvSpPr>
          <p:spPr>
            <a:xfrm>
              <a:off x="8609" y="3702467"/>
              <a:ext cx="4558248" cy="54610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t>Project Name</a:t>
              </a:r>
            </a:p>
          </p:txBody>
        </p:sp>
        <p:sp>
          <p:nvSpPr>
            <p:cNvPr id="201" name="Shape 201"/>
            <p:cNvSpPr/>
            <p:nvPr/>
          </p:nvSpPr>
          <p:spPr>
            <a:xfrm>
              <a:off x="1957115" y="857320"/>
              <a:ext cx="712037" cy="934615"/>
            </a:xfrm>
            <a:custGeom>
              <a:avLst/>
              <a:gdLst/>
              <a:ahLst/>
              <a:cxnLst>
                <a:cxn ang="0">
                  <a:pos x="wd2" y="hd2"/>
                </a:cxn>
                <a:cxn ang="5400000">
                  <a:pos x="wd2" y="hd2"/>
                </a:cxn>
                <a:cxn ang="10800000">
                  <a:pos x="wd2" y="hd2"/>
                </a:cxn>
                <a:cxn ang="16200000">
                  <a:pos x="wd2" y="hd2"/>
                </a:cxn>
              </a:cxnLst>
              <a:rect l="0" t="0" r="r" b="b"/>
              <a:pathLst>
                <a:path w="21600" h="21600" extrusionOk="0">
                  <a:moveTo>
                    <a:pt x="18755" y="7066"/>
                  </a:moveTo>
                  <a:lnTo>
                    <a:pt x="17491" y="7066"/>
                  </a:lnTo>
                  <a:lnTo>
                    <a:pt x="17491" y="5099"/>
                  </a:lnTo>
                  <a:cubicBezTo>
                    <a:pt x="17491" y="2168"/>
                    <a:pt x="14646" y="0"/>
                    <a:pt x="10800" y="0"/>
                  </a:cubicBezTo>
                  <a:cubicBezTo>
                    <a:pt x="6954" y="0"/>
                    <a:pt x="4109" y="2168"/>
                    <a:pt x="4109" y="5099"/>
                  </a:cubicBezTo>
                  <a:lnTo>
                    <a:pt x="4109" y="7066"/>
                  </a:lnTo>
                  <a:lnTo>
                    <a:pt x="2845" y="7066"/>
                  </a:lnTo>
                  <a:cubicBezTo>
                    <a:pt x="1264" y="7066"/>
                    <a:pt x="0" y="8070"/>
                    <a:pt x="0" y="9234"/>
                  </a:cubicBezTo>
                  <a:lnTo>
                    <a:pt x="0" y="19432"/>
                  </a:lnTo>
                  <a:cubicBezTo>
                    <a:pt x="0" y="20596"/>
                    <a:pt x="1264" y="21600"/>
                    <a:pt x="2845" y="21600"/>
                  </a:cubicBezTo>
                  <a:lnTo>
                    <a:pt x="18755" y="21600"/>
                  </a:lnTo>
                  <a:cubicBezTo>
                    <a:pt x="20336" y="21600"/>
                    <a:pt x="21600" y="20596"/>
                    <a:pt x="21600" y="19432"/>
                  </a:cubicBezTo>
                  <a:lnTo>
                    <a:pt x="21600" y="9234"/>
                  </a:lnTo>
                  <a:cubicBezTo>
                    <a:pt x="21600" y="8070"/>
                    <a:pt x="20336" y="7066"/>
                    <a:pt x="18755" y="7066"/>
                  </a:cubicBezTo>
                  <a:close/>
                  <a:moveTo>
                    <a:pt x="10800" y="16300"/>
                  </a:moveTo>
                  <a:cubicBezTo>
                    <a:pt x="9272" y="16300"/>
                    <a:pt x="8219" y="15497"/>
                    <a:pt x="8219" y="14333"/>
                  </a:cubicBezTo>
                  <a:cubicBezTo>
                    <a:pt x="8219" y="13169"/>
                    <a:pt x="9272" y="12165"/>
                    <a:pt x="10800" y="12165"/>
                  </a:cubicBezTo>
                  <a:cubicBezTo>
                    <a:pt x="12328" y="12165"/>
                    <a:pt x="13645" y="13169"/>
                    <a:pt x="13645" y="14333"/>
                  </a:cubicBezTo>
                  <a:cubicBezTo>
                    <a:pt x="13645" y="15497"/>
                    <a:pt x="12328" y="16300"/>
                    <a:pt x="10800" y="16300"/>
                  </a:cubicBezTo>
                  <a:close/>
                  <a:moveTo>
                    <a:pt x="14909" y="7066"/>
                  </a:moveTo>
                  <a:lnTo>
                    <a:pt x="6691" y="7066"/>
                  </a:lnTo>
                  <a:lnTo>
                    <a:pt x="6691" y="5099"/>
                  </a:lnTo>
                  <a:cubicBezTo>
                    <a:pt x="6691" y="3332"/>
                    <a:pt x="8482" y="1967"/>
                    <a:pt x="10800" y="1967"/>
                  </a:cubicBezTo>
                  <a:cubicBezTo>
                    <a:pt x="13118" y="1967"/>
                    <a:pt x="14909" y="3332"/>
                    <a:pt x="14909" y="5099"/>
                  </a:cubicBezTo>
                  <a:lnTo>
                    <a:pt x="14909" y="7066"/>
                  </a:lnTo>
                  <a:close/>
                </a:path>
              </a:pathLst>
            </a:custGeom>
            <a:solidFill>
              <a:srgbClr val="F4F5F7"/>
            </a:solidFill>
            <a:ln w="3175" cap="flat">
              <a:noFill/>
              <a:miter lim="400000"/>
            </a:ln>
            <a:effectLst/>
          </p:spPr>
          <p:txBody>
            <a:bodyPr wrap="square" lIns="45719" tIns="45719" rIns="45719" bIns="45719" numCol="1" anchor="ctr">
              <a:noAutofit/>
            </a:bodyPr>
            <a:lstStyle/>
            <a:p>
              <a:pPr algn="l" defTabSz="914400">
                <a:defRPr sz="1800">
                  <a:solidFill>
                    <a:srgbClr val="000000"/>
                  </a:solidFill>
                  <a:latin typeface="Roboto Regular"/>
                  <a:ea typeface="Roboto Regular"/>
                  <a:cs typeface="Roboto Regular"/>
                  <a:sym typeface="Roboto Regular"/>
                </a:defRPr>
              </a:pPr>
              <a:endParaRPr/>
            </a:p>
          </p:txBody>
        </p:sp>
      </p:grpSp>
      <p:sp>
        <p:nvSpPr>
          <p:cNvPr id="203" name="Shape 203"/>
          <p:cNvSpPr/>
          <p:nvPr/>
        </p:nvSpPr>
        <p:spPr>
          <a:xfrm>
            <a:off x="17822691" y="7340584"/>
            <a:ext cx="4575468" cy="258694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ctr"/>
          </a:lstStyle>
          <a:p>
            <a:r>
              <a:t>Lorem Ipsum is simply dummy text of the printing and typesetting industry. Lorem Ipsum but also the leap into electronic typesetting, remaining essentially unchanged. It was popularised in the 1960s with</a:t>
            </a:r>
          </a:p>
        </p:txBody>
      </p:sp>
      <p:sp>
        <p:nvSpPr>
          <p:cNvPr id="204" name="Shape 204"/>
          <p:cNvSpPr/>
          <p:nvPr/>
        </p:nvSpPr>
        <p:spPr>
          <a:xfrm>
            <a:off x="18696897" y="2767675"/>
            <a:ext cx="2827056" cy="282705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grpSp>
        <p:nvGrpSpPr>
          <p:cNvPr id="207" name="Group 207"/>
          <p:cNvGrpSpPr/>
          <p:nvPr/>
        </p:nvGrpSpPr>
        <p:grpSpPr>
          <a:xfrm>
            <a:off x="18569144" y="10504691"/>
            <a:ext cx="3082561" cy="790600"/>
            <a:chOff x="0" y="0"/>
            <a:chExt cx="3082560" cy="790598"/>
          </a:xfrm>
        </p:grpSpPr>
        <p:sp>
          <p:nvSpPr>
            <p:cNvPr id="205" name="Shape 205"/>
            <p:cNvSpPr/>
            <p:nvPr/>
          </p:nvSpPr>
          <p:spPr>
            <a:xfrm>
              <a:off x="0" y="0"/>
              <a:ext cx="3082561" cy="790599"/>
            </a:xfrm>
            <a:prstGeom prst="roundRect">
              <a:avLst>
                <a:gd name="adj" fmla="val 50000"/>
              </a:avLst>
            </a:prstGeom>
            <a:no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206" name="Shape 206"/>
            <p:cNvSpPr/>
            <p:nvPr/>
          </p:nvSpPr>
          <p:spPr>
            <a:xfrm>
              <a:off x="327690" y="217499"/>
              <a:ext cx="2452583" cy="35560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defRPr sz="1800" cap="all" spc="360">
                  <a:solidFill>
                    <a:srgbClr val="393941"/>
                  </a:solidFill>
                  <a:latin typeface="+mn-lt"/>
                  <a:ea typeface="+mn-ea"/>
                  <a:cs typeface="+mn-cs"/>
                  <a:sym typeface="Montserrat-Regular"/>
                </a:defRPr>
              </a:lvl1pPr>
            </a:lstStyle>
            <a:p>
              <a:r>
                <a:t>New Project</a:t>
              </a:r>
            </a:p>
          </p:txBody>
        </p:sp>
      </p:grpSp>
      <p:sp>
        <p:nvSpPr>
          <p:cNvPr id="208" name="Shape 208"/>
          <p:cNvSpPr/>
          <p:nvPr/>
        </p:nvSpPr>
        <p:spPr>
          <a:xfrm>
            <a:off x="17831302" y="6470142"/>
            <a:ext cx="4558247" cy="54610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t>Project Name</a:t>
            </a:r>
          </a:p>
        </p:txBody>
      </p:sp>
      <p:sp>
        <p:nvSpPr>
          <p:cNvPr id="209" name="Shape 209"/>
          <p:cNvSpPr/>
          <p:nvPr/>
        </p:nvSpPr>
        <p:spPr>
          <a:xfrm>
            <a:off x="19737734" y="3784777"/>
            <a:ext cx="792855" cy="792851"/>
          </a:xfrm>
          <a:custGeom>
            <a:avLst/>
            <a:gdLst/>
            <a:ahLst/>
            <a:cxnLst>
              <a:cxn ang="0">
                <a:pos x="wd2" y="hd2"/>
              </a:cxn>
              <a:cxn ang="5400000">
                <a:pos x="wd2" y="hd2"/>
              </a:cxn>
              <a:cxn ang="10800000">
                <a:pos x="wd2" y="hd2"/>
              </a:cxn>
              <a:cxn ang="16200000">
                <a:pos x="wd2" y="hd2"/>
              </a:cxn>
            </a:cxnLst>
            <a:rect l="0" t="0" r="r" b="b"/>
            <a:pathLst>
              <a:path w="21600" h="21600" extrusionOk="0">
                <a:moveTo>
                  <a:pt x="12150" y="7110"/>
                </a:moveTo>
                <a:lnTo>
                  <a:pt x="9630" y="7110"/>
                </a:lnTo>
                <a:lnTo>
                  <a:pt x="9630" y="9630"/>
                </a:lnTo>
                <a:lnTo>
                  <a:pt x="12150" y="9630"/>
                </a:lnTo>
                <a:lnTo>
                  <a:pt x="12150" y="7110"/>
                </a:lnTo>
                <a:close/>
                <a:moveTo>
                  <a:pt x="17010" y="7110"/>
                </a:moveTo>
                <a:lnTo>
                  <a:pt x="14445" y="7110"/>
                </a:lnTo>
                <a:lnTo>
                  <a:pt x="14445" y="9630"/>
                </a:lnTo>
                <a:lnTo>
                  <a:pt x="17010" y="9630"/>
                </a:lnTo>
                <a:lnTo>
                  <a:pt x="17010" y="7110"/>
                </a:lnTo>
                <a:close/>
                <a:moveTo>
                  <a:pt x="20430" y="14940"/>
                </a:moveTo>
                <a:cubicBezTo>
                  <a:pt x="19080" y="14940"/>
                  <a:pt x="17685" y="14715"/>
                  <a:pt x="16065" y="14265"/>
                </a:cubicBezTo>
                <a:cubicBezTo>
                  <a:pt x="15840" y="13995"/>
                  <a:pt x="15390" y="14265"/>
                  <a:pt x="14940" y="14490"/>
                </a:cubicBezTo>
                <a:lnTo>
                  <a:pt x="12375" y="17235"/>
                </a:lnTo>
                <a:cubicBezTo>
                  <a:pt x="8955" y="15390"/>
                  <a:pt x="6210" y="12645"/>
                  <a:pt x="4365" y="9180"/>
                </a:cubicBezTo>
                <a:lnTo>
                  <a:pt x="7110" y="6660"/>
                </a:lnTo>
                <a:cubicBezTo>
                  <a:pt x="7335" y="6210"/>
                  <a:pt x="7560" y="5715"/>
                  <a:pt x="7335" y="5265"/>
                </a:cubicBezTo>
                <a:cubicBezTo>
                  <a:pt x="6885" y="4140"/>
                  <a:pt x="6660" y="2520"/>
                  <a:pt x="6660" y="1125"/>
                </a:cubicBezTo>
                <a:cubicBezTo>
                  <a:pt x="6660" y="450"/>
                  <a:pt x="6210" y="0"/>
                  <a:pt x="5490" y="0"/>
                </a:cubicBezTo>
                <a:lnTo>
                  <a:pt x="1350" y="0"/>
                </a:lnTo>
                <a:cubicBezTo>
                  <a:pt x="450" y="0"/>
                  <a:pt x="0" y="450"/>
                  <a:pt x="0" y="1125"/>
                </a:cubicBezTo>
                <a:cubicBezTo>
                  <a:pt x="0" y="12420"/>
                  <a:pt x="9180" y="21600"/>
                  <a:pt x="20430" y="21600"/>
                </a:cubicBezTo>
                <a:cubicBezTo>
                  <a:pt x="21150" y="21600"/>
                  <a:pt x="21600" y="21150"/>
                  <a:pt x="21600" y="20475"/>
                </a:cubicBezTo>
                <a:lnTo>
                  <a:pt x="21600" y="16065"/>
                </a:lnTo>
                <a:cubicBezTo>
                  <a:pt x="21600" y="15390"/>
                  <a:pt x="21150" y="14940"/>
                  <a:pt x="20430" y="14940"/>
                </a:cubicBezTo>
                <a:close/>
                <a:moveTo>
                  <a:pt x="19305" y="7110"/>
                </a:moveTo>
                <a:lnTo>
                  <a:pt x="19305" y="9630"/>
                </a:lnTo>
                <a:lnTo>
                  <a:pt x="21600" y="9630"/>
                </a:lnTo>
                <a:lnTo>
                  <a:pt x="21600" y="7110"/>
                </a:lnTo>
                <a:lnTo>
                  <a:pt x="19305" y="7110"/>
                </a:lnTo>
                <a:close/>
              </a:path>
            </a:pathLst>
          </a:custGeom>
          <a:solidFill>
            <a:srgbClr val="F4F5F7"/>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sp>
        <p:nvSpPr>
          <p:cNvPr id="210" name="Shape 210"/>
          <p:cNvSpPr/>
          <p:nvPr/>
        </p:nvSpPr>
        <p:spPr>
          <a:xfrm>
            <a:off x="7264792" y="7340584"/>
            <a:ext cx="4575467" cy="258694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ctr"/>
          </a:lstStyle>
          <a:p>
            <a:r>
              <a:t>Lorem Ipsum is simply dummy text of the printing and typesetting industry. Lorem Ipsum but also the leap into electronic typesetting, remaining essentially unchanged. It was popularised in the 1960s with</a:t>
            </a:r>
          </a:p>
        </p:txBody>
      </p:sp>
      <p:sp>
        <p:nvSpPr>
          <p:cNvPr id="211" name="Shape 211"/>
          <p:cNvSpPr/>
          <p:nvPr/>
        </p:nvSpPr>
        <p:spPr>
          <a:xfrm>
            <a:off x="8138997" y="2767675"/>
            <a:ext cx="2827056" cy="282705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grpSp>
        <p:nvGrpSpPr>
          <p:cNvPr id="214" name="Group 214"/>
          <p:cNvGrpSpPr/>
          <p:nvPr/>
        </p:nvGrpSpPr>
        <p:grpSpPr>
          <a:xfrm>
            <a:off x="8011245" y="10504691"/>
            <a:ext cx="3082561" cy="790600"/>
            <a:chOff x="0" y="0"/>
            <a:chExt cx="3082560" cy="790598"/>
          </a:xfrm>
        </p:grpSpPr>
        <p:sp>
          <p:nvSpPr>
            <p:cNvPr id="212" name="Shape 212"/>
            <p:cNvSpPr/>
            <p:nvPr/>
          </p:nvSpPr>
          <p:spPr>
            <a:xfrm>
              <a:off x="0" y="0"/>
              <a:ext cx="3082561" cy="790599"/>
            </a:xfrm>
            <a:prstGeom prst="roundRect">
              <a:avLst>
                <a:gd name="adj" fmla="val 50000"/>
              </a:avLst>
            </a:prstGeom>
            <a:no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213" name="Shape 213"/>
            <p:cNvSpPr/>
            <p:nvPr/>
          </p:nvSpPr>
          <p:spPr>
            <a:xfrm>
              <a:off x="327690" y="217499"/>
              <a:ext cx="2452583" cy="35560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defRPr sz="1800" cap="all" spc="360">
                  <a:solidFill>
                    <a:srgbClr val="393941"/>
                  </a:solidFill>
                  <a:latin typeface="+mn-lt"/>
                  <a:ea typeface="+mn-ea"/>
                  <a:cs typeface="+mn-cs"/>
                  <a:sym typeface="Montserrat-Regular"/>
                </a:defRPr>
              </a:lvl1pPr>
            </a:lstStyle>
            <a:p>
              <a:r>
                <a:t>New Project</a:t>
              </a:r>
            </a:p>
          </p:txBody>
        </p:sp>
      </p:grpSp>
      <p:sp>
        <p:nvSpPr>
          <p:cNvPr id="215" name="Shape 215"/>
          <p:cNvSpPr/>
          <p:nvPr/>
        </p:nvSpPr>
        <p:spPr>
          <a:xfrm>
            <a:off x="7273401" y="6470142"/>
            <a:ext cx="4558247" cy="54610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t>Project Name</a:t>
            </a:r>
          </a:p>
        </p:txBody>
      </p:sp>
      <p:sp>
        <p:nvSpPr>
          <p:cNvPr id="216" name="Shape 216"/>
          <p:cNvSpPr/>
          <p:nvPr/>
        </p:nvSpPr>
        <p:spPr>
          <a:xfrm>
            <a:off x="9083320" y="3741043"/>
            <a:ext cx="887611" cy="880320"/>
          </a:xfrm>
          <a:custGeom>
            <a:avLst/>
            <a:gdLst/>
            <a:ahLst/>
            <a:cxnLst>
              <a:cxn ang="0">
                <a:pos x="wd2" y="hd2"/>
              </a:cxn>
              <a:cxn ang="5400000">
                <a:pos x="wd2" y="hd2"/>
              </a:cxn>
              <a:cxn ang="10800000">
                <a:pos x="wd2" y="hd2"/>
              </a:cxn>
              <a:cxn ang="16200000">
                <a:pos x="wd2" y="hd2"/>
              </a:cxn>
            </a:cxnLst>
            <a:rect l="0" t="0" r="r" b="b"/>
            <a:pathLst>
              <a:path w="21600" h="21600" extrusionOk="0">
                <a:moveTo>
                  <a:pt x="6597" y="17256"/>
                </a:moveTo>
                <a:cubicBezTo>
                  <a:pt x="5350" y="17256"/>
                  <a:pt x="4304" y="18271"/>
                  <a:pt x="4304" y="19529"/>
                </a:cubicBezTo>
                <a:cubicBezTo>
                  <a:pt x="4304" y="20747"/>
                  <a:pt x="5470" y="21600"/>
                  <a:pt x="6597" y="21600"/>
                </a:cubicBezTo>
                <a:cubicBezTo>
                  <a:pt x="7723" y="21600"/>
                  <a:pt x="8648" y="20747"/>
                  <a:pt x="8648" y="19529"/>
                </a:cubicBezTo>
                <a:cubicBezTo>
                  <a:pt x="8648" y="18271"/>
                  <a:pt x="7602" y="17256"/>
                  <a:pt x="6597" y="17256"/>
                </a:cubicBezTo>
                <a:close/>
                <a:moveTo>
                  <a:pt x="0" y="0"/>
                </a:moveTo>
                <a:lnTo>
                  <a:pt x="0" y="2071"/>
                </a:lnTo>
                <a:lnTo>
                  <a:pt x="2253" y="2071"/>
                </a:lnTo>
                <a:lnTo>
                  <a:pt x="6154" y="10394"/>
                </a:lnTo>
                <a:lnTo>
                  <a:pt x="4545" y="13074"/>
                </a:lnTo>
                <a:cubicBezTo>
                  <a:pt x="4545" y="13277"/>
                  <a:pt x="4304" y="13723"/>
                  <a:pt x="4304" y="14129"/>
                </a:cubicBezTo>
                <a:cubicBezTo>
                  <a:pt x="4304" y="15388"/>
                  <a:pt x="5350" y="16200"/>
                  <a:pt x="6597" y="16200"/>
                </a:cubicBezTo>
                <a:lnTo>
                  <a:pt x="19347" y="16200"/>
                </a:lnTo>
                <a:lnTo>
                  <a:pt x="19347" y="14129"/>
                </a:lnTo>
                <a:lnTo>
                  <a:pt x="6999" y="14129"/>
                </a:lnTo>
                <a:cubicBezTo>
                  <a:pt x="6798" y="14129"/>
                  <a:pt x="6798" y="13926"/>
                  <a:pt x="6798" y="13926"/>
                </a:cubicBezTo>
                <a:lnTo>
                  <a:pt x="6798" y="13723"/>
                </a:lnTo>
                <a:lnTo>
                  <a:pt x="7602" y="11856"/>
                </a:lnTo>
                <a:lnTo>
                  <a:pt x="15647" y="11856"/>
                </a:lnTo>
                <a:cubicBezTo>
                  <a:pt x="16451" y="11856"/>
                  <a:pt x="17055" y="11409"/>
                  <a:pt x="17497" y="10800"/>
                </a:cubicBezTo>
                <a:lnTo>
                  <a:pt x="21399" y="3735"/>
                </a:lnTo>
                <a:cubicBezTo>
                  <a:pt x="21600" y="3532"/>
                  <a:pt x="21600" y="3532"/>
                  <a:pt x="21600" y="3329"/>
                </a:cubicBezTo>
                <a:cubicBezTo>
                  <a:pt x="21600" y="2517"/>
                  <a:pt x="21198" y="2071"/>
                  <a:pt x="20554" y="2071"/>
                </a:cubicBezTo>
                <a:lnTo>
                  <a:pt x="4545" y="2071"/>
                </a:lnTo>
                <a:lnTo>
                  <a:pt x="3701" y="0"/>
                </a:lnTo>
                <a:lnTo>
                  <a:pt x="0" y="0"/>
                </a:lnTo>
                <a:close/>
                <a:moveTo>
                  <a:pt x="17256" y="17256"/>
                </a:moveTo>
                <a:cubicBezTo>
                  <a:pt x="16049" y="17256"/>
                  <a:pt x="15003" y="18271"/>
                  <a:pt x="15003" y="19529"/>
                </a:cubicBezTo>
                <a:cubicBezTo>
                  <a:pt x="15003" y="20747"/>
                  <a:pt x="16049" y="21600"/>
                  <a:pt x="17256" y="21600"/>
                </a:cubicBezTo>
                <a:cubicBezTo>
                  <a:pt x="18503" y="21600"/>
                  <a:pt x="19347" y="20747"/>
                  <a:pt x="19347" y="19529"/>
                </a:cubicBezTo>
                <a:cubicBezTo>
                  <a:pt x="19347" y="18271"/>
                  <a:pt x="18503" y="17256"/>
                  <a:pt x="17256" y="17256"/>
                </a:cubicBezTo>
                <a:close/>
              </a:path>
            </a:pathLst>
          </a:custGeom>
          <a:solidFill>
            <a:srgbClr val="F4F5F7"/>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sp>
        <p:nvSpPr>
          <p:cNvPr id="217" name="Shape 217"/>
          <p:cNvSpPr/>
          <p:nvPr/>
        </p:nvSpPr>
        <p:spPr>
          <a:xfrm>
            <a:off x="12543742" y="7340584"/>
            <a:ext cx="4575467" cy="258694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ctr"/>
          </a:lstStyle>
          <a:p>
            <a:r>
              <a:t>Lorem Ipsum is simply dummy text of the printing and typesetting industry. Lorem Ipsum but also the leap into electronic typesetting, remaining essentially unchanged. It was popularised in the 1960s with</a:t>
            </a:r>
          </a:p>
        </p:txBody>
      </p:sp>
      <p:sp>
        <p:nvSpPr>
          <p:cNvPr id="218" name="Shape 218"/>
          <p:cNvSpPr/>
          <p:nvPr/>
        </p:nvSpPr>
        <p:spPr>
          <a:xfrm>
            <a:off x="13417946" y="2767675"/>
            <a:ext cx="2827057" cy="2827056"/>
          </a:xfrm>
          <a:prstGeom prst="ellipse">
            <a:avLst/>
          </a:prstGeom>
          <a:solidFill>
            <a:srgbClr val="393941"/>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grpSp>
        <p:nvGrpSpPr>
          <p:cNvPr id="221" name="Group 221"/>
          <p:cNvGrpSpPr/>
          <p:nvPr/>
        </p:nvGrpSpPr>
        <p:grpSpPr>
          <a:xfrm>
            <a:off x="13290194" y="10504691"/>
            <a:ext cx="3082562" cy="790600"/>
            <a:chOff x="0" y="0"/>
            <a:chExt cx="3082560" cy="790598"/>
          </a:xfrm>
        </p:grpSpPr>
        <p:sp>
          <p:nvSpPr>
            <p:cNvPr id="219" name="Shape 219"/>
            <p:cNvSpPr/>
            <p:nvPr/>
          </p:nvSpPr>
          <p:spPr>
            <a:xfrm>
              <a:off x="0" y="0"/>
              <a:ext cx="3082561" cy="790599"/>
            </a:xfrm>
            <a:prstGeom prst="roundRect">
              <a:avLst>
                <a:gd name="adj" fmla="val 50000"/>
              </a:avLst>
            </a:prstGeom>
            <a:noFill/>
            <a:ln w="38100" cap="flat">
              <a:solidFill>
                <a:srgbClr val="393941"/>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220" name="Shape 220"/>
            <p:cNvSpPr/>
            <p:nvPr/>
          </p:nvSpPr>
          <p:spPr>
            <a:xfrm>
              <a:off x="327690" y="217499"/>
              <a:ext cx="2452583" cy="35560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defRPr sz="1800" cap="all" spc="360">
                  <a:solidFill>
                    <a:srgbClr val="393941"/>
                  </a:solidFill>
                  <a:latin typeface="+mn-lt"/>
                  <a:ea typeface="+mn-ea"/>
                  <a:cs typeface="+mn-cs"/>
                  <a:sym typeface="Montserrat-Regular"/>
                </a:defRPr>
              </a:lvl1pPr>
            </a:lstStyle>
            <a:p>
              <a:r>
                <a:t>New Project</a:t>
              </a:r>
            </a:p>
          </p:txBody>
        </p:sp>
      </p:grpSp>
      <p:sp>
        <p:nvSpPr>
          <p:cNvPr id="222" name="Shape 222"/>
          <p:cNvSpPr/>
          <p:nvPr/>
        </p:nvSpPr>
        <p:spPr>
          <a:xfrm>
            <a:off x="12552351" y="6470142"/>
            <a:ext cx="4558247" cy="54610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t>Project Name</a:t>
            </a:r>
          </a:p>
        </p:txBody>
      </p:sp>
      <p:sp>
        <p:nvSpPr>
          <p:cNvPr id="223" name="Shape 223"/>
          <p:cNvSpPr/>
          <p:nvPr/>
        </p:nvSpPr>
        <p:spPr>
          <a:xfrm>
            <a:off x="14373857" y="3619818"/>
            <a:ext cx="973652" cy="89417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3950" y="21600"/>
                </a:lnTo>
                <a:lnTo>
                  <a:pt x="3950" y="8656"/>
                </a:lnTo>
                <a:lnTo>
                  <a:pt x="0" y="8656"/>
                </a:lnTo>
                <a:lnTo>
                  <a:pt x="0" y="21600"/>
                </a:lnTo>
                <a:close/>
                <a:moveTo>
                  <a:pt x="21600" y="9649"/>
                </a:moveTo>
                <a:cubicBezTo>
                  <a:pt x="21600" y="8418"/>
                  <a:pt x="20658" y="7624"/>
                  <a:pt x="19534" y="7624"/>
                </a:cubicBezTo>
                <a:lnTo>
                  <a:pt x="13337" y="7624"/>
                </a:lnTo>
                <a:lnTo>
                  <a:pt x="14460" y="2462"/>
                </a:lnTo>
                <a:lnTo>
                  <a:pt x="14460" y="2263"/>
                </a:lnTo>
                <a:cubicBezTo>
                  <a:pt x="14460" y="1826"/>
                  <a:pt x="14279" y="1429"/>
                  <a:pt x="14098" y="1032"/>
                </a:cubicBezTo>
                <a:lnTo>
                  <a:pt x="12974" y="0"/>
                </a:lnTo>
                <a:lnTo>
                  <a:pt x="6379" y="6988"/>
                </a:lnTo>
                <a:cubicBezTo>
                  <a:pt x="6016" y="7385"/>
                  <a:pt x="5835" y="8021"/>
                  <a:pt x="5835" y="8656"/>
                </a:cubicBezTo>
                <a:lnTo>
                  <a:pt x="5835" y="19337"/>
                </a:lnTo>
                <a:cubicBezTo>
                  <a:pt x="5835" y="20568"/>
                  <a:pt x="6777" y="21600"/>
                  <a:pt x="7901" y="21600"/>
                </a:cubicBezTo>
                <a:lnTo>
                  <a:pt x="16707" y="21600"/>
                </a:lnTo>
                <a:cubicBezTo>
                  <a:pt x="17468" y="21600"/>
                  <a:pt x="18230" y="21004"/>
                  <a:pt x="18411" y="20171"/>
                </a:cubicBezTo>
                <a:lnTo>
                  <a:pt x="21419" y="12547"/>
                </a:lnTo>
                <a:cubicBezTo>
                  <a:pt x="21419" y="12349"/>
                  <a:pt x="21419" y="12150"/>
                  <a:pt x="21419" y="11713"/>
                </a:cubicBezTo>
                <a:lnTo>
                  <a:pt x="21419" y="9649"/>
                </a:lnTo>
                <a:lnTo>
                  <a:pt x="21600" y="9649"/>
                </a:lnTo>
                <a:close/>
              </a:path>
            </a:pathLst>
          </a:custGeom>
          <a:solidFill>
            <a:srgbClr val="F4F5F7"/>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Shape 225"/>
          <p:cNvSpPr/>
          <p:nvPr/>
        </p:nvSpPr>
        <p:spPr>
          <a:xfrm>
            <a:off x="12056229" y="2129025"/>
            <a:ext cx="3878923" cy="35560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t>demo slide</a:t>
            </a:r>
          </a:p>
        </p:txBody>
      </p:sp>
      <p:sp>
        <p:nvSpPr>
          <p:cNvPr id="226" name="Shape 226"/>
          <p:cNvSpPr/>
          <p:nvPr/>
        </p:nvSpPr>
        <p:spPr>
          <a:xfrm>
            <a:off x="12045196" y="2715983"/>
            <a:ext cx="9099674" cy="296953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t>Title text demo</a:t>
            </a:r>
          </a:p>
        </p:txBody>
      </p:sp>
      <p:sp>
        <p:nvSpPr>
          <p:cNvPr id="227" name="Shape 227"/>
          <p:cNvSpPr/>
          <p:nvPr/>
        </p:nvSpPr>
        <p:spPr>
          <a:xfrm>
            <a:off x="12059535" y="6357655"/>
            <a:ext cx="10864838" cy="5398257"/>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p>
            <a: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has survived not only five centuries, but also the leap into electronic typesetting. 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has survived not only five centuries, but also the leap into electronic typesetting.</a:t>
            </a:r>
          </a:p>
        </p:txBody>
      </p:sp>
      <p:sp>
        <p:nvSpPr>
          <p:cNvPr id="228" name="Shape 228"/>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35</a:t>
            </a:fld>
            <a:endParaRPr/>
          </a:p>
        </p:txBody>
      </p:sp>
      <p:sp>
        <p:nvSpPr>
          <p:cNvPr id="229" name="Shape 229"/>
          <p:cNvSpPr/>
          <p:nvPr/>
        </p:nvSpPr>
        <p:spPr>
          <a:xfrm>
            <a:off x="12079846" y="5869185"/>
            <a:ext cx="805298" cy="1"/>
          </a:xfrm>
          <a:prstGeom prst="line">
            <a:avLst/>
          </a:prstGeom>
          <a:ln w="50800">
            <a:solidFill>
              <a:srgbClr val="F56C2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230" name="Shape 230"/>
          <p:cNvSpPr/>
          <p:nvPr/>
        </p:nvSpPr>
        <p:spPr>
          <a:xfrm>
            <a:off x="2362400" y="-16264"/>
            <a:ext cx="7030802" cy="13748528"/>
          </a:xfrm>
          <a:prstGeom prst="rect">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Tree>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hape 232"/>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36</a:t>
            </a:fld>
            <a:endParaRPr/>
          </a:p>
        </p:txBody>
      </p:sp>
      <p:grpSp>
        <p:nvGrpSpPr>
          <p:cNvPr id="235" name="Group 235"/>
          <p:cNvGrpSpPr/>
          <p:nvPr/>
        </p:nvGrpSpPr>
        <p:grpSpPr>
          <a:xfrm>
            <a:off x="14480092" y="2572729"/>
            <a:ext cx="8900355" cy="8900356"/>
            <a:chOff x="169971" y="169971"/>
            <a:chExt cx="8900354" cy="8900354"/>
          </a:xfrm>
        </p:grpSpPr>
        <p:graphicFrame>
          <p:nvGraphicFramePr>
            <p:cNvPr id="233" name="Chart 233"/>
            <p:cNvGraphicFramePr/>
            <p:nvPr/>
          </p:nvGraphicFramePr>
          <p:xfrm>
            <a:off x="169971" y="169971"/>
            <a:ext cx="8900356" cy="8900356"/>
          </p:xfrm>
          <a:graphic>
            <a:graphicData uri="http://schemas.openxmlformats.org/drawingml/2006/chart">
              <c:chart xmlns:c="http://schemas.openxmlformats.org/drawingml/2006/chart" xmlns:r="http://schemas.openxmlformats.org/officeDocument/2006/relationships" r:id="rId2"/>
            </a:graphicData>
          </a:graphic>
        </p:graphicFrame>
        <p:sp>
          <p:nvSpPr>
            <p:cNvPr id="234" name="Shape 234"/>
            <p:cNvSpPr/>
            <p:nvPr/>
          </p:nvSpPr>
          <p:spPr>
            <a:xfrm>
              <a:off x="820244" y="820244"/>
              <a:ext cx="7599810" cy="7599810"/>
            </a:xfrm>
            <a:prstGeom prst="ellipse">
              <a:avLst/>
            </a:prstGeom>
            <a:solidFill>
              <a:srgbClr val="F4F5F7"/>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grpSp>
        <p:nvGrpSpPr>
          <p:cNvPr id="238" name="Group 238"/>
          <p:cNvGrpSpPr/>
          <p:nvPr/>
        </p:nvGrpSpPr>
        <p:grpSpPr>
          <a:xfrm>
            <a:off x="15327484" y="3420122"/>
            <a:ext cx="7205570" cy="7205570"/>
            <a:chOff x="0" y="0"/>
            <a:chExt cx="7205568" cy="7205568"/>
          </a:xfrm>
        </p:grpSpPr>
        <p:graphicFrame>
          <p:nvGraphicFramePr>
            <p:cNvPr id="236" name="Chart 236"/>
            <p:cNvGraphicFramePr/>
            <p:nvPr/>
          </p:nvGraphicFramePr>
          <p:xfrm>
            <a:off x="0" y="0"/>
            <a:ext cx="7205569" cy="7205569"/>
          </p:xfrm>
          <a:graphic>
            <a:graphicData uri="http://schemas.openxmlformats.org/drawingml/2006/chart">
              <c:chart xmlns:c="http://schemas.openxmlformats.org/drawingml/2006/chart" xmlns:r="http://schemas.openxmlformats.org/officeDocument/2006/relationships" r:id="rId3"/>
            </a:graphicData>
          </a:graphic>
        </p:graphicFrame>
        <p:sp>
          <p:nvSpPr>
            <p:cNvPr id="237" name="Shape 237"/>
            <p:cNvSpPr/>
            <p:nvPr/>
          </p:nvSpPr>
          <p:spPr>
            <a:xfrm>
              <a:off x="639625" y="639625"/>
              <a:ext cx="5926319" cy="5926319"/>
            </a:xfrm>
            <a:prstGeom prst="ellipse">
              <a:avLst/>
            </a:prstGeom>
            <a:solidFill>
              <a:srgbClr val="F4F5F7"/>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grpSp>
        <p:nvGrpSpPr>
          <p:cNvPr id="241" name="Group 241"/>
          <p:cNvGrpSpPr/>
          <p:nvPr/>
        </p:nvGrpSpPr>
        <p:grpSpPr>
          <a:xfrm>
            <a:off x="16185987" y="4278624"/>
            <a:ext cx="5488565" cy="5488566"/>
            <a:chOff x="0" y="0"/>
            <a:chExt cx="5488564" cy="5488564"/>
          </a:xfrm>
        </p:grpSpPr>
        <p:graphicFrame>
          <p:nvGraphicFramePr>
            <p:cNvPr id="239" name="Chart 239"/>
            <p:cNvGraphicFramePr/>
            <p:nvPr/>
          </p:nvGraphicFramePr>
          <p:xfrm>
            <a:off x="0" y="0"/>
            <a:ext cx="5488565" cy="5488565"/>
          </p:xfrm>
          <a:graphic>
            <a:graphicData uri="http://schemas.openxmlformats.org/drawingml/2006/chart">
              <c:chart xmlns:c="http://schemas.openxmlformats.org/drawingml/2006/chart" xmlns:r="http://schemas.openxmlformats.org/officeDocument/2006/relationships" r:id="rId4"/>
            </a:graphicData>
          </a:graphic>
        </p:graphicFrame>
        <p:sp>
          <p:nvSpPr>
            <p:cNvPr id="240" name="Shape 240"/>
            <p:cNvSpPr/>
            <p:nvPr/>
          </p:nvSpPr>
          <p:spPr>
            <a:xfrm>
              <a:off x="598422" y="598422"/>
              <a:ext cx="4291721" cy="4291721"/>
            </a:xfrm>
            <a:prstGeom prst="ellipse">
              <a:avLst/>
            </a:prstGeom>
            <a:solidFill>
              <a:srgbClr val="F4F5F7"/>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grpSp>
        <p:nvGrpSpPr>
          <p:cNvPr id="244" name="Group 244"/>
          <p:cNvGrpSpPr/>
          <p:nvPr/>
        </p:nvGrpSpPr>
        <p:grpSpPr>
          <a:xfrm>
            <a:off x="16994646" y="5087284"/>
            <a:ext cx="3871246" cy="3871246"/>
            <a:chOff x="0" y="0"/>
            <a:chExt cx="3871245" cy="3871245"/>
          </a:xfrm>
        </p:grpSpPr>
        <p:graphicFrame>
          <p:nvGraphicFramePr>
            <p:cNvPr id="242" name="Chart 242"/>
            <p:cNvGraphicFramePr/>
            <p:nvPr/>
          </p:nvGraphicFramePr>
          <p:xfrm>
            <a:off x="0" y="0"/>
            <a:ext cx="3871246" cy="3871246"/>
          </p:xfrm>
          <a:graphic>
            <a:graphicData uri="http://schemas.openxmlformats.org/drawingml/2006/chart">
              <c:chart xmlns:c="http://schemas.openxmlformats.org/drawingml/2006/chart" xmlns:r="http://schemas.openxmlformats.org/officeDocument/2006/relationships" r:id="rId5"/>
            </a:graphicData>
          </a:graphic>
        </p:graphicFrame>
        <p:sp>
          <p:nvSpPr>
            <p:cNvPr id="243" name="Shape 243"/>
            <p:cNvSpPr/>
            <p:nvPr/>
          </p:nvSpPr>
          <p:spPr>
            <a:xfrm>
              <a:off x="551743" y="551743"/>
              <a:ext cx="2767760" cy="2767760"/>
            </a:xfrm>
            <a:prstGeom prst="ellipse">
              <a:avLst/>
            </a:prstGeom>
            <a:solidFill>
              <a:srgbClr val="F4F5F7"/>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sp>
        <p:nvSpPr>
          <p:cNvPr id="245" name="Shape 245"/>
          <p:cNvSpPr/>
          <p:nvPr/>
        </p:nvSpPr>
        <p:spPr>
          <a:xfrm>
            <a:off x="18626315" y="2578165"/>
            <a:ext cx="647364" cy="647364"/>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46" name="Shape 246"/>
          <p:cNvSpPr/>
          <p:nvPr/>
        </p:nvSpPr>
        <p:spPr>
          <a:xfrm>
            <a:off x="18626315" y="3428394"/>
            <a:ext cx="633746" cy="63374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47" name="Shape 247"/>
          <p:cNvSpPr/>
          <p:nvPr/>
        </p:nvSpPr>
        <p:spPr>
          <a:xfrm>
            <a:off x="18626315" y="4280584"/>
            <a:ext cx="598317" cy="598317"/>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48" name="Shape 248"/>
          <p:cNvSpPr/>
          <p:nvPr/>
        </p:nvSpPr>
        <p:spPr>
          <a:xfrm>
            <a:off x="18670674" y="5093111"/>
            <a:ext cx="545491" cy="545491"/>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49" name="Shape 249"/>
          <p:cNvSpPr/>
          <p:nvPr/>
        </p:nvSpPr>
        <p:spPr>
          <a:xfrm>
            <a:off x="19618940" y="8103012"/>
            <a:ext cx="545491" cy="545491"/>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50" name="Shape 250"/>
          <p:cNvSpPr/>
          <p:nvPr/>
        </p:nvSpPr>
        <p:spPr>
          <a:xfrm>
            <a:off x="18649508" y="9166914"/>
            <a:ext cx="600979" cy="600979"/>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51" name="Shape 251"/>
          <p:cNvSpPr/>
          <p:nvPr/>
        </p:nvSpPr>
        <p:spPr>
          <a:xfrm>
            <a:off x="15957215" y="8634614"/>
            <a:ext cx="633746" cy="63374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52" name="Shape 252"/>
          <p:cNvSpPr/>
          <p:nvPr/>
        </p:nvSpPr>
        <p:spPr>
          <a:xfrm>
            <a:off x="14484015" y="6691514"/>
            <a:ext cx="647363" cy="647363"/>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53" name="Shape 253"/>
          <p:cNvSpPr/>
          <p:nvPr/>
        </p:nvSpPr>
        <p:spPr>
          <a:xfrm>
            <a:off x="17539278" y="6631474"/>
            <a:ext cx="2796039" cy="1149468"/>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ctr">
              <a:lnSpc>
                <a:spcPct val="80000"/>
              </a:lnSpc>
              <a:defRPr sz="4500" b="1">
                <a:solidFill>
                  <a:srgbClr val="393941"/>
                </a:solidFill>
                <a:latin typeface="Montserrat-SemiBold"/>
                <a:ea typeface="Montserrat-SemiBold"/>
                <a:cs typeface="Montserrat-SemiBold"/>
                <a:sym typeface="Montserrat-SemiBold"/>
              </a:defRPr>
            </a:lvl1pPr>
          </a:lstStyle>
          <a:p>
            <a:r>
              <a:t>2016</a:t>
            </a:r>
          </a:p>
        </p:txBody>
      </p:sp>
      <p:sp>
        <p:nvSpPr>
          <p:cNvPr id="254" name="Shape 254"/>
          <p:cNvSpPr/>
          <p:nvPr/>
        </p:nvSpPr>
        <p:spPr>
          <a:xfrm>
            <a:off x="11509320" y="2679194"/>
            <a:ext cx="4213054" cy="180273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702" y="0"/>
                </a:lnTo>
                <a:lnTo>
                  <a:pt x="0" y="0"/>
                </a:lnTo>
              </a:path>
            </a:pathLst>
          </a:custGeom>
          <a:ln w="38100">
            <a:solidFill>
              <a:srgbClr val="A6A7AC"/>
            </a:solidFill>
            <a:prstDash val="sysDot"/>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255" name="Shape 255"/>
          <p:cNvSpPr/>
          <p:nvPr/>
        </p:nvSpPr>
        <p:spPr>
          <a:xfrm>
            <a:off x="11438826" y="1598800"/>
            <a:ext cx="3161095" cy="1140119"/>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4500" b="1">
                <a:solidFill>
                  <a:srgbClr val="393941"/>
                </a:solidFill>
                <a:latin typeface="Montserrat-SemiBold"/>
                <a:ea typeface="Montserrat-SemiBold"/>
                <a:cs typeface="Montserrat-SemiBold"/>
                <a:sym typeface="Montserrat-SemiBold"/>
              </a:defRPr>
            </a:lvl1pPr>
          </a:lstStyle>
          <a:p>
            <a:r>
              <a:t>+87%</a:t>
            </a:r>
          </a:p>
        </p:txBody>
      </p:sp>
      <p:sp>
        <p:nvSpPr>
          <p:cNvPr id="256" name="Shape 256"/>
          <p:cNvSpPr/>
          <p:nvPr/>
        </p:nvSpPr>
        <p:spPr>
          <a:xfrm>
            <a:off x="11509320" y="5541300"/>
            <a:ext cx="4237010" cy="75010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625" y="0"/>
                </a:lnTo>
                <a:lnTo>
                  <a:pt x="0" y="0"/>
                </a:lnTo>
              </a:path>
            </a:pathLst>
          </a:custGeom>
          <a:ln w="38100">
            <a:solidFill>
              <a:srgbClr val="A6A7AC"/>
            </a:solidFill>
            <a:prstDash val="sysDot"/>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257" name="Shape 257"/>
          <p:cNvSpPr/>
          <p:nvPr/>
        </p:nvSpPr>
        <p:spPr>
          <a:xfrm>
            <a:off x="11438826" y="4430191"/>
            <a:ext cx="3161095" cy="110563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4500" b="1">
                <a:solidFill>
                  <a:srgbClr val="393941"/>
                </a:solidFill>
                <a:latin typeface="Montserrat-SemiBold"/>
                <a:ea typeface="Montserrat-SemiBold"/>
                <a:cs typeface="Montserrat-SemiBold"/>
                <a:sym typeface="Montserrat-SemiBold"/>
              </a:defRPr>
            </a:lvl1pPr>
          </a:lstStyle>
          <a:p>
            <a:r>
              <a:t>+68%</a:t>
            </a:r>
          </a:p>
        </p:txBody>
      </p:sp>
      <p:sp>
        <p:nvSpPr>
          <p:cNvPr id="258" name="Shape 258"/>
          <p:cNvSpPr/>
          <p:nvPr/>
        </p:nvSpPr>
        <p:spPr>
          <a:xfrm>
            <a:off x="11509320" y="7266895"/>
            <a:ext cx="5015396" cy="110383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1510" y="21600"/>
                </a:lnTo>
                <a:lnTo>
                  <a:pt x="0" y="21600"/>
                </a:lnTo>
              </a:path>
            </a:pathLst>
          </a:custGeom>
          <a:ln w="38100">
            <a:solidFill>
              <a:srgbClr val="A6A7AC"/>
            </a:solidFill>
            <a:prstDash val="sysDot"/>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259" name="Shape 259"/>
          <p:cNvSpPr/>
          <p:nvPr/>
        </p:nvSpPr>
        <p:spPr>
          <a:xfrm>
            <a:off x="11438826" y="7285955"/>
            <a:ext cx="3161095" cy="1140118"/>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4500" b="1">
                <a:solidFill>
                  <a:srgbClr val="393941"/>
                </a:solidFill>
                <a:latin typeface="Montserrat-SemiBold"/>
                <a:ea typeface="Montserrat-SemiBold"/>
                <a:cs typeface="Montserrat-SemiBold"/>
                <a:sym typeface="Montserrat-SemiBold"/>
              </a:defRPr>
            </a:lvl1pPr>
          </a:lstStyle>
          <a:p>
            <a:r>
              <a:t>+50%</a:t>
            </a:r>
          </a:p>
        </p:txBody>
      </p:sp>
      <p:sp>
        <p:nvSpPr>
          <p:cNvPr id="260" name="Shape 260"/>
          <p:cNvSpPr/>
          <p:nvPr/>
        </p:nvSpPr>
        <p:spPr>
          <a:xfrm>
            <a:off x="11509320" y="7652584"/>
            <a:ext cx="5936849" cy="35383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724" y="21600"/>
                </a:lnTo>
                <a:lnTo>
                  <a:pt x="0" y="21600"/>
                </a:lnTo>
              </a:path>
            </a:pathLst>
          </a:custGeom>
          <a:ln w="38100">
            <a:solidFill>
              <a:srgbClr val="A6A7AC"/>
            </a:solidFill>
            <a:prstDash val="sysDot"/>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261" name="Shape 261"/>
          <p:cNvSpPr/>
          <p:nvPr/>
        </p:nvSpPr>
        <p:spPr>
          <a:xfrm>
            <a:off x="11438826" y="10103618"/>
            <a:ext cx="3161095" cy="1140119"/>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4500" b="1">
                <a:solidFill>
                  <a:srgbClr val="393941"/>
                </a:solidFill>
                <a:latin typeface="Montserrat-SemiBold"/>
                <a:ea typeface="Montserrat-SemiBold"/>
                <a:cs typeface="Montserrat-SemiBold"/>
                <a:sym typeface="Montserrat-SemiBold"/>
              </a:defRPr>
            </a:lvl1pPr>
          </a:lstStyle>
          <a:p>
            <a:r>
              <a:t>+43%</a:t>
            </a:r>
          </a:p>
        </p:txBody>
      </p:sp>
      <p:grpSp>
        <p:nvGrpSpPr>
          <p:cNvPr id="264" name="Group 264"/>
          <p:cNvGrpSpPr/>
          <p:nvPr/>
        </p:nvGrpSpPr>
        <p:grpSpPr>
          <a:xfrm>
            <a:off x="11514711" y="2926030"/>
            <a:ext cx="1993325" cy="653272"/>
            <a:chOff x="544618" y="68664"/>
            <a:chExt cx="1993324" cy="653270"/>
          </a:xfrm>
        </p:grpSpPr>
        <p:sp>
          <p:nvSpPr>
            <p:cNvPr id="262" name="Shape 262"/>
            <p:cNvSpPr/>
            <p:nvPr/>
          </p:nvSpPr>
          <p:spPr>
            <a:xfrm>
              <a:off x="544618" y="68664"/>
              <a:ext cx="1993325" cy="653271"/>
            </a:xfrm>
            <a:prstGeom prst="roundRect">
              <a:avLst>
                <a:gd name="adj" fmla="val 50000"/>
              </a:avLst>
            </a:prstGeom>
            <a:no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263" name="Shape 263"/>
            <p:cNvSpPr/>
            <p:nvPr/>
          </p:nvSpPr>
          <p:spPr>
            <a:xfrm>
              <a:off x="728384" y="217499"/>
              <a:ext cx="1651194" cy="35560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defRPr sz="1800" cap="all" spc="360">
                  <a:solidFill>
                    <a:srgbClr val="393941"/>
                  </a:solidFill>
                  <a:latin typeface="+mn-lt"/>
                  <a:ea typeface="+mn-ea"/>
                  <a:cs typeface="+mn-cs"/>
                  <a:sym typeface="Montserrat-Regular"/>
                </a:defRPr>
              </a:lvl1pPr>
            </a:lstStyle>
            <a:p>
              <a:r>
                <a:t>Step #1</a:t>
              </a:r>
            </a:p>
          </p:txBody>
        </p:sp>
      </p:grpSp>
      <p:grpSp>
        <p:nvGrpSpPr>
          <p:cNvPr id="267" name="Group 267"/>
          <p:cNvGrpSpPr/>
          <p:nvPr/>
        </p:nvGrpSpPr>
        <p:grpSpPr>
          <a:xfrm>
            <a:off x="11514711" y="5801651"/>
            <a:ext cx="1993325" cy="653271"/>
            <a:chOff x="544618" y="68664"/>
            <a:chExt cx="1993324" cy="653270"/>
          </a:xfrm>
        </p:grpSpPr>
        <p:sp>
          <p:nvSpPr>
            <p:cNvPr id="265" name="Shape 265"/>
            <p:cNvSpPr/>
            <p:nvPr/>
          </p:nvSpPr>
          <p:spPr>
            <a:xfrm>
              <a:off x="544618" y="68664"/>
              <a:ext cx="1993325" cy="653271"/>
            </a:xfrm>
            <a:prstGeom prst="roundRect">
              <a:avLst>
                <a:gd name="adj" fmla="val 50000"/>
              </a:avLst>
            </a:prstGeom>
            <a:no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266" name="Shape 266"/>
            <p:cNvSpPr/>
            <p:nvPr/>
          </p:nvSpPr>
          <p:spPr>
            <a:xfrm>
              <a:off x="728384" y="217499"/>
              <a:ext cx="1651194" cy="35560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defRPr sz="1800" cap="all" spc="360">
                  <a:solidFill>
                    <a:srgbClr val="393941"/>
                  </a:solidFill>
                  <a:latin typeface="+mn-lt"/>
                  <a:ea typeface="+mn-ea"/>
                  <a:cs typeface="+mn-cs"/>
                  <a:sym typeface="Montserrat-Regular"/>
                </a:defRPr>
              </a:lvl1pPr>
            </a:lstStyle>
            <a:p>
              <a:r>
                <a:t>Step #2</a:t>
              </a:r>
            </a:p>
          </p:txBody>
        </p:sp>
      </p:grpSp>
      <p:grpSp>
        <p:nvGrpSpPr>
          <p:cNvPr id="270" name="Group 270"/>
          <p:cNvGrpSpPr/>
          <p:nvPr/>
        </p:nvGrpSpPr>
        <p:grpSpPr>
          <a:xfrm>
            <a:off x="11514711" y="8629050"/>
            <a:ext cx="1993325" cy="653272"/>
            <a:chOff x="544618" y="68664"/>
            <a:chExt cx="1993324" cy="653270"/>
          </a:xfrm>
        </p:grpSpPr>
        <p:sp>
          <p:nvSpPr>
            <p:cNvPr id="268" name="Shape 268"/>
            <p:cNvSpPr/>
            <p:nvPr/>
          </p:nvSpPr>
          <p:spPr>
            <a:xfrm>
              <a:off x="544618" y="68664"/>
              <a:ext cx="1993325" cy="653271"/>
            </a:xfrm>
            <a:prstGeom prst="roundRect">
              <a:avLst>
                <a:gd name="adj" fmla="val 50000"/>
              </a:avLst>
            </a:prstGeom>
            <a:no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269" name="Shape 269"/>
            <p:cNvSpPr/>
            <p:nvPr/>
          </p:nvSpPr>
          <p:spPr>
            <a:xfrm>
              <a:off x="728384" y="217499"/>
              <a:ext cx="1651194" cy="35560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defRPr sz="1800" cap="all" spc="360">
                  <a:solidFill>
                    <a:srgbClr val="393941"/>
                  </a:solidFill>
                  <a:latin typeface="+mn-lt"/>
                  <a:ea typeface="+mn-ea"/>
                  <a:cs typeface="+mn-cs"/>
                  <a:sym typeface="Montserrat-Regular"/>
                </a:defRPr>
              </a:lvl1pPr>
            </a:lstStyle>
            <a:p>
              <a:r>
                <a:t>Step #3</a:t>
              </a:r>
            </a:p>
          </p:txBody>
        </p:sp>
      </p:grpSp>
      <p:grpSp>
        <p:nvGrpSpPr>
          <p:cNvPr id="273" name="Group 273"/>
          <p:cNvGrpSpPr/>
          <p:nvPr/>
        </p:nvGrpSpPr>
        <p:grpSpPr>
          <a:xfrm>
            <a:off x="11514711" y="11456450"/>
            <a:ext cx="1993325" cy="653272"/>
            <a:chOff x="544618" y="68664"/>
            <a:chExt cx="1993324" cy="653270"/>
          </a:xfrm>
        </p:grpSpPr>
        <p:sp>
          <p:nvSpPr>
            <p:cNvPr id="271" name="Shape 271"/>
            <p:cNvSpPr/>
            <p:nvPr/>
          </p:nvSpPr>
          <p:spPr>
            <a:xfrm>
              <a:off x="544618" y="68664"/>
              <a:ext cx="1993325" cy="653271"/>
            </a:xfrm>
            <a:prstGeom prst="roundRect">
              <a:avLst>
                <a:gd name="adj" fmla="val 50000"/>
              </a:avLst>
            </a:prstGeom>
            <a:noFill/>
            <a:ln w="38100" cap="flat">
              <a:solidFill>
                <a:srgbClr val="F56C2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272" name="Shape 272"/>
            <p:cNvSpPr/>
            <p:nvPr/>
          </p:nvSpPr>
          <p:spPr>
            <a:xfrm>
              <a:off x="728384" y="217499"/>
              <a:ext cx="1651194" cy="35560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defRPr sz="1800" cap="all" spc="360">
                  <a:solidFill>
                    <a:srgbClr val="393941"/>
                  </a:solidFill>
                  <a:latin typeface="+mn-lt"/>
                  <a:ea typeface="+mn-ea"/>
                  <a:cs typeface="+mn-cs"/>
                  <a:sym typeface="Montserrat-Regular"/>
                </a:defRPr>
              </a:lvl1pPr>
            </a:lstStyle>
            <a:p>
              <a:r>
                <a:t>Step #4</a:t>
              </a:r>
            </a:p>
          </p:txBody>
        </p:sp>
      </p:grpSp>
      <p:sp>
        <p:nvSpPr>
          <p:cNvPr id="274" name="Shape 274"/>
          <p:cNvSpPr/>
          <p:nvPr/>
        </p:nvSpPr>
        <p:spPr>
          <a:xfrm>
            <a:off x="2188415" y="2357625"/>
            <a:ext cx="3878923" cy="35560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t>demo slide</a:t>
            </a:r>
          </a:p>
        </p:txBody>
      </p:sp>
      <p:sp>
        <p:nvSpPr>
          <p:cNvPr id="275" name="Shape 275"/>
          <p:cNvSpPr/>
          <p:nvPr/>
        </p:nvSpPr>
        <p:spPr>
          <a:xfrm>
            <a:off x="2177382" y="2944583"/>
            <a:ext cx="7143492" cy="2745017"/>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t>Title text demo</a:t>
            </a:r>
          </a:p>
        </p:txBody>
      </p:sp>
      <p:sp>
        <p:nvSpPr>
          <p:cNvPr id="276" name="Shape 276"/>
          <p:cNvSpPr/>
          <p:nvPr/>
        </p:nvSpPr>
        <p:spPr>
          <a:xfrm>
            <a:off x="2191720" y="6586255"/>
            <a:ext cx="7205569" cy="45539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lnSpcReduction="10000"/>
          </a:bodyPr>
          <a:lstStyle/>
          <a:p>
            <a: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has survived not only five centuries, but also the leap into electronic typesetting. Lorem Ipsum is simply dummy text of the</a:t>
            </a:r>
          </a:p>
        </p:txBody>
      </p:sp>
      <p:sp>
        <p:nvSpPr>
          <p:cNvPr id="277" name="Shape 277"/>
          <p:cNvSpPr/>
          <p:nvPr/>
        </p:nvSpPr>
        <p:spPr>
          <a:xfrm>
            <a:off x="2212032" y="6097785"/>
            <a:ext cx="805298" cy="1"/>
          </a:xfrm>
          <a:prstGeom prst="line">
            <a:avLst/>
          </a:prstGeom>
          <a:ln w="50800">
            <a:solidFill>
              <a:srgbClr val="F56C2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Tree>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Shape 279"/>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37</a:t>
            </a:fld>
            <a:endParaRPr/>
          </a:p>
        </p:txBody>
      </p:sp>
      <p:sp>
        <p:nvSpPr>
          <p:cNvPr id="29" name="Shape 81"/>
          <p:cNvSpPr txBox="1">
            <a:spLocks/>
          </p:cNvSpPr>
          <p:nvPr/>
        </p:nvSpPr>
        <p:spPr>
          <a:xfrm>
            <a:off x="23036465" y="762695"/>
            <a:ext cx="607907" cy="38100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2000" b="0" i="0" u="none" strike="noStrike" cap="all" spc="400" normalizeH="0" baseline="0">
                <a:ln>
                  <a:noFill/>
                </a:ln>
                <a:solidFill>
                  <a:srgbClr val="393941"/>
                </a:solidFill>
                <a:effectLst/>
                <a:uFillTx/>
                <a:latin typeface="+mn-lt"/>
                <a:ea typeface="+mn-ea"/>
                <a:cs typeface="+mn-cs"/>
                <a:sym typeface="Montserrat-Regular"/>
              </a:defRPr>
            </a:lvl1pPr>
            <a:lvl2pPr marL="0" marR="0" indent="2286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2pPr>
            <a:lvl3pPr marL="0" marR="0" indent="4572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3pPr>
            <a:lvl4pPr marL="0" marR="0" indent="6858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4pPr>
            <a:lvl5pPr marL="0" marR="0" indent="9144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5pPr>
            <a:lvl6pPr marL="0" marR="0" indent="11430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6pPr>
            <a:lvl7pPr marL="0" marR="0" indent="13716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7pPr>
            <a:lvl8pPr marL="0" marR="0" indent="16002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8pPr>
            <a:lvl9pPr marL="0" marR="0" indent="18288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9pPr>
          </a:lstStyle>
          <a:p>
            <a:fld id="{86CB4B4D-7CA3-9044-876B-883B54F8677D}" type="slidenum">
              <a:rPr lang="en-US" altLang="ko-KR" smtClean="0"/>
              <a:pPr/>
              <a:t>37</a:t>
            </a:fld>
            <a:endParaRPr lang="en-US" altLang="ko-KR"/>
          </a:p>
        </p:txBody>
      </p:sp>
      <p:sp>
        <p:nvSpPr>
          <p:cNvPr id="30" name="Shape 83"/>
          <p:cNvSpPr/>
          <p:nvPr/>
        </p:nvSpPr>
        <p:spPr>
          <a:xfrm>
            <a:off x="2120172" y="2205225"/>
            <a:ext cx="3878924" cy="35560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dirty="0">
                <a:solidFill>
                  <a:schemeClr val="tx2">
                    <a:lumMod val="10000"/>
                  </a:schemeClr>
                </a:solidFill>
              </a:rPr>
              <a:t>demo slide</a:t>
            </a:r>
          </a:p>
        </p:txBody>
      </p:sp>
      <p:sp>
        <p:nvSpPr>
          <p:cNvPr id="31" name="Shape 84"/>
          <p:cNvSpPr/>
          <p:nvPr/>
        </p:nvSpPr>
        <p:spPr>
          <a:xfrm>
            <a:off x="2109140" y="2792183"/>
            <a:ext cx="9099673" cy="31688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dirty="0">
                <a:solidFill>
                  <a:schemeClr val="tx2">
                    <a:lumMod val="10000"/>
                  </a:schemeClr>
                </a:solidFill>
              </a:rPr>
              <a:t>Title text demo</a:t>
            </a:r>
          </a:p>
        </p:txBody>
      </p:sp>
      <p:grpSp>
        <p:nvGrpSpPr>
          <p:cNvPr id="32" name="Group 89"/>
          <p:cNvGrpSpPr/>
          <p:nvPr/>
        </p:nvGrpSpPr>
        <p:grpSpPr>
          <a:xfrm>
            <a:off x="2163066" y="6645538"/>
            <a:ext cx="9605935" cy="2232746"/>
            <a:chOff x="0" y="0"/>
            <a:chExt cx="9605934" cy="2232745"/>
          </a:xfrm>
        </p:grpSpPr>
        <p:sp>
          <p:nvSpPr>
            <p:cNvPr id="33" name="Shape 85"/>
            <p:cNvSpPr/>
            <p:nvPr/>
          </p:nvSpPr>
          <p:spPr>
            <a:xfrm>
              <a:off x="1141914" y="752562"/>
              <a:ext cx="8464020" cy="14801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t">
              <a:normAutofit/>
            </a:bodyPr>
            <a:lstStyle/>
            <a:p>
              <a:r>
                <a:rPr dirty="0">
                  <a:solidFill>
                    <a:schemeClr val="tx2">
                      <a:lumMod val="10000"/>
                    </a:schemeClr>
                  </a:solidFill>
                </a:rPr>
                <a:t>Lorem Ipsum is simply dummy text of the printing and typesetting industry. Lorem Ipsum has been the industry's standard dummy text ever since the 1500s, when an unknown printer took a galley</a:t>
              </a:r>
            </a:p>
          </p:txBody>
        </p:sp>
        <p:sp>
          <p:nvSpPr>
            <p:cNvPr id="34" name="Shape 86"/>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35" name="Shape 87"/>
            <p:cNvSpPr/>
            <p:nvPr/>
          </p:nvSpPr>
          <p:spPr>
            <a:xfrm>
              <a:off x="275856" y="214033"/>
              <a:ext cx="301773" cy="349219"/>
            </a:xfrm>
            <a:custGeom>
              <a:avLst/>
              <a:gdLst/>
              <a:ahLst/>
              <a:cxnLst>
                <a:cxn ang="0">
                  <a:pos x="wd2" y="hd2"/>
                </a:cxn>
                <a:cxn ang="5400000">
                  <a:pos x="wd2" y="hd2"/>
                </a:cxn>
                <a:cxn ang="10800000">
                  <a:pos x="wd2" y="hd2"/>
                </a:cxn>
                <a:cxn ang="16200000">
                  <a:pos x="wd2" y="hd2"/>
                </a:cxn>
              </a:cxnLst>
              <a:rect l="0" t="0" r="r" b="b"/>
              <a:pathLst>
                <a:path w="21600" h="21600" extrusionOk="0">
                  <a:moveTo>
                    <a:pt x="14497" y="0"/>
                  </a:moveTo>
                  <a:lnTo>
                    <a:pt x="7103" y="0"/>
                  </a:lnTo>
                  <a:lnTo>
                    <a:pt x="7103" y="1998"/>
                  </a:lnTo>
                  <a:lnTo>
                    <a:pt x="14497" y="1998"/>
                  </a:lnTo>
                  <a:lnTo>
                    <a:pt x="14497" y="0"/>
                  </a:lnTo>
                  <a:close/>
                  <a:moveTo>
                    <a:pt x="9664" y="13484"/>
                  </a:moveTo>
                  <a:lnTo>
                    <a:pt x="11936" y="13484"/>
                  </a:lnTo>
                  <a:lnTo>
                    <a:pt x="11936" y="7117"/>
                  </a:lnTo>
                  <a:lnTo>
                    <a:pt x="9664" y="7117"/>
                  </a:lnTo>
                  <a:lnTo>
                    <a:pt x="9664" y="13484"/>
                  </a:lnTo>
                  <a:close/>
                  <a:moveTo>
                    <a:pt x="19087" y="6534"/>
                  </a:moveTo>
                  <a:lnTo>
                    <a:pt x="20923" y="5161"/>
                  </a:lnTo>
                  <a:cubicBezTo>
                    <a:pt x="20440" y="4578"/>
                    <a:pt x="19764" y="4162"/>
                    <a:pt x="19087" y="3579"/>
                  </a:cubicBezTo>
                  <a:lnTo>
                    <a:pt x="17444" y="5161"/>
                  </a:lnTo>
                  <a:cubicBezTo>
                    <a:pt x="15608" y="3746"/>
                    <a:pt x="13337" y="2955"/>
                    <a:pt x="10776" y="2955"/>
                  </a:cubicBezTo>
                  <a:cubicBezTo>
                    <a:pt x="4832" y="2955"/>
                    <a:pt x="0" y="7034"/>
                    <a:pt x="0" y="12277"/>
                  </a:cubicBezTo>
                  <a:cubicBezTo>
                    <a:pt x="0" y="17521"/>
                    <a:pt x="4832" y="21600"/>
                    <a:pt x="10776" y="21600"/>
                  </a:cubicBezTo>
                  <a:cubicBezTo>
                    <a:pt x="16768" y="21600"/>
                    <a:pt x="21600" y="17646"/>
                    <a:pt x="21600" y="12277"/>
                  </a:cubicBezTo>
                  <a:cubicBezTo>
                    <a:pt x="21600" y="10113"/>
                    <a:pt x="20682" y="8116"/>
                    <a:pt x="19087" y="6534"/>
                  </a:cubicBezTo>
                  <a:close/>
                  <a:moveTo>
                    <a:pt x="10776" y="19602"/>
                  </a:moveTo>
                  <a:cubicBezTo>
                    <a:pt x="5944" y="19602"/>
                    <a:pt x="2271" y="16356"/>
                    <a:pt x="2271" y="12277"/>
                  </a:cubicBezTo>
                  <a:cubicBezTo>
                    <a:pt x="2271" y="8240"/>
                    <a:pt x="6089" y="5161"/>
                    <a:pt x="10776" y="5161"/>
                  </a:cubicBezTo>
                  <a:cubicBezTo>
                    <a:pt x="15511" y="5161"/>
                    <a:pt x="19087" y="8240"/>
                    <a:pt x="19087" y="12277"/>
                  </a:cubicBezTo>
                  <a:cubicBezTo>
                    <a:pt x="19087" y="16356"/>
                    <a:pt x="15415" y="19602"/>
                    <a:pt x="10776" y="19602"/>
                  </a:cubicBezTo>
                  <a:close/>
                </a:path>
              </a:pathLst>
            </a:custGeom>
            <a:solidFill>
              <a:srgbClr val="393941"/>
            </a:solidFill>
            <a:ln w="3175" cap="flat">
              <a:noFill/>
              <a:miter lim="400000"/>
            </a:ln>
            <a:effectLst/>
          </p:spPr>
          <p:txBody>
            <a:bodyPr wrap="square" lIns="45719" tIns="45719" rIns="45719" bIns="45719" numCol="1" anchor="ctr">
              <a:noAutofit/>
            </a:bodyPr>
            <a:lstStyle/>
            <a:p>
              <a:pPr algn="l" defTabSz="914400">
                <a:defRPr sz="1800">
                  <a:solidFill>
                    <a:srgbClr val="000000"/>
                  </a:solidFill>
                  <a:latin typeface="Roboto Regular"/>
                  <a:ea typeface="Roboto Regular"/>
                  <a:cs typeface="Roboto Regular"/>
                  <a:sym typeface="Roboto Regular"/>
                </a:defRPr>
              </a:pPr>
              <a:endParaRPr/>
            </a:p>
          </p:txBody>
        </p:sp>
        <p:sp>
          <p:nvSpPr>
            <p:cNvPr id="36" name="Shape 88"/>
            <p:cNvSpPr/>
            <p:nvPr/>
          </p:nvSpPr>
          <p:spPr>
            <a:xfrm>
              <a:off x="1141914" y="172360"/>
              <a:ext cx="2870979" cy="44627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dirty="0">
                  <a:solidFill>
                    <a:schemeClr val="tx2">
                      <a:lumMod val="10000"/>
                    </a:schemeClr>
                  </a:solidFill>
                </a:rPr>
                <a:t>Demo title text</a:t>
              </a:r>
            </a:p>
          </p:txBody>
        </p:sp>
      </p:grpSp>
      <p:sp>
        <p:nvSpPr>
          <p:cNvPr id="37" name="Shape 90"/>
          <p:cNvSpPr/>
          <p:nvPr/>
        </p:nvSpPr>
        <p:spPr>
          <a:xfrm>
            <a:off x="3304980" y="10138261"/>
            <a:ext cx="8464020" cy="1480182"/>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p>
            <a:r>
              <a:rPr dirty="0">
                <a:solidFill>
                  <a:schemeClr val="tx2">
                    <a:lumMod val="10000"/>
                  </a:schemeClr>
                </a:solidFill>
              </a:rPr>
              <a:t>Lorem Ipsum is simply dummy text of the printing and typesetting industry. Lorem Ipsum has been the industry's standard dummy text ever since the 1500s, when an unknown printer took a galley</a:t>
            </a:r>
          </a:p>
        </p:txBody>
      </p:sp>
      <p:sp>
        <p:nvSpPr>
          <p:cNvPr id="38" name="Shape 91"/>
          <p:cNvSpPr/>
          <p:nvPr/>
        </p:nvSpPr>
        <p:spPr>
          <a:xfrm>
            <a:off x="2163066" y="9385698"/>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39" name="Shape 92"/>
          <p:cNvSpPr/>
          <p:nvPr/>
        </p:nvSpPr>
        <p:spPr>
          <a:xfrm>
            <a:off x="3304980" y="9558058"/>
            <a:ext cx="2870979" cy="446276"/>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dirty="0">
                <a:solidFill>
                  <a:schemeClr val="tx2">
                    <a:lumMod val="10000"/>
                  </a:schemeClr>
                </a:solidFill>
              </a:rPr>
              <a:t>Demo title text</a:t>
            </a:r>
          </a:p>
        </p:txBody>
      </p:sp>
      <p:sp>
        <p:nvSpPr>
          <p:cNvPr id="40" name="Shape 93"/>
          <p:cNvSpPr/>
          <p:nvPr/>
        </p:nvSpPr>
        <p:spPr>
          <a:xfrm>
            <a:off x="14484996" y="7409446"/>
            <a:ext cx="8464020" cy="1480182"/>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p>
            <a:r>
              <a:rPr dirty="0">
                <a:solidFill>
                  <a:schemeClr val="tx2">
                    <a:lumMod val="10000"/>
                  </a:schemeClr>
                </a:solidFill>
              </a:rPr>
              <a:t>Lorem Ipsum is simply dummy text of the printing and typesetting industry. Lorem Ipsum has been the industry's standard dummy text ever since the 1500s, when an unknown printer took a galley</a:t>
            </a:r>
          </a:p>
        </p:txBody>
      </p:sp>
      <p:sp>
        <p:nvSpPr>
          <p:cNvPr id="41" name="Shape 94"/>
          <p:cNvSpPr/>
          <p:nvPr/>
        </p:nvSpPr>
        <p:spPr>
          <a:xfrm>
            <a:off x="13343081" y="6656883"/>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42" name="Shape 95"/>
          <p:cNvSpPr/>
          <p:nvPr/>
        </p:nvSpPr>
        <p:spPr>
          <a:xfrm>
            <a:off x="14484996" y="6829243"/>
            <a:ext cx="2870979" cy="446276"/>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dirty="0">
                <a:solidFill>
                  <a:schemeClr val="tx2">
                    <a:lumMod val="10000"/>
                  </a:schemeClr>
                </a:solidFill>
              </a:rPr>
              <a:t>Demo title text</a:t>
            </a:r>
          </a:p>
        </p:txBody>
      </p:sp>
      <p:sp>
        <p:nvSpPr>
          <p:cNvPr id="43" name="Shape 96"/>
          <p:cNvSpPr/>
          <p:nvPr/>
        </p:nvSpPr>
        <p:spPr>
          <a:xfrm>
            <a:off x="14484996" y="10149606"/>
            <a:ext cx="8464020" cy="1480182"/>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p>
            <a:r>
              <a:rPr dirty="0">
                <a:solidFill>
                  <a:schemeClr val="tx2">
                    <a:lumMod val="10000"/>
                  </a:schemeClr>
                </a:solidFill>
              </a:rPr>
              <a:t>Lorem Ipsum is simply dummy text of the printing and typesetting industry. Lorem Ipsum has been the industry's standard dummy text ever since the 1500s, when an unknown printer took a galley</a:t>
            </a:r>
          </a:p>
        </p:txBody>
      </p:sp>
      <p:sp>
        <p:nvSpPr>
          <p:cNvPr id="44" name="Shape 97"/>
          <p:cNvSpPr/>
          <p:nvPr/>
        </p:nvSpPr>
        <p:spPr>
          <a:xfrm>
            <a:off x="13343081" y="9397043"/>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45" name="Shape 98"/>
          <p:cNvSpPr/>
          <p:nvPr/>
        </p:nvSpPr>
        <p:spPr>
          <a:xfrm>
            <a:off x="14484996" y="9569403"/>
            <a:ext cx="2870979" cy="446276"/>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dirty="0">
                <a:solidFill>
                  <a:schemeClr val="tx2">
                    <a:lumMod val="10000"/>
                  </a:schemeClr>
                </a:solidFill>
              </a:rPr>
              <a:t>Demo title text</a:t>
            </a:r>
          </a:p>
        </p:txBody>
      </p:sp>
      <p:sp>
        <p:nvSpPr>
          <p:cNvPr id="46" name="Shape 99"/>
          <p:cNvSpPr/>
          <p:nvPr/>
        </p:nvSpPr>
        <p:spPr>
          <a:xfrm>
            <a:off x="13612395" y="9642451"/>
            <a:ext cx="289460" cy="302890"/>
          </a:xfrm>
          <a:custGeom>
            <a:avLst/>
            <a:gdLst/>
            <a:ahLst/>
            <a:cxnLst>
              <a:cxn ang="0">
                <a:pos x="wd2" y="hd2"/>
              </a:cxn>
              <a:cxn ang="5400000">
                <a:pos x="wd2" y="hd2"/>
              </a:cxn>
              <a:cxn ang="10800000">
                <a:pos x="wd2" y="hd2"/>
              </a:cxn>
              <a:cxn ang="16200000">
                <a:pos x="wd2" y="hd2"/>
              </a:cxn>
            </a:cxnLst>
            <a:rect l="0" t="0" r="r" b="b"/>
            <a:pathLst>
              <a:path w="21600" h="21600" extrusionOk="0">
                <a:moveTo>
                  <a:pt x="21600" y="15020"/>
                </a:moveTo>
                <a:lnTo>
                  <a:pt x="21600" y="12986"/>
                </a:lnTo>
                <a:lnTo>
                  <a:pt x="12524" y="7618"/>
                </a:lnTo>
                <a:lnTo>
                  <a:pt x="12524" y="1645"/>
                </a:lnTo>
                <a:cubicBezTo>
                  <a:pt x="12524" y="822"/>
                  <a:pt x="11662" y="0"/>
                  <a:pt x="10800" y="0"/>
                </a:cubicBezTo>
                <a:cubicBezTo>
                  <a:pt x="9938" y="0"/>
                  <a:pt x="9076" y="822"/>
                  <a:pt x="9076" y="1645"/>
                </a:cubicBezTo>
                <a:lnTo>
                  <a:pt x="9076" y="7618"/>
                </a:lnTo>
                <a:lnTo>
                  <a:pt x="0" y="12986"/>
                </a:lnTo>
                <a:lnTo>
                  <a:pt x="0" y="15020"/>
                </a:lnTo>
                <a:lnTo>
                  <a:pt x="9076" y="12337"/>
                </a:lnTo>
                <a:lnTo>
                  <a:pt x="9076" y="18310"/>
                </a:lnTo>
                <a:lnTo>
                  <a:pt x="6897" y="19955"/>
                </a:lnTo>
                <a:lnTo>
                  <a:pt x="6897" y="21600"/>
                </a:lnTo>
                <a:lnTo>
                  <a:pt x="10800" y="20604"/>
                </a:lnTo>
                <a:lnTo>
                  <a:pt x="14657" y="21600"/>
                </a:lnTo>
                <a:lnTo>
                  <a:pt x="14657" y="19955"/>
                </a:lnTo>
                <a:lnTo>
                  <a:pt x="12524" y="18310"/>
                </a:lnTo>
                <a:lnTo>
                  <a:pt x="12524" y="12337"/>
                </a:lnTo>
                <a:lnTo>
                  <a:pt x="21600" y="15020"/>
                </a:ln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sp>
        <p:nvSpPr>
          <p:cNvPr id="47" name="Shape 100"/>
          <p:cNvSpPr/>
          <p:nvPr/>
        </p:nvSpPr>
        <p:spPr>
          <a:xfrm>
            <a:off x="2454180" y="9618598"/>
            <a:ext cx="271257" cy="334176"/>
          </a:xfrm>
          <a:custGeom>
            <a:avLst/>
            <a:gdLst/>
            <a:ahLst/>
            <a:cxnLst>
              <a:cxn ang="0">
                <a:pos x="wd2" y="hd2"/>
              </a:cxn>
              <a:cxn ang="5400000">
                <a:pos x="wd2" y="hd2"/>
              </a:cxn>
              <a:cxn ang="10800000">
                <a:pos x="wd2" y="hd2"/>
              </a:cxn>
              <a:cxn ang="16200000">
                <a:pos x="wd2" y="hd2"/>
              </a:cxn>
            </a:cxnLst>
            <a:rect l="0" t="0" r="r" b="b"/>
            <a:pathLst>
              <a:path w="21600" h="21600" extrusionOk="0">
                <a:moveTo>
                  <a:pt x="10823" y="0"/>
                </a:moveTo>
                <a:cubicBezTo>
                  <a:pt x="4574" y="0"/>
                  <a:pt x="0" y="3958"/>
                  <a:pt x="0" y="8840"/>
                </a:cubicBezTo>
                <a:lnTo>
                  <a:pt x="0" y="15793"/>
                </a:lnTo>
                <a:cubicBezTo>
                  <a:pt x="0" y="17495"/>
                  <a:pt x="1358" y="18604"/>
                  <a:pt x="3442" y="18604"/>
                </a:cubicBezTo>
                <a:lnTo>
                  <a:pt x="7109" y="18604"/>
                </a:lnTo>
                <a:lnTo>
                  <a:pt x="7109" y="10911"/>
                </a:lnTo>
                <a:lnTo>
                  <a:pt x="2309" y="10911"/>
                </a:lnTo>
                <a:lnTo>
                  <a:pt x="2309" y="8840"/>
                </a:lnTo>
                <a:cubicBezTo>
                  <a:pt x="2309" y="5067"/>
                  <a:pt x="6068" y="2071"/>
                  <a:pt x="10823" y="2071"/>
                </a:cubicBezTo>
                <a:cubicBezTo>
                  <a:pt x="15532" y="2071"/>
                  <a:pt x="19064" y="5067"/>
                  <a:pt x="19064" y="8840"/>
                </a:cubicBezTo>
                <a:lnTo>
                  <a:pt x="19064" y="10911"/>
                </a:lnTo>
                <a:lnTo>
                  <a:pt x="14264" y="10911"/>
                </a:lnTo>
                <a:lnTo>
                  <a:pt x="14264" y="18604"/>
                </a:lnTo>
                <a:lnTo>
                  <a:pt x="19064" y="18604"/>
                </a:lnTo>
                <a:lnTo>
                  <a:pt x="19064" y="19751"/>
                </a:lnTo>
                <a:lnTo>
                  <a:pt x="10823" y="19751"/>
                </a:lnTo>
                <a:lnTo>
                  <a:pt x="10823" y="21600"/>
                </a:lnTo>
                <a:lnTo>
                  <a:pt x="17932" y="21600"/>
                </a:lnTo>
                <a:cubicBezTo>
                  <a:pt x="20015" y="21600"/>
                  <a:pt x="21600" y="20305"/>
                  <a:pt x="21600" y="18604"/>
                </a:cubicBezTo>
                <a:lnTo>
                  <a:pt x="21600" y="8840"/>
                </a:lnTo>
                <a:cubicBezTo>
                  <a:pt x="21600" y="3958"/>
                  <a:pt x="16800" y="0"/>
                  <a:pt x="10823" y="0"/>
                </a:cubicBez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sp>
        <p:nvSpPr>
          <p:cNvPr id="48" name="Shape 101"/>
          <p:cNvSpPr/>
          <p:nvPr/>
        </p:nvSpPr>
        <p:spPr>
          <a:xfrm>
            <a:off x="13632141" y="6859106"/>
            <a:ext cx="275366" cy="41195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8573"/>
                  <a:pt x="20032" y="6514"/>
                  <a:pt x="17452" y="5130"/>
                </a:cubicBezTo>
                <a:lnTo>
                  <a:pt x="16187" y="0"/>
                </a:lnTo>
                <a:lnTo>
                  <a:pt x="5413" y="0"/>
                </a:lnTo>
                <a:lnTo>
                  <a:pt x="4097" y="5130"/>
                </a:lnTo>
                <a:cubicBezTo>
                  <a:pt x="1821" y="6514"/>
                  <a:pt x="0" y="8573"/>
                  <a:pt x="0" y="10800"/>
                </a:cubicBezTo>
                <a:cubicBezTo>
                  <a:pt x="0" y="13027"/>
                  <a:pt x="1821" y="15086"/>
                  <a:pt x="4097" y="16436"/>
                </a:cubicBezTo>
                <a:lnTo>
                  <a:pt x="5413" y="21600"/>
                </a:lnTo>
                <a:lnTo>
                  <a:pt x="16187" y="21600"/>
                </a:lnTo>
                <a:lnTo>
                  <a:pt x="17452" y="16436"/>
                </a:lnTo>
                <a:cubicBezTo>
                  <a:pt x="20032" y="15086"/>
                  <a:pt x="21600" y="13027"/>
                  <a:pt x="21600" y="10800"/>
                </a:cubicBezTo>
                <a:close/>
                <a:moveTo>
                  <a:pt x="2833" y="10800"/>
                </a:moveTo>
                <a:cubicBezTo>
                  <a:pt x="2833" y="7864"/>
                  <a:pt x="6424" y="5468"/>
                  <a:pt x="10775" y="5468"/>
                </a:cubicBezTo>
                <a:cubicBezTo>
                  <a:pt x="15176" y="5468"/>
                  <a:pt x="18767" y="7864"/>
                  <a:pt x="18767" y="10800"/>
                </a:cubicBezTo>
                <a:cubicBezTo>
                  <a:pt x="18767" y="13702"/>
                  <a:pt x="15176" y="16099"/>
                  <a:pt x="10775" y="16099"/>
                </a:cubicBezTo>
                <a:cubicBezTo>
                  <a:pt x="6424" y="16099"/>
                  <a:pt x="2833" y="13702"/>
                  <a:pt x="2833" y="10800"/>
                </a:cubicBezTo>
                <a:close/>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sp>
        <p:nvSpPr>
          <p:cNvPr id="49" name="Shape 82"/>
          <p:cNvSpPr/>
          <p:nvPr/>
        </p:nvSpPr>
        <p:spPr>
          <a:xfrm flipH="1">
            <a:off x="1045064" y="-357184"/>
            <a:ext cx="1" cy="5328019"/>
          </a:xfrm>
          <a:prstGeom prst="line">
            <a:avLst/>
          </a:prstGeom>
          <a:ln w="50800">
            <a:solidFill>
              <a:srgbClr val="F56C2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Tree>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Shape 279"/>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38</a:t>
            </a:fld>
            <a:endParaRPr/>
          </a:p>
        </p:txBody>
      </p:sp>
      <p:grpSp>
        <p:nvGrpSpPr>
          <p:cNvPr id="287" name="Group 287"/>
          <p:cNvGrpSpPr/>
          <p:nvPr/>
        </p:nvGrpSpPr>
        <p:grpSpPr>
          <a:xfrm>
            <a:off x="1770268" y="3006363"/>
            <a:ext cx="4575467" cy="8051408"/>
            <a:chOff x="0" y="0"/>
            <a:chExt cx="4575466" cy="8051406"/>
          </a:xfrm>
        </p:grpSpPr>
        <p:graphicFrame>
          <p:nvGraphicFramePr>
            <p:cNvPr id="280" name="Chart 280"/>
            <p:cNvGraphicFramePr/>
            <p:nvPr/>
          </p:nvGraphicFramePr>
          <p:xfrm>
            <a:off x="348271" y="0"/>
            <a:ext cx="3878924" cy="3878923"/>
          </p:xfrm>
          <a:graphic>
            <a:graphicData uri="http://schemas.openxmlformats.org/drawingml/2006/chart">
              <c:chart xmlns:c="http://schemas.openxmlformats.org/drawingml/2006/chart" xmlns:r="http://schemas.openxmlformats.org/officeDocument/2006/relationships" r:id="rId2"/>
            </a:graphicData>
          </a:graphic>
        </p:graphicFrame>
        <p:sp>
          <p:nvSpPr>
            <p:cNvPr id="281" name="Shape 281"/>
            <p:cNvSpPr/>
            <p:nvPr/>
          </p:nvSpPr>
          <p:spPr>
            <a:xfrm>
              <a:off x="663196" y="314925"/>
              <a:ext cx="3249074" cy="3249073"/>
            </a:xfrm>
            <a:prstGeom prst="ellipse">
              <a:avLst/>
            </a:prstGeom>
            <a:solidFill>
              <a:srgbClr val="F4F5F7"/>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nvGrpSpPr>
            <p:cNvPr id="284" name="Group 284"/>
            <p:cNvGrpSpPr/>
            <p:nvPr/>
          </p:nvGrpSpPr>
          <p:grpSpPr>
            <a:xfrm>
              <a:off x="1035190" y="656919"/>
              <a:ext cx="2505086" cy="2505087"/>
              <a:chOff x="0" y="0"/>
              <a:chExt cx="2505085" cy="2505085"/>
            </a:xfrm>
          </p:grpSpPr>
          <p:sp>
            <p:nvSpPr>
              <p:cNvPr id="282" name="Shape 282"/>
              <p:cNvSpPr/>
              <p:nvPr/>
            </p:nvSpPr>
            <p:spPr>
              <a:xfrm>
                <a:off x="0" y="0"/>
                <a:ext cx="2505086" cy="2505086"/>
              </a:xfrm>
              <a:prstGeom prst="ellipse">
                <a:avLst/>
              </a:prstGeom>
              <a:solidFill>
                <a:srgbClr val="393941"/>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283" name="Shape 283"/>
              <p:cNvSpPr/>
              <p:nvPr/>
            </p:nvSpPr>
            <p:spPr>
              <a:xfrm>
                <a:off x="959578" y="759681"/>
                <a:ext cx="630944" cy="828173"/>
              </a:xfrm>
              <a:custGeom>
                <a:avLst/>
                <a:gdLst/>
                <a:ahLst/>
                <a:cxnLst>
                  <a:cxn ang="0">
                    <a:pos x="wd2" y="hd2"/>
                  </a:cxn>
                  <a:cxn ang="5400000">
                    <a:pos x="wd2" y="hd2"/>
                  </a:cxn>
                  <a:cxn ang="10800000">
                    <a:pos x="wd2" y="hd2"/>
                  </a:cxn>
                  <a:cxn ang="16200000">
                    <a:pos x="wd2" y="hd2"/>
                  </a:cxn>
                </a:cxnLst>
                <a:rect l="0" t="0" r="r" b="b"/>
                <a:pathLst>
                  <a:path w="21600" h="21600" extrusionOk="0">
                    <a:moveTo>
                      <a:pt x="18755" y="7066"/>
                    </a:moveTo>
                    <a:lnTo>
                      <a:pt x="17491" y="7066"/>
                    </a:lnTo>
                    <a:lnTo>
                      <a:pt x="17491" y="5099"/>
                    </a:lnTo>
                    <a:cubicBezTo>
                      <a:pt x="17491" y="2168"/>
                      <a:pt x="14646" y="0"/>
                      <a:pt x="10800" y="0"/>
                    </a:cubicBezTo>
                    <a:cubicBezTo>
                      <a:pt x="6954" y="0"/>
                      <a:pt x="4109" y="2168"/>
                      <a:pt x="4109" y="5099"/>
                    </a:cubicBezTo>
                    <a:lnTo>
                      <a:pt x="4109" y="7066"/>
                    </a:lnTo>
                    <a:lnTo>
                      <a:pt x="2845" y="7066"/>
                    </a:lnTo>
                    <a:cubicBezTo>
                      <a:pt x="1264" y="7066"/>
                      <a:pt x="0" y="8070"/>
                      <a:pt x="0" y="9234"/>
                    </a:cubicBezTo>
                    <a:lnTo>
                      <a:pt x="0" y="19432"/>
                    </a:lnTo>
                    <a:cubicBezTo>
                      <a:pt x="0" y="20596"/>
                      <a:pt x="1264" y="21600"/>
                      <a:pt x="2845" y="21600"/>
                    </a:cubicBezTo>
                    <a:lnTo>
                      <a:pt x="18755" y="21600"/>
                    </a:lnTo>
                    <a:cubicBezTo>
                      <a:pt x="20336" y="21600"/>
                      <a:pt x="21600" y="20596"/>
                      <a:pt x="21600" y="19432"/>
                    </a:cubicBezTo>
                    <a:lnTo>
                      <a:pt x="21600" y="9234"/>
                    </a:lnTo>
                    <a:cubicBezTo>
                      <a:pt x="21600" y="8070"/>
                      <a:pt x="20336" y="7066"/>
                      <a:pt x="18755" y="7066"/>
                    </a:cubicBezTo>
                    <a:close/>
                    <a:moveTo>
                      <a:pt x="10800" y="16300"/>
                    </a:moveTo>
                    <a:cubicBezTo>
                      <a:pt x="9272" y="16300"/>
                      <a:pt x="8219" y="15497"/>
                      <a:pt x="8219" y="14333"/>
                    </a:cubicBezTo>
                    <a:cubicBezTo>
                      <a:pt x="8219" y="13169"/>
                      <a:pt x="9272" y="12165"/>
                      <a:pt x="10800" y="12165"/>
                    </a:cubicBezTo>
                    <a:cubicBezTo>
                      <a:pt x="12328" y="12165"/>
                      <a:pt x="13645" y="13169"/>
                      <a:pt x="13645" y="14333"/>
                    </a:cubicBezTo>
                    <a:cubicBezTo>
                      <a:pt x="13645" y="15497"/>
                      <a:pt x="12328" y="16300"/>
                      <a:pt x="10800" y="16300"/>
                    </a:cubicBezTo>
                    <a:close/>
                    <a:moveTo>
                      <a:pt x="14909" y="7066"/>
                    </a:moveTo>
                    <a:lnTo>
                      <a:pt x="6691" y="7066"/>
                    </a:lnTo>
                    <a:lnTo>
                      <a:pt x="6691" y="5099"/>
                    </a:lnTo>
                    <a:cubicBezTo>
                      <a:pt x="6691" y="3332"/>
                      <a:pt x="8482" y="1967"/>
                      <a:pt x="10800" y="1967"/>
                    </a:cubicBezTo>
                    <a:cubicBezTo>
                      <a:pt x="13118" y="1967"/>
                      <a:pt x="14909" y="3332"/>
                      <a:pt x="14909" y="5099"/>
                    </a:cubicBezTo>
                    <a:lnTo>
                      <a:pt x="14909" y="7066"/>
                    </a:lnTo>
                    <a:close/>
                  </a:path>
                </a:pathLst>
              </a:custGeom>
              <a:solidFill>
                <a:srgbClr val="F4F5F7"/>
              </a:solidFill>
              <a:ln w="3175" cap="flat">
                <a:noFill/>
                <a:miter lim="400000"/>
              </a:ln>
              <a:effectLst/>
            </p:spPr>
            <p:txBody>
              <a:bodyPr wrap="square" lIns="45719" tIns="45719" rIns="45719" bIns="45719" numCol="1" anchor="ctr">
                <a:noAutofit/>
              </a:bodyPr>
              <a:lstStyle/>
              <a:p>
                <a:pPr algn="l" defTabSz="914400">
                  <a:defRPr sz="1800">
                    <a:solidFill>
                      <a:srgbClr val="000000"/>
                    </a:solidFill>
                    <a:latin typeface="Roboto Regular"/>
                    <a:ea typeface="Roboto Regular"/>
                    <a:cs typeface="Roboto Regular"/>
                    <a:sym typeface="Roboto Regular"/>
                  </a:defRPr>
                </a:pPr>
                <a:endParaRPr/>
              </a:p>
            </p:txBody>
          </p:sp>
        </p:grpSp>
        <p:sp>
          <p:nvSpPr>
            <p:cNvPr id="285" name="Shape 285"/>
            <p:cNvSpPr/>
            <p:nvPr/>
          </p:nvSpPr>
          <p:spPr>
            <a:xfrm>
              <a:off x="0" y="5464466"/>
              <a:ext cx="4575467" cy="258694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t">
              <a:normAutofit/>
            </a:bodyPr>
            <a:lstStyle>
              <a:lvl1pPr algn="ctr"/>
            </a:lstStyle>
            <a:p>
              <a:r>
                <a:t>Lorem Ipsum is simply dummy text of the printing and typesetting industry. Lorem Ipsum but also the leap into electronic typesetting, remaining essentially unchanged. It was popularised in the 1960s with</a:t>
              </a:r>
            </a:p>
          </p:txBody>
        </p:sp>
        <p:sp>
          <p:nvSpPr>
            <p:cNvPr id="286" name="Shape 286"/>
            <p:cNvSpPr/>
            <p:nvPr/>
          </p:nvSpPr>
          <p:spPr>
            <a:xfrm>
              <a:off x="8609" y="4594024"/>
              <a:ext cx="4558248" cy="54610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t>Project Name</a:t>
              </a:r>
            </a:p>
          </p:txBody>
        </p:sp>
      </p:grpSp>
      <p:graphicFrame>
        <p:nvGraphicFramePr>
          <p:cNvPr id="288" name="Chart 288"/>
          <p:cNvGraphicFramePr/>
          <p:nvPr/>
        </p:nvGraphicFramePr>
        <p:xfrm>
          <a:off x="7602796" y="3006363"/>
          <a:ext cx="3878923" cy="3878924"/>
        </p:xfrm>
        <a:graphic>
          <a:graphicData uri="http://schemas.openxmlformats.org/drawingml/2006/chart">
            <c:chart xmlns:c="http://schemas.openxmlformats.org/drawingml/2006/chart" xmlns:r="http://schemas.openxmlformats.org/officeDocument/2006/relationships" r:id="rId3"/>
          </a:graphicData>
        </a:graphic>
      </p:graphicFrame>
      <p:sp>
        <p:nvSpPr>
          <p:cNvPr id="289" name="Shape 289"/>
          <p:cNvSpPr/>
          <p:nvPr/>
        </p:nvSpPr>
        <p:spPr>
          <a:xfrm>
            <a:off x="7917721" y="3321289"/>
            <a:ext cx="3249073" cy="3249073"/>
          </a:xfrm>
          <a:prstGeom prst="ellipse">
            <a:avLst/>
          </a:prstGeom>
          <a:solidFill>
            <a:srgbClr val="F4F5F7"/>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90" name="Shape 290"/>
          <p:cNvSpPr/>
          <p:nvPr/>
        </p:nvSpPr>
        <p:spPr>
          <a:xfrm>
            <a:off x="8289714" y="3663283"/>
            <a:ext cx="2505087" cy="2505087"/>
          </a:xfrm>
          <a:prstGeom prst="ellipse">
            <a:avLst/>
          </a:prstGeom>
          <a:solidFill>
            <a:srgbClr val="393941"/>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91" name="Shape 291"/>
          <p:cNvSpPr/>
          <p:nvPr/>
        </p:nvSpPr>
        <p:spPr>
          <a:xfrm>
            <a:off x="7254524" y="8470830"/>
            <a:ext cx="4575467" cy="258694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ctr"/>
          </a:lstStyle>
          <a:p>
            <a:r>
              <a:t>Lorem Ipsum is simply dummy text of the printing and typesetting industry. Lorem Ipsum but also the leap into electronic typesetting, remaining essentially unchanged. It was popularised in the 1960s with</a:t>
            </a:r>
          </a:p>
        </p:txBody>
      </p:sp>
      <p:sp>
        <p:nvSpPr>
          <p:cNvPr id="292" name="Shape 292"/>
          <p:cNvSpPr/>
          <p:nvPr/>
        </p:nvSpPr>
        <p:spPr>
          <a:xfrm>
            <a:off x="7263134" y="7600388"/>
            <a:ext cx="4558248" cy="54610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t>Project Name</a:t>
            </a:r>
          </a:p>
        </p:txBody>
      </p:sp>
      <p:graphicFrame>
        <p:nvGraphicFramePr>
          <p:cNvPr id="293" name="Chart 293"/>
          <p:cNvGraphicFramePr/>
          <p:nvPr/>
        </p:nvGraphicFramePr>
        <p:xfrm>
          <a:off x="13087052" y="3006363"/>
          <a:ext cx="3878923" cy="3878924"/>
        </p:xfrm>
        <a:graphic>
          <a:graphicData uri="http://schemas.openxmlformats.org/drawingml/2006/chart">
            <c:chart xmlns:c="http://schemas.openxmlformats.org/drawingml/2006/chart" xmlns:r="http://schemas.openxmlformats.org/officeDocument/2006/relationships" r:id="rId4"/>
          </a:graphicData>
        </a:graphic>
      </p:graphicFrame>
      <p:sp>
        <p:nvSpPr>
          <p:cNvPr id="294" name="Shape 294"/>
          <p:cNvSpPr/>
          <p:nvPr/>
        </p:nvSpPr>
        <p:spPr>
          <a:xfrm>
            <a:off x="13401977" y="3321289"/>
            <a:ext cx="3249073" cy="3249073"/>
          </a:xfrm>
          <a:prstGeom prst="ellipse">
            <a:avLst/>
          </a:prstGeom>
          <a:solidFill>
            <a:srgbClr val="F4F5F7"/>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95" name="Shape 295"/>
          <p:cNvSpPr/>
          <p:nvPr/>
        </p:nvSpPr>
        <p:spPr>
          <a:xfrm>
            <a:off x="13773971" y="3663283"/>
            <a:ext cx="2505087" cy="2505087"/>
          </a:xfrm>
          <a:prstGeom prst="ellipse">
            <a:avLst/>
          </a:prstGeom>
          <a:solidFill>
            <a:srgbClr val="393941"/>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96" name="Shape 296"/>
          <p:cNvSpPr/>
          <p:nvPr/>
        </p:nvSpPr>
        <p:spPr>
          <a:xfrm>
            <a:off x="12738781" y="8470830"/>
            <a:ext cx="4575467" cy="258694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ctr"/>
          </a:lstStyle>
          <a:p>
            <a:r>
              <a:t>Lorem Ipsum is simply dummy text of the printing and typesetting industry. Lorem Ipsum but also the leap into electronic typesetting, remaining essentially unchanged. It was popularised in the 1960s with</a:t>
            </a:r>
          </a:p>
        </p:txBody>
      </p:sp>
      <p:sp>
        <p:nvSpPr>
          <p:cNvPr id="297" name="Shape 297"/>
          <p:cNvSpPr/>
          <p:nvPr/>
        </p:nvSpPr>
        <p:spPr>
          <a:xfrm>
            <a:off x="12747390" y="7600388"/>
            <a:ext cx="4558248" cy="54610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t>Project Name</a:t>
            </a:r>
          </a:p>
        </p:txBody>
      </p:sp>
      <p:graphicFrame>
        <p:nvGraphicFramePr>
          <p:cNvPr id="298" name="Chart 298"/>
          <p:cNvGraphicFramePr/>
          <p:nvPr/>
        </p:nvGraphicFramePr>
        <p:xfrm>
          <a:off x="18571308" y="3006363"/>
          <a:ext cx="3878923" cy="3878924"/>
        </p:xfrm>
        <a:graphic>
          <a:graphicData uri="http://schemas.openxmlformats.org/drawingml/2006/chart">
            <c:chart xmlns:c="http://schemas.openxmlformats.org/drawingml/2006/chart" xmlns:r="http://schemas.openxmlformats.org/officeDocument/2006/relationships" r:id="rId5"/>
          </a:graphicData>
        </a:graphic>
      </p:graphicFrame>
      <p:sp>
        <p:nvSpPr>
          <p:cNvPr id="299" name="Shape 299"/>
          <p:cNvSpPr/>
          <p:nvPr/>
        </p:nvSpPr>
        <p:spPr>
          <a:xfrm>
            <a:off x="18886233" y="3321288"/>
            <a:ext cx="3249073" cy="3249074"/>
          </a:xfrm>
          <a:prstGeom prst="ellipse">
            <a:avLst/>
          </a:prstGeom>
          <a:solidFill>
            <a:srgbClr val="F4F5F7"/>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300" name="Shape 300"/>
          <p:cNvSpPr/>
          <p:nvPr/>
        </p:nvSpPr>
        <p:spPr>
          <a:xfrm>
            <a:off x="19258227" y="3663283"/>
            <a:ext cx="2505087" cy="2505087"/>
          </a:xfrm>
          <a:prstGeom prst="ellipse">
            <a:avLst/>
          </a:prstGeom>
          <a:solidFill>
            <a:srgbClr val="393941"/>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301" name="Shape 301"/>
          <p:cNvSpPr/>
          <p:nvPr/>
        </p:nvSpPr>
        <p:spPr>
          <a:xfrm>
            <a:off x="18223036" y="8470830"/>
            <a:ext cx="4575467" cy="258694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ctr"/>
          </a:lstStyle>
          <a:p>
            <a:r>
              <a:t>Lorem Ipsum is simply dummy text of the printing and typesetting industry. Lorem Ipsum but also the leap into electronic typesetting, remaining essentially unchanged. It was popularised in the 1960s with</a:t>
            </a:r>
          </a:p>
        </p:txBody>
      </p:sp>
      <p:sp>
        <p:nvSpPr>
          <p:cNvPr id="302" name="Shape 302"/>
          <p:cNvSpPr/>
          <p:nvPr/>
        </p:nvSpPr>
        <p:spPr>
          <a:xfrm>
            <a:off x="18231646" y="7600388"/>
            <a:ext cx="4558248" cy="54610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ctr">
              <a:lnSpc>
                <a:spcPct val="80000"/>
              </a:lnSpc>
              <a:defRPr sz="3000" b="1">
                <a:solidFill>
                  <a:srgbClr val="393941"/>
                </a:solidFill>
                <a:latin typeface="Montserrat-SemiBold"/>
                <a:ea typeface="Montserrat-SemiBold"/>
                <a:cs typeface="Montserrat-SemiBold"/>
                <a:sym typeface="Montserrat-SemiBold"/>
              </a:defRPr>
            </a:lvl1pPr>
          </a:lstStyle>
          <a:p>
            <a:r>
              <a:t>Project Name</a:t>
            </a:r>
          </a:p>
        </p:txBody>
      </p:sp>
      <p:sp>
        <p:nvSpPr>
          <p:cNvPr id="303" name="Shape 303"/>
          <p:cNvSpPr/>
          <p:nvPr/>
        </p:nvSpPr>
        <p:spPr>
          <a:xfrm>
            <a:off x="20193133" y="4582354"/>
            <a:ext cx="682023" cy="682019"/>
          </a:xfrm>
          <a:custGeom>
            <a:avLst/>
            <a:gdLst/>
            <a:ahLst/>
            <a:cxnLst>
              <a:cxn ang="0">
                <a:pos x="wd2" y="hd2"/>
              </a:cxn>
              <a:cxn ang="5400000">
                <a:pos x="wd2" y="hd2"/>
              </a:cxn>
              <a:cxn ang="10800000">
                <a:pos x="wd2" y="hd2"/>
              </a:cxn>
              <a:cxn ang="16200000">
                <a:pos x="wd2" y="hd2"/>
              </a:cxn>
            </a:cxnLst>
            <a:rect l="0" t="0" r="r" b="b"/>
            <a:pathLst>
              <a:path w="21600" h="21600" extrusionOk="0">
                <a:moveTo>
                  <a:pt x="12150" y="7110"/>
                </a:moveTo>
                <a:lnTo>
                  <a:pt x="9630" y="7110"/>
                </a:lnTo>
                <a:lnTo>
                  <a:pt x="9630" y="9630"/>
                </a:lnTo>
                <a:lnTo>
                  <a:pt x="12150" y="9630"/>
                </a:lnTo>
                <a:lnTo>
                  <a:pt x="12150" y="7110"/>
                </a:lnTo>
                <a:close/>
                <a:moveTo>
                  <a:pt x="17010" y="7110"/>
                </a:moveTo>
                <a:lnTo>
                  <a:pt x="14445" y="7110"/>
                </a:lnTo>
                <a:lnTo>
                  <a:pt x="14445" y="9630"/>
                </a:lnTo>
                <a:lnTo>
                  <a:pt x="17010" y="9630"/>
                </a:lnTo>
                <a:lnTo>
                  <a:pt x="17010" y="7110"/>
                </a:lnTo>
                <a:close/>
                <a:moveTo>
                  <a:pt x="20430" y="14940"/>
                </a:moveTo>
                <a:cubicBezTo>
                  <a:pt x="19080" y="14940"/>
                  <a:pt x="17685" y="14715"/>
                  <a:pt x="16065" y="14265"/>
                </a:cubicBezTo>
                <a:cubicBezTo>
                  <a:pt x="15840" y="13995"/>
                  <a:pt x="15390" y="14265"/>
                  <a:pt x="14940" y="14490"/>
                </a:cubicBezTo>
                <a:lnTo>
                  <a:pt x="12375" y="17235"/>
                </a:lnTo>
                <a:cubicBezTo>
                  <a:pt x="8955" y="15390"/>
                  <a:pt x="6210" y="12645"/>
                  <a:pt x="4365" y="9180"/>
                </a:cubicBezTo>
                <a:lnTo>
                  <a:pt x="7110" y="6660"/>
                </a:lnTo>
                <a:cubicBezTo>
                  <a:pt x="7335" y="6210"/>
                  <a:pt x="7560" y="5715"/>
                  <a:pt x="7335" y="5265"/>
                </a:cubicBezTo>
                <a:cubicBezTo>
                  <a:pt x="6885" y="4140"/>
                  <a:pt x="6660" y="2520"/>
                  <a:pt x="6660" y="1125"/>
                </a:cubicBezTo>
                <a:cubicBezTo>
                  <a:pt x="6660" y="450"/>
                  <a:pt x="6210" y="0"/>
                  <a:pt x="5490" y="0"/>
                </a:cubicBezTo>
                <a:lnTo>
                  <a:pt x="1350" y="0"/>
                </a:lnTo>
                <a:cubicBezTo>
                  <a:pt x="450" y="0"/>
                  <a:pt x="0" y="450"/>
                  <a:pt x="0" y="1125"/>
                </a:cubicBezTo>
                <a:cubicBezTo>
                  <a:pt x="0" y="12420"/>
                  <a:pt x="9180" y="21600"/>
                  <a:pt x="20430" y="21600"/>
                </a:cubicBezTo>
                <a:cubicBezTo>
                  <a:pt x="21150" y="21600"/>
                  <a:pt x="21600" y="21150"/>
                  <a:pt x="21600" y="20475"/>
                </a:cubicBezTo>
                <a:lnTo>
                  <a:pt x="21600" y="16065"/>
                </a:lnTo>
                <a:cubicBezTo>
                  <a:pt x="21600" y="15390"/>
                  <a:pt x="21150" y="14940"/>
                  <a:pt x="20430" y="14940"/>
                </a:cubicBezTo>
                <a:close/>
                <a:moveTo>
                  <a:pt x="19305" y="7110"/>
                </a:moveTo>
                <a:lnTo>
                  <a:pt x="19305" y="9630"/>
                </a:lnTo>
                <a:lnTo>
                  <a:pt x="21600" y="9630"/>
                </a:lnTo>
                <a:lnTo>
                  <a:pt x="21600" y="7110"/>
                </a:lnTo>
                <a:lnTo>
                  <a:pt x="19305" y="7110"/>
                </a:lnTo>
                <a:close/>
              </a:path>
            </a:pathLst>
          </a:custGeom>
          <a:solidFill>
            <a:srgbClr val="F4F5F7"/>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sp>
        <p:nvSpPr>
          <p:cNvPr id="304" name="Shape 304"/>
          <p:cNvSpPr/>
          <p:nvPr/>
        </p:nvSpPr>
        <p:spPr>
          <a:xfrm>
            <a:off x="9175273" y="4544733"/>
            <a:ext cx="763533" cy="757262"/>
          </a:xfrm>
          <a:custGeom>
            <a:avLst/>
            <a:gdLst/>
            <a:ahLst/>
            <a:cxnLst>
              <a:cxn ang="0">
                <a:pos x="wd2" y="hd2"/>
              </a:cxn>
              <a:cxn ang="5400000">
                <a:pos x="wd2" y="hd2"/>
              </a:cxn>
              <a:cxn ang="10800000">
                <a:pos x="wd2" y="hd2"/>
              </a:cxn>
              <a:cxn ang="16200000">
                <a:pos x="wd2" y="hd2"/>
              </a:cxn>
            </a:cxnLst>
            <a:rect l="0" t="0" r="r" b="b"/>
            <a:pathLst>
              <a:path w="21600" h="21600" extrusionOk="0">
                <a:moveTo>
                  <a:pt x="6597" y="17256"/>
                </a:moveTo>
                <a:cubicBezTo>
                  <a:pt x="5350" y="17256"/>
                  <a:pt x="4304" y="18271"/>
                  <a:pt x="4304" y="19529"/>
                </a:cubicBezTo>
                <a:cubicBezTo>
                  <a:pt x="4304" y="20747"/>
                  <a:pt x="5470" y="21600"/>
                  <a:pt x="6597" y="21600"/>
                </a:cubicBezTo>
                <a:cubicBezTo>
                  <a:pt x="7723" y="21600"/>
                  <a:pt x="8648" y="20747"/>
                  <a:pt x="8648" y="19529"/>
                </a:cubicBezTo>
                <a:cubicBezTo>
                  <a:pt x="8648" y="18271"/>
                  <a:pt x="7602" y="17256"/>
                  <a:pt x="6597" y="17256"/>
                </a:cubicBezTo>
                <a:close/>
                <a:moveTo>
                  <a:pt x="0" y="0"/>
                </a:moveTo>
                <a:lnTo>
                  <a:pt x="0" y="2071"/>
                </a:lnTo>
                <a:lnTo>
                  <a:pt x="2253" y="2071"/>
                </a:lnTo>
                <a:lnTo>
                  <a:pt x="6154" y="10394"/>
                </a:lnTo>
                <a:lnTo>
                  <a:pt x="4545" y="13074"/>
                </a:lnTo>
                <a:cubicBezTo>
                  <a:pt x="4545" y="13277"/>
                  <a:pt x="4304" y="13723"/>
                  <a:pt x="4304" y="14129"/>
                </a:cubicBezTo>
                <a:cubicBezTo>
                  <a:pt x="4304" y="15388"/>
                  <a:pt x="5350" y="16200"/>
                  <a:pt x="6597" y="16200"/>
                </a:cubicBezTo>
                <a:lnTo>
                  <a:pt x="19347" y="16200"/>
                </a:lnTo>
                <a:lnTo>
                  <a:pt x="19347" y="14129"/>
                </a:lnTo>
                <a:lnTo>
                  <a:pt x="6999" y="14129"/>
                </a:lnTo>
                <a:cubicBezTo>
                  <a:pt x="6798" y="14129"/>
                  <a:pt x="6798" y="13926"/>
                  <a:pt x="6798" y="13926"/>
                </a:cubicBezTo>
                <a:lnTo>
                  <a:pt x="6798" y="13723"/>
                </a:lnTo>
                <a:lnTo>
                  <a:pt x="7602" y="11856"/>
                </a:lnTo>
                <a:lnTo>
                  <a:pt x="15647" y="11856"/>
                </a:lnTo>
                <a:cubicBezTo>
                  <a:pt x="16451" y="11856"/>
                  <a:pt x="17055" y="11409"/>
                  <a:pt x="17497" y="10800"/>
                </a:cubicBezTo>
                <a:lnTo>
                  <a:pt x="21399" y="3735"/>
                </a:lnTo>
                <a:cubicBezTo>
                  <a:pt x="21600" y="3532"/>
                  <a:pt x="21600" y="3532"/>
                  <a:pt x="21600" y="3329"/>
                </a:cubicBezTo>
                <a:cubicBezTo>
                  <a:pt x="21600" y="2517"/>
                  <a:pt x="21198" y="2071"/>
                  <a:pt x="20554" y="2071"/>
                </a:cubicBezTo>
                <a:lnTo>
                  <a:pt x="4545" y="2071"/>
                </a:lnTo>
                <a:lnTo>
                  <a:pt x="3701" y="0"/>
                </a:lnTo>
                <a:lnTo>
                  <a:pt x="0" y="0"/>
                </a:lnTo>
                <a:close/>
                <a:moveTo>
                  <a:pt x="17256" y="17256"/>
                </a:moveTo>
                <a:cubicBezTo>
                  <a:pt x="16049" y="17256"/>
                  <a:pt x="15003" y="18271"/>
                  <a:pt x="15003" y="19529"/>
                </a:cubicBezTo>
                <a:cubicBezTo>
                  <a:pt x="15003" y="20747"/>
                  <a:pt x="16049" y="21600"/>
                  <a:pt x="17256" y="21600"/>
                </a:cubicBezTo>
                <a:cubicBezTo>
                  <a:pt x="18503" y="21600"/>
                  <a:pt x="19347" y="20747"/>
                  <a:pt x="19347" y="19529"/>
                </a:cubicBezTo>
                <a:cubicBezTo>
                  <a:pt x="19347" y="18271"/>
                  <a:pt x="18503" y="17256"/>
                  <a:pt x="17256" y="17256"/>
                </a:cubicBezTo>
                <a:close/>
              </a:path>
            </a:pathLst>
          </a:custGeom>
          <a:solidFill>
            <a:srgbClr val="F4F5F7"/>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sp>
        <p:nvSpPr>
          <p:cNvPr id="305" name="Shape 305"/>
          <p:cNvSpPr/>
          <p:nvPr/>
        </p:nvSpPr>
        <p:spPr>
          <a:xfrm>
            <a:off x="14647195" y="4440454"/>
            <a:ext cx="837547" cy="76917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3950" y="21600"/>
                </a:lnTo>
                <a:lnTo>
                  <a:pt x="3950" y="8656"/>
                </a:lnTo>
                <a:lnTo>
                  <a:pt x="0" y="8656"/>
                </a:lnTo>
                <a:lnTo>
                  <a:pt x="0" y="21600"/>
                </a:lnTo>
                <a:close/>
                <a:moveTo>
                  <a:pt x="21600" y="9649"/>
                </a:moveTo>
                <a:cubicBezTo>
                  <a:pt x="21600" y="8418"/>
                  <a:pt x="20658" y="7624"/>
                  <a:pt x="19534" y="7624"/>
                </a:cubicBezTo>
                <a:lnTo>
                  <a:pt x="13337" y="7624"/>
                </a:lnTo>
                <a:lnTo>
                  <a:pt x="14460" y="2462"/>
                </a:lnTo>
                <a:lnTo>
                  <a:pt x="14460" y="2263"/>
                </a:lnTo>
                <a:cubicBezTo>
                  <a:pt x="14460" y="1826"/>
                  <a:pt x="14279" y="1429"/>
                  <a:pt x="14098" y="1032"/>
                </a:cubicBezTo>
                <a:lnTo>
                  <a:pt x="12974" y="0"/>
                </a:lnTo>
                <a:lnTo>
                  <a:pt x="6379" y="6988"/>
                </a:lnTo>
                <a:cubicBezTo>
                  <a:pt x="6016" y="7385"/>
                  <a:pt x="5835" y="8021"/>
                  <a:pt x="5835" y="8656"/>
                </a:cubicBezTo>
                <a:lnTo>
                  <a:pt x="5835" y="19337"/>
                </a:lnTo>
                <a:cubicBezTo>
                  <a:pt x="5835" y="20568"/>
                  <a:pt x="6777" y="21600"/>
                  <a:pt x="7901" y="21600"/>
                </a:cubicBezTo>
                <a:lnTo>
                  <a:pt x="16707" y="21600"/>
                </a:lnTo>
                <a:cubicBezTo>
                  <a:pt x="17468" y="21600"/>
                  <a:pt x="18230" y="21004"/>
                  <a:pt x="18411" y="20171"/>
                </a:cubicBezTo>
                <a:lnTo>
                  <a:pt x="21419" y="12547"/>
                </a:lnTo>
                <a:cubicBezTo>
                  <a:pt x="21419" y="12349"/>
                  <a:pt x="21419" y="12150"/>
                  <a:pt x="21419" y="11713"/>
                </a:cubicBezTo>
                <a:lnTo>
                  <a:pt x="21419" y="9649"/>
                </a:lnTo>
                <a:lnTo>
                  <a:pt x="21600" y="9649"/>
                </a:lnTo>
                <a:close/>
              </a:path>
            </a:pathLst>
          </a:custGeom>
          <a:solidFill>
            <a:srgbClr val="F4F5F7"/>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spTree>
    <p:extLst>
      <p:ext uri="{BB962C8B-B14F-4D97-AF65-F5344CB8AC3E}">
        <p14:creationId xmlns:p14="http://schemas.microsoft.com/office/powerpoint/2010/main" val="768750687"/>
      </p:ext>
    </p:extLst>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39</a:t>
            </a:fld>
            <a:endParaRPr/>
          </a:p>
        </p:txBody>
      </p:sp>
      <p:sp>
        <p:nvSpPr>
          <p:cNvPr id="308" name="Shape 308"/>
          <p:cNvSpPr/>
          <p:nvPr/>
        </p:nvSpPr>
        <p:spPr>
          <a:xfrm rot="5400000">
            <a:off x="-5571552" y="2692629"/>
            <a:ext cx="24444781" cy="7049498"/>
          </a:xfrm>
          <a:prstGeom prst="rect">
            <a:avLst/>
          </a:prstGeom>
          <a:solidFill>
            <a:srgbClr val="404049"/>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309" name="Shape 309"/>
          <p:cNvSpPr/>
          <p:nvPr/>
        </p:nvSpPr>
        <p:spPr>
          <a:xfrm>
            <a:off x="10175588" y="3127415"/>
            <a:ext cx="4032824" cy="7365184"/>
          </a:xfrm>
          <a:prstGeom prst="rect">
            <a:avLst/>
          </a:prstGeom>
          <a:solidFill>
            <a:srgbClr val="A6AAA9"/>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pic>
        <p:nvPicPr>
          <p:cNvPr id="310" name="Phone_gold.png"/>
          <p:cNvPicPr>
            <a:picLocks noChangeAspect="1"/>
          </p:cNvPicPr>
          <p:nvPr/>
        </p:nvPicPr>
        <p:blipFill>
          <a:blip r:embed="rId2">
            <a:extLst/>
          </a:blip>
          <a:stretch>
            <a:fillRect/>
          </a:stretch>
        </p:blipFill>
        <p:spPr>
          <a:xfrm>
            <a:off x="9596918" y="1852875"/>
            <a:ext cx="5190164" cy="9786314"/>
          </a:xfrm>
          <a:prstGeom prst="rect">
            <a:avLst/>
          </a:prstGeom>
          <a:ln w="3175">
            <a:miter lim="400000"/>
          </a:ln>
        </p:spPr>
      </p:pic>
      <p:sp>
        <p:nvSpPr>
          <p:cNvPr id="311" name="Shape 311"/>
          <p:cNvSpPr/>
          <p:nvPr/>
        </p:nvSpPr>
        <p:spPr>
          <a:xfrm>
            <a:off x="3032883" y="4898318"/>
            <a:ext cx="5794649" cy="1683927"/>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lnSpcReduction="10000"/>
          </a:bodyPr>
          <a:lstStyle/>
          <a:p>
            <a:r>
              <a:t>Lorem Ipsum is simply dummy text of the printing and typesetting industry. Lorem Ipsum has been the industry's standard dummy text ever since the 1500s, when an</a:t>
            </a:r>
          </a:p>
        </p:txBody>
      </p:sp>
      <p:sp>
        <p:nvSpPr>
          <p:cNvPr id="312" name="Shape 312"/>
          <p:cNvSpPr/>
          <p:nvPr/>
        </p:nvSpPr>
        <p:spPr>
          <a:xfrm>
            <a:off x="1890969" y="4145755"/>
            <a:ext cx="828087"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313" name="Shape 313"/>
          <p:cNvSpPr/>
          <p:nvPr/>
        </p:nvSpPr>
        <p:spPr>
          <a:xfrm>
            <a:off x="3032883" y="4268203"/>
            <a:ext cx="839852" cy="546101"/>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t>YES</a:t>
            </a:r>
          </a:p>
        </p:txBody>
      </p:sp>
      <p:sp>
        <p:nvSpPr>
          <p:cNvPr id="314" name="Shape 314"/>
          <p:cNvSpPr/>
          <p:nvPr/>
        </p:nvSpPr>
        <p:spPr>
          <a:xfrm>
            <a:off x="3032883" y="7816277"/>
            <a:ext cx="5794649" cy="1683927"/>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lnSpcReduction="10000"/>
          </a:bodyPr>
          <a:lstStyle/>
          <a:p>
            <a:r>
              <a:t>Lorem Ipsum is simply dummy text of the printing and typesetting industry. Lorem Ipsum has been the industry's standard dummy text ever since the 1500s, when an</a:t>
            </a:r>
          </a:p>
        </p:txBody>
      </p:sp>
      <p:sp>
        <p:nvSpPr>
          <p:cNvPr id="315" name="Shape 315"/>
          <p:cNvSpPr/>
          <p:nvPr/>
        </p:nvSpPr>
        <p:spPr>
          <a:xfrm>
            <a:off x="1890969" y="7063714"/>
            <a:ext cx="828087"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316" name="Shape 316"/>
          <p:cNvSpPr/>
          <p:nvPr/>
        </p:nvSpPr>
        <p:spPr>
          <a:xfrm>
            <a:off x="3032883" y="7186162"/>
            <a:ext cx="839852" cy="546101"/>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t>YES</a:t>
            </a:r>
          </a:p>
        </p:txBody>
      </p:sp>
      <p:sp>
        <p:nvSpPr>
          <p:cNvPr id="317" name="Shape 317"/>
          <p:cNvSpPr/>
          <p:nvPr/>
        </p:nvSpPr>
        <p:spPr>
          <a:xfrm>
            <a:off x="2117344" y="4398740"/>
            <a:ext cx="375337" cy="285027"/>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sp>
        <p:nvSpPr>
          <p:cNvPr id="318" name="Shape 318"/>
          <p:cNvSpPr/>
          <p:nvPr/>
        </p:nvSpPr>
        <p:spPr>
          <a:xfrm>
            <a:off x="2117344" y="7316699"/>
            <a:ext cx="375337" cy="285028"/>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sp>
        <p:nvSpPr>
          <p:cNvPr id="319" name="Shape 319"/>
          <p:cNvSpPr/>
          <p:nvPr/>
        </p:nvSpPr>
        <p:spPr>
          <a:xfrm>
            <a:off x="16698382" y="4885345"/>
            <a:ext cx="5794649" cy="1683927"/>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lnSpcReduction="10000"/>
          </a:bodyPr>
          <a:lstStyle/>
          <a:p>
            <a:r>
              <a:t>Lorem Ipsum is simply dummy text of the printing and typesetting industry. Lorem Ipsum has been the industry's standard dummy text ever since the 1500s, when an</a:t>
            </a:r>
          </a:p>
        </p:txBody>
      </p:sp>
      <p:sp>
        <p:nvSpPr>
          <p:cNvPr id="320" name="Shape 320"/>
          <p:cNvSpPr/>
          <p:nvPr/>
        </p:nvSpPr>
        <p:spPr>
          <a:xfrm>
            <a:off x="15556469" y="4132782"/>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321" name="Shape 321"/>
          <p:cNvSpPr/>
          <p:nvPr/>
        </p:nvSpPr>
        <p:spPr>
          <a:xfrm>
            <a:off x="16698382" y="4255230"/>
            <a:ext cx="696215" cy="546101"/>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t>NO</a:t>
            </a:r>
          </a:p>
        </p:txBody>
      </p:sp>
      <p:sp>
        <p:nvSpPr>
          <p:cNvPr id="322" name="Shape 322"/>
          <p:cNvSpPr/>
          <p:nvPr/>
        </p:nvSpPr>
        <p:spPr>
          <a:xfrm>
            <a:off x="16698382" y="7803305"/>
            <a:ext cx="5794648" cy="1683927"/>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lnSpcReduction="10000"/>
          </a:bodyPr>
          <a:lstStyle/>
          <a:p>
            <a:r>
              <a:t>Lorem Ipsum is simply dummy text of the printing and typesetting industry. Lorem Ipsum has been the industry's standard dummy text ever since the 1500s, when an</a:t>
            </a:r>
          </a:p>
        </p:txBody>
      </p:sp>
      <p:sp>
        <p:nvSpPr>
          <p:cNvPr id="323" name="Shape 323"/>
          <p:cNvSpPr/>
          <p:nvPr/>
        </p:nvSpPr>
        <p:spPr>
          <a:xfrm>
            <a:off x="15556469" y="7050742"/>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324" name="Shape 324"/>
          <p:cNvSpPr/>
          <p:nvPr/>
        </p:nvSpPr>
        <p:spPr>
          <a:xfrm>
            <a:off x="16698382" y="7173190"/>
            <a:ext cx="696215" cy="546101"/>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t>NO</a:t>
            </a:r>
          </a:p>
        </p:txBody>
      </p:sp>
      <p:sp>
        <p:nvSpPr>
          <p:cNvPr id="325" name="Shape 325"/>
          <p:cNvSpPr/>
          <p:nvPr/>
        </p:nvSpPr>
        <p:spPr>
          <a:xfrm>
            <a:off x="15838954" y="4402840"/>
            <a:ext cx="288514" cy="288516"/>
          </a:xfrm>
          <a:custGeom>
            <a:avLst/>
            <a:gdLst/>
            <a:ahLst/>
            <a:cxnLst>
              <a:cxn ang="0">
                <a:pos x="wd2" y="hd2"/>
              </a:cxn>
              <a:cxn ang="5400000">
                <a:pos x="wd2" y="hd2"/>
              </a:cxn>
              <a:cxn ang="10800000">
                <a:pos x="wd2" y="hd2"/>
              </a:cxn>
              <a:cxn ang="16200000">
                <a:pos x="wd2" y="hd2"/>
              </a:cxn>
            </a:cxnLst>
            <a:rect l="0" t="0" r="r" b="b"/>
            <a:pathLst>
              <a:path w="21600" h="21600" extrusionOk="0">
                <a:moveTo>
                  <a:pt x="21600" y="2089"/>
                </a:moveTo>
                <a:lnTo>
                  <a:pt x="19554" y="0"/>
                </a:lnTo>
                <a:lnTo>
                  <a:pt x="10943" y="8593"/>
                </a:lnTo>
                <a:lnTo>
                  <a:pt x="2046" y="0"/>
                </a:lnTo>
                <a:lnTo>
                  <a:pt x="0" y="2089"/>
                </a:lnTo>
                <a:lnTo>
                  <a:pt x="8564" y="10634"/>
                </a:lnTo>
                <a:lnTo>
                  <a:pt x="0" y="19511"/>
                </a:lnTo>
                <a:lnTo>
                  <a:pt x="2046" y="21600"/>
                </a:lnTo>
                <a:lnTo>
                  <a:pt x="10943" y="13007"/>
                </a:lnTo>
                <a:lnTo>
                  <a:pt x="19554" y="21600"/>
                </a:lnTo>
                <a:lnTo>
                  <a:pt x="21600" y="19511"/>
                </a:lnTo>
                <a:lnTo>
                  <a:pt x="13036" y="10634"/>
                </a:lnTo>
                <a:lnTo>
                  <a:pt x="21600" y="2089"/>
                </a:ln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sp>
        <p:nvSpPr>
          <p:cNvPr id="326" name="Shape 326"/>
          <p:cNvSpPr/>
          <p:nvPr/>
        </p:nvSpPr>
        <p:spPr>
          <a:xfrm>
            <a:off x="15838954" y="7314682"/>
            <a:ext cx="288514" cy="288517"/>
          </a:xfrm>
          <a:custGeom>
            <a:avLst/>
            <a:gdLst/>
            <a:ahLst/>
            <a:cxnLst>
              <a:cxn ang="0">
                <a:pos x="wd2" y="hd2"/>
              </a:cxn>
              <a:cxn ang="5400000">
                <a:pos x="wd2" y="hd2"/>
              </a:cxn>
              <a:cxn ang="10800000">
                <a:pos x="wd2" y="hd2"/>
              </a:cxn>
              <a:cxn ang="16200000">
                <a:pos x="wd2" y="hd2"/>
              </a:cxn>
            </a:cxnLst>
            <a:rect l="0" t="0" r="r" b="b"/>
            <a:pathLst>
              <a:path w="21600" h="21600" extrusionOk="0">
                <a:moveTo>
                  <a:pt x="21600" y="2089"/>
                </a:moveTo>
                <a:lnTo>
                  <a:pt x="19554" y="0"/>
                </a:lnTo>
                <a:lnTo>
                  <a:pt x="10943" y="8593"/>
                </a:lnTo>
                <a:lnTo>
                  <a:pt x="2046" y="0"/>
                </a:lnTo>
                <a:lnTo>
                  <a:pt x="0" y="2089"/>
                </a:lnTo>
                <a:lnTo>
                  <a:pt x="8564" y="10634"/>
                </a:lnTo>
                <a:lnTo>
                  <a:pt x="0" y="19511"/>
                </a:lnTo>
                <a:lnTo>
                  <a:pt x="2046" y="21600"/>
                </a:lnTo>
                <a:lnTo>
                  <a:pt x="10943" y="13007"/>
                </a:lnTo>
                <a:lnTo>
                  <a:pt x="19554" y="21600"/>
                </a:lnTo>
                <a:lnTo>
                  <a:pt x="21600" y="19511"/>
                </a:lnTo>
                <a:lnTo>
                  <a:pt x="13036" y="10634"/>
                </a:lnTo>
                <a:lnTo>
                  <a:pt x="21600" y="2089"/>
                </a:ln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그룹 23"/>
          <p:cNvGrpSpPr/>
          <p:nvPr/>
        </p:nvGrpSpPr>
        <p:grpSpPr>
          <a:xfrm>
            <a:off x="4258310" y="8072120"/>
            <a:ext cx="4213225" cy="792480"/>
            <a:chOff x="4258310" y="8072120"/>
            <a:chExt cx="4213225" cy="792480"/>
          </a:xfrm>
        </p:grpSpPr>
        <p:sp>
          <p:nvSpPr>
            <p:cNvPr id="25" name="텍스트 상자 24"/>
            <p:cNvSpPr txBox="1">
              <a:spLocks/>
            </p:cNvSpPr>
            <p:nvPr/>
          </p:nvSpPr>
          <p:spPr>
            <a:xfrm>
              <a:off x="4258310" y="8072120"/>
              <a:ext cx="4213225" cy="431165"/>
            </a:xfrm>
            <a:prstGeom prst="rect">
              <a:avLst/>
            </a:prstGeom>
            <a:noFill/>
          </p:spPr>
          <p:txBody>
            <a:bodyPr vert="horz" wrap="square" lIns="91440" tIns="0" rIns="91440" bIns="0" anchor="t">
              <a:spAutoFit/>
            </a:bodyPr>
            <a:lstStyle/>
            <a:p>
              <a:pPr marL="0" indent="0" algn="l" defTabSz="914400" eaLnBrk="0" fontAlgn="auto">
                <a:lnSpc>
                  <a:spcPct val="100000"/>
                </a:lnSpc>
                <a:spcBef>
                  <a:spcPts val="0"/>
                </a:spcBef>
                <a:spcAft>
                  <a:spcPts val="0"/>
                </a:spcAft>
                <a:buFontTx/>
                <a:buNone/>
              </a:pPr>
              <a:r>
                <a:rPr lang="en-US" altLang="ko-KR" sz="2800" b="1" cap="none" dirty="0" smtClean="0">
                  <a:solidFill>
                    <a:srgbClr val="31302B"/>
                  </a:solidFill>
                  <a:latin typeface="맑은 고딕" charset="0"/>
                  <a:ea typeface="맑은 고딕" charset="0"/>
                </a:rPr>
                <a:t>누구나 쉽게 접근</a:t>
              </a:r>
              <a:endParaRPr lang="ko-KR" altLang="en-US" sz="2800" b="1" cap="none" dirty="0" smtClean="0">
                <a:solidFill>
                  <a:srgbClr val="31302B"/>
                </a:solidFill>
                <a:latin typeface="맑은 고딕" charset="0"/>
                <a:ea typeface="맑은 고딕" charset="0"/>
              </a:endParaRPr>
            </a:p>
          </p:txBody>
        </p:sp>
        <p:sp>
          <p:nvSpPr>
            <p:cNvPr id="26" name="텍스트 상자 25"/>
            <p:cNvSpPr txBox="1">
              <a:spLocks/>
            </p:cNvSpPr>
            <p:nvPr/>
          </p:nvSpPr>
          <p:spPr>
            <a:xfrm>
              <a:off x="4258310" y="8556625"/>
              <a:ext cx="4213225" cy="307975"/>
            </a:xfrm>
            <a:prstGeom prst="rect">
              <a:avLst/>
            </a:prstGeom>
            <a:noFill/>
          </p:spPr>
          <p:txBody>
            <a:bodyPr vert="horz" wrap="square" lIns="91440" tIns="0" rIns="91440" bIns="0" anchor="t">
              <a:spAutoFit/>
            </a:bodyPr>
            <a:lstStyle/>
            <a:p>
              <a:pPr marL="0" indent="0" algn="l" defTabSz="914400" eaLnBrk="0" fontAlgn="auto">
                <a:lnSpc>
                  <a:spcPct val="100000"/>
                </a:lnSpc>
                <a:spcBef>
                  <a:spcPts val="0"/>
                </a:spcBef>
                <a:spcAft>
                  <a:spcPts val="0"/>
                </a:spcAft>
                <a:buFontTx/>
                <a:buNone/>
              </a:pPr>
              <a:r>
                <a:rPr lang="en-US" altLang="ko-KR" sz="2000" b="1" cap="none" dirty="0" smtClean="0">
                  <a:solidFill>
                    <a:srgbClr val="9B9B92"/>
                  </a:solidFill>
                  <a:latin typeface="맑은 고딕" charset="0"/>
                  <a:ea typeface="맑은 고딕" charset="0"/>
                </a:rPr>
                <a:t>온라인-웹에서 접근</a:t>
              </a:r>
              <a:endParaRPr lang="ko-KR" altLang="en-US" sz="2000" b="1" cap="none" dirty="0" smtClean="0">
                <a:solidFill>
                  <a:srgbClr val="9B9B92"/>
                </a:solidFill>
                <a:latin typeface="맑은 고딕" charset="0"/>
                <a:ea typeface="맑은 고딕" charset="0"/>
              </a:endParaRPr>
            </a:p>
          </p:txBody>
        </p:sp>
      </p:grpSp>
      <p:sp>
        <p:nvSpPr>
          <p:cNvPr id="27" name="도형 26"/>
          <p:cNvSpPr>
            <a:spLocks/>
          </p:cNvSpPr>
          <p:nvPr/>
        </p:nvSpPr>
        <p:spPr>
          <a:xfrm>
            <a:off x="3322320" y="8072120"/>
            <a:ext cx="792480" cy="792480"/>
          </a:xfrm>
          <a:prstGeom prst="rect">
            <a:avLst/>
          </a:prstGeom>
          <a:solidFill>
            <a:schemeClr val="tx2"/>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eaLnBrk="0" fontAlgn="auto">
              <a:lnSpc>
                <a:spcPct val="100000"/>
              </a:lnSpc>
              <a:spcBef>
                <a:spcPts val="0"/>
              </a:spcBef>
              <a:spcAft>
                <a:spcPts val="0"/>
              </a:spcAft>
              <a:buFontTx/>
              <a:buNone/>
            </a:pPr>
            <a:r>
              <a:rPr lang="en-US" altLang="ko-KR" sz="4000" b="0" cap="none" dirty="0" smtClean="0">
                <a:solidFill>
                  <a:srgbClr val="FFFFFF"/>
                </a:solidFill>
                <a:latin typeface="맑은 고딕" charset="0"/>
                <a:ea typeface="맑은 고딕" charset="0"/>
              </a:rPr>
              <a:t>01</a:t>
            </a:r>
            <a:endParaRPr lang="ko-KR" altLang="en-US" sz="4000" b="0" cap="none" dirty="0" smtClean="0">
              <a:solidFill>
                <a:srgbClr val="FFFFFF"/>
              </a:solidFill>
              <a:latin typeface="맑은 고딕" charset="0"/>
              <a:ea typeface="맑은 고딕" charset="0"/>
            </a:endParaRPr>
          </a:p>
        </p:txBody>
      </p:sp>
      <p:grpSp>
        <p:nvGrpSpPr>
          <p:cNvPr id="31" name="그룹 30"/>
          <p:cNvGrpSpPr/>
          <p:nvPr/>
        </p:nvGrpSpPr>
        <p:grpSpPr>
          <a:xfrm>
            <a:off x="4258310" y="9297670"/>
            <a:ext cx="4213225" cy="861695"/>
            <a:chOff x="4258310" y="9297670"/>
            <a:chExt cx="4213225" cy="861695"/>
          </a:xfrm>
        </p:grpSpPr>
        <p:sp>
          <p:nvSpPr>
            <p:cNvPr id="32" name="텍스트 상자 31"/>
            <p:cNvSpPr txBox="1">
              <a:spLocks/>
            </p:cNvSpPr>
            <p:nvPr/>
          </p:nvSpPr>
          <p:spPr>
            <a:xfrm>
              <a:off x="4258310" y="9297670"/>
              <a:ext cx="4213225" cy="431165"/>
            </a:xfrm>
            <a:prstGeom prst="rect">
              <a:avLst/>
            </a:prstGeom>
            <a:noFill/>
          </p:spPr>
          <p:txBody>
            <a:bodyPr vert="horz" wrap="square" lIns="91440" tIns="0" rIns="91440" bIns="0" anchor="t">
              <a:spAutoFit/>
            </a:bodyPr>
            <a:lstStyle/>
            <a:p>
              <a:pPr marL="0" indent="0" algn="l" defTabSz="914400" eaLnBrk="0" fontAlgn="auto">
                <a:lnSpc>
                  <a:spcPct val="100000"/>
                </a:lnSpc>
                <a:spcBef>
                  <a:spcPts val="0"/>
                </a:spcBef>
                <a:spcAft>
                  <a:spcPts val="0"/>
                </a:spcAft>
                <a:buFontTx/>
                <a:buNone/>
              </a:pPr>
              <a:r>
                <a:rPr lang="en-US" altLang="ko-KR" sz="2800" b="1" cap="none" dirty="0" smtClean="0">
                  <a:solidFill>
                    <a:srgbClr val="0D96C5"/>
                  </a:solidFill>
                  <a:latin typeface="맑은 고딕" charset="0"/>
                  <a:ea typeface="맑은 고딕" charset="0"/>
                </a:rPr>
                <a:t>합리적인 도입 비용</a:t>
              </a:r>
              <a:endParaRPr lang="ko-KR" altLang="en-US" sz="2800" b="1" cap="none" dirty="0" smtClean="0">
                <a:solidFill>
                  <a:srgbClr val="0D96C5"/>
                </a:solidFill>
                <a:latin typeface="맑은 고딕" charset="0"/>
                <a:ea typeface="맑은 고딕" charset="0"/>
              </a:endParaRPr>
            </a:p>
          </p:txBody>
        </p:sp>
        <p:sp>
          <p:nvSpPr>
            <p:cNvPr id="33" name="텍스트 상자 32"/>
            <p:cNvSpPr txBox="1">
              <a:spLocks/>
            </p:cNvSpPr>
            <p:nvPr/>
          </p:nvSpPr>
          <p:spPr>
            <a:xfrm>
              <a:off x="4258310" y="9782175"/>
              <a:ext cx="4213225" cy="307975"/>
            </a:xfrm>
            <a:prstGeom prst="rect">
              <a:avLst/>
            </a:prstGeom>
            <a:noFill/>
          </p:spPr>
          <p:txBody>
            <a:bodyPr vert="horz" wrap="square" lIns="91440" tIns="0" rIns="91440" bIns="0" anchor="t">
              <a:spAutoFit/>
            </a:bodyPr>
            <a:lstStyle/>
            <a:p>
              <a:pPr marL="0" indent="0" algn="l" defTabSz="914400" eaLnBrk="0" fontAlgn="auto">
                <a:lnSpc>
                  <a:spcPct val="100000"/>
                </a:lnSpc>
                <a:spcBef>
                  <a:spcPts val="0"/>
                </a:spcBef>
                <a:spcAft>
                  <a:spcPts val="0"/>
                </a:spcAft>
                <a:buFontTx/>
                <a:buNone/>
              </a:pPr>
              <a:r>
                <a:rPr lang="en-US" altLang="ko-KR" sz="2000" b="1" cap="none" dirty="0" smtClean="0">
                  <a:solidFill>
                    <a:srgbClr val="56CCF4"/>
                  </a:solidFill>
                  <a:latin typeface="맑은 고딕" charset="0"/>
                  <a:ea typeface="맑은 고딕" charset="0"/>
                </a:rPr>
                <a:t>오픈 소스 사용</a:t>
              </a:r>
              <a:endParaRPr lang="ko-KR" altLang="en-US" sz="2000" b="1" cap="none" dirty="0" smtClean="0">
                <a:solidFill>
                  <a:srgbClr val="56CCF4"/>
                </a:solidFill>
                <a:latin typeface="맑은 고딕" charset="0"/>
                <a:ea typeface="맑은 고딕" charset="0"/>
              </a:endParaRPr>
            </a:p>
          </p:txBody>
        </p:sp>
      </p:grpSp>
      <p:sp>
        <p:nvSpPr>
          <p:cNvPr id="34" name="도형 33"/>
          <p:cNvSpPr>
            <a:spLocks/>
          </p:cNvSpPr>
          <p:nvPr/>
        </p:nvSpPr>
        <p:spPr>
          <a:xfrm>
            <a:off x="3322320" y="9297670"/>
            <a:ext cx="792480" cy="792480"/>
          </a:xfrm>
          <a:prstGeom prst="rect">
            <a:avLst/>
          </a:prstGeom>
          <a:solidFill>
            <a:schemeClr val="accent1"/>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eaLnBrk="0" fontAlgn="auto">
              <a:lnSpc>
                <a:spcPct val="100000"/>
              </a:lnSpc>
              <a:spcBef>
                <a:spcPts val="0"/>
              </a:spcBef>
              <a:spcAft>
                <a:spcPts val="0"/>
              </a:spcAft>
              <a:buFontTx/>
              <a:buNone/>
            </a:pPr>
            <a:r>
              <a:rPr lang="en-US" altLang="ko-KR" sz="4000" b="0" cap="none" dirty="0" smtClean="0">
                <a:solidFill>
                  <a:srgbClr val="FFFFFF"/>
                </a:solidFill>
                <a:latin typeface="맑은 고딕" charset="0"/>
                <a:ea typeface="맑은 고딕" charset="0"/>
              </a:rPr>
              <a:t>02</a:t>
            </a:r>
            <a:endParaRPr lang="ko-KR" altLang="en-US" sz="4000" b="0" cap="none" dirty="0" smtClean="0">
              <a:solidFill>
                <a:srgbClr val="FFFFFF"/>
              </a:solidFill>
              <a:latin typeface="맑은 고딕" charset="0"/>
              <a:ea typeface="맑은 고딕" charset="0"/>
            </a:endParaRPr>
          </a:p>
        </p:txBody>
      </p:sp>
      <p:grpSp>
        <p:nvGrpSpPr>
          <p:cNvPr id="36" name="그룹 35"/>
          <p:cNvGrpSpPr/>
          <p:nvPr/>
        </p:nvGrpSpPr>
        <p:grpSpPr>
          <a:xfrm>
            <a:off x="4258310" y="10523855"/>
            <a:ext cx="4213225" cy="792480"/>
            <a:chOff x="4258310" y="10523855"/>
            <a:chExt cx="4213225" cy="792480"/>
          </a:xfrm>
        </p:grpSpPr>
        <p:sp>
          <p:nvSpPr>
            <p:cNvPr id="37" name="텍스트 상자 36"/>
            <p:cNvSpPr txBox="1">
              <a:spLocks/>
            </p:cNvSpPr>
            <p:nvPr/>
          </p:nvSpPr>
          <p:spPr>
            <a:xfrm>
              <a:off x="4258310" y="10523855"/>
              <a:ext cx="4213225" cy="431165"/>
            </a:xfrm>
            <a:prstGeom prst="rect">
              <a:avLst/>
            </a:prstGeom>
            <a:noFill/>
          </p:spPr>
          <p:txBody>
            <a:bodyPr vert="horz" wrap="square" lIns="91440" tIns="0" rIns="91440" bIns="0" anchor="t">
              <a:spAutoFit/>
            </a:bodyPr>
            <a:lstStyle/>
            <a:p>
              <a:pPr marL="0" indent="0" algn="l" defTabSz="914400" eaLnBrk="0" fontAlgn="auto">
                <a:lnSpc>
                  <a:spcPct val="100000"/>
                </a:lnSpc>
                <a:spcBef>
                  <a:spcPts val="0"/>
                </a:spcBef>
                <a:spcAft>
                  <a:spcPts val="0"/>
                </a:spcAft>
                <a:buFontTx/>
                <a:buNone/>
              </a:pPr>
              <a:r>
                <a:rPr lang="en-US" altLang="ko-KR" sz="2800" b="1" cap="none" dirty="0" smtClean="0">
                  <a:solidFill>
                    <a:srgbClr val="00882B"/>
                  </a:solidFill>
                  <a:latin typeface="맑은 고딕" charset="0"/>
                  <a:ea typeface="맑은 고딕" charset="0"/>
                </a:rPr>
                <a:t>대용량 자료 분석</a:t>
              </a:r>
              <a:endParaRPr lang="ko-KR" altLang="en-US" sz="2800" b="1" cap="none" dirty="0" smtClean="0">
                <a:solidFill>
                  <a:srgbClr val="00882B"/>
                </a:solidFill>
                <a:latin typeface="맑은 고딕" charset="0"/>
                <a:ea typeface="맑은 고딕" charset="0"/>
              </a:endParaRPr>
            </a:p>
          </p:txBody>
        </p:sp>
        <p:sp>
          <p:nvSpPr>
            <p:cNvPr id="38" name="텍스트 상자 37"/>
            <p:cNvSpPr txBox="1">
              <a:spLocks/>
            </p:cNvSpPr>
            <p:nvPr/>
          </p:nvSpPr>
          <p:spPr>
            <a:xfrm>
              <a:off x="4258310" y="11007725"/>
              <a:ext cx="4213225" cy="307975"/>
            </a:xfrm>
            <a:prstGeom prst="rect">
              <a:avLst/>
            </a:prstGeom>
            <a:noFill/>
          </p:spPr>
          <p:txBody>
            <a:bodyPr vert="horz" wrap="square" lIns="91440" tIns="0" rIns="91440" bIns="0" anchor="t">
              <a:spAutoFit/>
            </a:bodyPr>
            <a:lstStyle/>
            <a:p>
              <a:pPr marL="0" indent="0" algn="l" defTabSz="914400" eaLnBrk="0" fontAlgn="auto">
                <a:lnSpc>
                  <a:spcPct val="100000"/>
                </a:lnSpc>
                <a:spcBef>
                  <a:spcPts val="0"/>
                </a:spcBef>
                <a:spcAft>
                  <a:spcPts val="0"/>
                </a:spcAft>
                <a:buFontTx/>
                <a:buNone/>
              </a:pPr>
              <a:r>
                <a:rPr lang="en-US" altLang="ko-KR" sz="2000" b="1" cap="none" dirty="0" smtClean="0">
                  <a:solidFill>
                    <a:srgbClr val="00882B"/>
                  </a:solidFill>
                  <a:latin typeface="맑은 고딕" charset="0"/>
                  <a:ea typeface="맑은 고딕" charset="0"/>
                </a:rPr>
                <a:t>분산 저장, 분산 처리</a:t>
              </a:r>
              <a:endParaRPr lang="ko-KR" altLang="en-US" sz="2000" b="1" cap="none" dirty="0" smtClean="0">
                <a:solidFill>
                  <a:srgbClr val="00882B"/>
                </a:solidFill>
                <a:latin typeface="맑은 고딕" charset="0"/>
                <a:ea typeface="맑은 고딕" charset="0"/>
              </a:endParaRPr>
            </a:p>
          </p:txBody>
        </p:sp>
      </p:grpSp>
      <p:sp>
        <p:nvSpPr>
          <p:cNvPr id="39" name="도형 38"/>
          <p:cNvSpPr>
            <a:spLocks/>
          </p:cNvSpPr>
          <p:nvPr/>
        </p:nvSpPr>
        <p:spPr>
          <a:xfrm>
            <a:off x="3322320" y="10523855"/>
            <a:ext cx="792480" cy="792480"/>
          </a:xfrm>
          <a:prstGeom prst="rect">
            <a:avLst/>
          </a:prstGeom>
          <a:solidFill>
            <a:schemeClr val="accent2"/>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eaLnBrk="0" fontAlgn="auto">
              <a:lnSpc>
                <a:spcPct val="100000"/>
              </a:lnSpc>
              <a:spcBef>
                <a:spcPts val="0"/>
              </a:spcBef>
              <a:spcAft>
                <a:spcPts val="0"/>
              </a:spcAft>
              <a:buFontTx/>
              <a:buNone/>
            </a:pPr>
            <a:r>
              <a:rPr lang="en-US" altLang="ko-KR" sz="4000" b="0" cap="none" dirty="0" smtClean="0">
                <a:solidFill>
                  <a:srgbClr val="FFFFFF"/>
                </a:solidFill>
                <a:latin typeface="맑은 고딕" charset="0"/>
                <a:ea typeface="맑은 고딕" charset="0"/>
              </a:rPr>
              <a:t>03</a:t>
            </a:r>
            <a:endParaRPr lang="ko-KR" altLang="en-US" sz="4000" b="0" cap="none" dirty="0" smtClean="0">
              <a:solidFill>
                <a:srgbClr val="FFFFFF"/>
              </a:solidFill>
              <a:latin typeface="맑은 고딕" charset="0"/>
              <a:ea typeface="맑은 고딕" charset="0"/>
            </a:endParaRPr>
          </a:p>
        </p:txBody>
      </p:sp>
      <p:grpSp>
        <p:nvGrpSpPr>
          <p:cNvPr id="66" name="그룹 65"/>
          <p:cNvGrpSpPr/>
          <p:nvPr/>
        </p:nvGrpSpPr>
        <p:grpSpPr>
          <a:xfrm>
            <a:off x="3717925" y="8898255"/>
            <a:ext cx="635" cy="1591945"/>
            <a:chOff x="3717925" y="8898255"/>
            <a:chExt cx="635" cy="1591945"/>
          </a:xfrm>
        </p:grpSpPr>
        <p:cxnSp>
          <p:nvCxnSpPr>
            <p:cNvPr id="67" name="도형 66"/>
            <p:cNvCxnSpPr/>
            <p:nvPr/>
          </p:nvCxnSpPr>
          <p:spPr>
            <a:xfrm>
              <a:off x="3717925" y="8898255"/>
              <a:ext cx="635" cy="366395"/>
            </a:xfrm>
            <a:prstGeom prst="line">
              <a:avLst/>
            </a:prstGeom>
            <a:ln w="9525" cap="flat" cmpd="sng">
              <a:solidFill>
                <a:schemeClr val="bg2">
                  <a:lumMod val="90000"/>
                  <a:alpha val="10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8" name="도형 67"/>
            <p:cNvCxnSpPr/>
            <p:nvPr/>
          </p:nvCxnSpPr>
          <p:spPr>
            <a:xfrm>
              <a:off x="3717925" y="10123805"/>
              <a:ext cx="635" cy="366395"/>
            </a:xfrm>
            <a:prstGeom prst="line">
              <a:avLst/>
            </a:prstGeom>
            <a:ln w="9525" cap="flat" cmpd="sng">
              <a:solidFill>
                <a:schemeClr val="bg2">
                  <a:lumMod val="90000"/>
                  <a:alpha val="100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72" name="텍스트 개체 틀 71"/>
          <p:cNvSpPr txBox="1">
            <a:spLocks noGrp="1"/>
          </p:cNvSpPr>
          <p:nvPr>
            <p:ph type="title" idx="1"/>
          </p:nvPr>
        </p:nvSpPr>
        <p:spPr>
          <a:xfrm>
            <a:off x="3276600" y="5913120"/>
            <a:ext cx="13316585" cy="1326515"/>
          </a:xfrm>
          <a:prstGeom prst="rect">
            <a:avLst/>
          </a:prstGeom>
        </p:spPr>
        <p:txBody>
          <a:bodyPr vert="horz" wrap="square" lIns="0" tIns="45720" rIns="91440" bIns="45720" anchor="ctr">
            <a:normAutofit/>
          </a:bodyPr>
          <a:lstStyle/>
          <a:p>
            <a:pPr marL="0" indent="0" algn="l" defTabSz="914400" fontAlgn="auto">
              <a:lnSpc>
                <a:spcPct val="90000"/>
              </a:lnSpc>
              <a:spcBef>
                <a:spcPts val="0"/>
              </a:spcBef>
              <a:spcAft>
                <a:spcPts val="0"/>
              </a:spcAft>
              <a:buFontTx/>
              <a:buNone/>
            </a:pPr>
            <a:r>
              <a:rPr lang="en-US" altLang="ko-KR" sz="4400" b="1" cap="none" dirty="0" smtClean="0">
                <a:solidFill>
                  <a:srgbClr val="EE672F"/>
                </a:solidFill>
                <a:latin typeface="맑은 고딕" charset="0"/>
                <a:ea typeface="맑은 고딕" charset="0"/>
              </a:rPr>
              <a:t>Silo </a:t>
            </a:r>
            <a:r>
              <a:rPr lang="en-US" altLang="ko-KR" sz="4400" b="0" cap="none" dirty="0" smtClean="0">
                <a:solidFill>
                  <a:schemeClr val="bg2">
                    <a:lumMod val="50000"/>
                    <a:lumOff val="0"/>
                  </a:schemeClr>
                </a:solidFill>
                <a:latin typeface="맑은 고딕" charset="0"/>
                <a:ea typeface="맑은 고딕" charset="0"/>
              </a:rPr>
              <a:t>형태의 업무 흐름을</a:t>
            </a:r>
            <a:r>
              <a:rPr lang="en-US" altLang="ko-KR" sz="4400" b="0" cap="none" dirty="0" smtClean="0">
                <a:solidFill>
                  <a:srgbClr val="EE672F"/>
                </a:solidFill>
                <a:latin typeface="맑은 고딕" charset="0"/>
                <a:ea typeface="맑은 고딕" charset="0"/>
              </a:rPr>
              <a:t> </a:t>
            </a:r>
            <a:r>
              <a:rPr lang="en-US" altLang="ko-KR" sz="4400" b="1" cap="none" dirty="0" smtClean="0">
                <a:solidFill>
                  <a:srgbClr val="EE672F"/>
                </a:solidFill>
                <a:latin typeface="맑은 고딕" charset="0"/>
                <a:ea typeface="맑은 고딕" charset="0"/>
              </a:rPr>
              <a:t>unity</a:t>
            </a:r>
            <a:r>
              <a:rPr lang="en-US" altLang="ko-KR" sz="4400" b="1" cap="none" dirty="0" smtClean="0">
                <a:solidFill>
                  <a:srgbClr val="31302B"/>
                </a:solidFill>
                <a:latin typeface="맑은 고딕" charset="0"/>
                <a:ea typeface="맑은 고딕" charset="0"/>
              </a:rPr>
              <a:t> </a:t>
            </a:r>
            <a:r>
              <a:rPr lang="en-US" altLang="ko-KR" sz="4400" b="0" cap="none" dirty="0" smtClean="0">
                <a:solidFill>
                  <a:srgbClr val="31302B"/>
                </a:solidFill>
                <a:latin typeface="맑은 고딕" charset="0"/>
                <a:ea typeface="맑은 고딕" charset="0"/>
              </a:rPr>
              <a:t>형태의 흐름으로 전환</a:t>
            </a:r>
            <a:endParaRPr lang="ko-KR" altLang="en-US" sz="4400" b="0" cap="none" dirty="0" smtClean="0">
              <a:solidFill>
                <a:srgbClr val="31302B"/>
              </a:solidFill>
              <a:latin typeface="맑은 고딕" charset="0"/>
              <a:ea typeface="맑은 고딕" charset="0"/>
            </a:endParaRPr>
          </a:p>
        </p:txBody>
      </p:sp>
      <p:sp>
        <p:nvSpPr>
          <p:cNvPr id="73" name="슬라이드 번호 개체 틀 72"/>
          <p:cNvSpPr txBox="1">
            <a:spLocks noGrp="1"/>
          </p:cNvSpPr>
          <p:nvPr>
            <p:ph type="sldNum" idx="3"/>
          </p:nvPr>
        </p:nvSpPr>
        <p:spPr>
          <a:xfrm>
            <a:off x="23036530" y="762635"/>
            <a:ext cx="608330" cy="384175"/>
          </a:xfrm>
          <a:prstGeom prst="rect">
            <a:avLst/>
          </a:prstGeom>
          <a:ln w="3175" cap="flat" cmpd="sng">
            <a:prstDash/>
            <a:miter lim="800000"/>
          </a:ln>
        </p:spPr>
        <p:txBody>
          <a:bodyPr vert="horz" wrap="square" lIns="38100" tIns="38100" rIns="38100" bIns="38100" anchor="t">
            <a:spAutoFit/>
          </a:bodyPr>
          <a:lstStyle/>
          <a:p>
            <a:pPr marL="0" indent="0" algn="l" defTabSz="825500" eaLnBrk="0" fontAlgn="auto" latinLnBrk="0" hangingPunct="0">
              <a:lnSpc>
                <a:spcPct val="100000"/>
              </a:lnSpc>
              <a:spcBef>
                <a:spcPts val="0"/>
              </a:spcBef>
              <a:spcAft>
                <a:spcPts val="0"/>
              </a:spcAft>
              <a:buFontTx/>
              <a:buNone/>
            </a:pPr>
            <a:fld id="{B9320F77-B9A0-41C5-862A-B4B631284C64}" type="slidenum">
              <a:rPr lang="en-US" altLang="ko-KR" sz="2000" b="0" cap="none" dirty="0" smtClean="0">
                <a:ln w="9525" cap="flat" cmpd="sng">
                  <a:noFill/>
                  <a:prstDash/>
                </a:ln>
                <a:solidFill>
                  <a:srgbClr val="393941"/>
                </a:solidFill>
                <a:latin typeface="맑은 고딕" charset="0"/>
                <a:ea typeface="맑은 고딕" charset="0"/>
              </a:rPr>
              <a:t>4</a:t>
            </a:fld>
            <a:endParaRPr lang="ko-KR" altLang="en-US" sz="2000" b="0" cap="none" dirty="0" smtClean="0">
              <a:ln w="9525" cap="flat" cmpd="sng">
                <a:noFill/>
                <a:prstDash/>
              </a:ln>
              <a:solidFill>
                <a:srgbClr val="393941"/>
              </a:solidFill>
              <a:latin typeface="맑은 고딕" charset="0"/>
              <a:ea typeface="맑은 고딕" charset="0"/>
            </a:endParaRPr>
          </a:p>
        </p:txBody>
      </p:sp>
      <p:sp>
        <p:nvSpPr>
          <p:cNvPr id="74" name="Shape 73"/>
          <p:cNvSpPr>
            <a:spLocks/>
          </p:cNvSpPr>
          <p:nvPr/>
        </p:nvSpPr>
        <p:spPr>
          <a:xfrm>
            <a:off x="2120265" y="2205355"/>
            <a:ext cx="3879850" cy="353695"/>
          </a:xfrm>
          <a:prstGeom prst="rect">
            <a:avLst/>
          </a:prstGeom>
          <a:ln w="3175" cap="flat" cmpd="sng">
            <a:prstDash/>
            <a:miter lim="800000"/>
          </a:ln>
        </p:spPr>
        <p:txBody>
          <a:bodyPr vert="horz" wrap="square" lIns="38100" tIns="38100" rIns="38100" bIns="38100" anchor="ctr">
            <a:spAutoFit/>
          </a:bodyPr>
          <a:lstStyle/>
          <a:p>
            <a:pPr marL="0" indent="0" algn="l" defTabSz="825500" eaLnBrk="0" fontAlgn="auto" latinLnBrk="0">
              <a:lnSpc>
                <a:spcPct val="100000"/>
              </a:lnSpc>
              <a:spcBef>
                <a:spcPts val="0"/>
              </a:spcBef>
              <a:spcAft>
                <a:spcPts val="0"/>
              </a:spcAft>
              <a:buFontTx/>
              <a:buNone/>
            </a:pPr>
            <a:r>
              <a:rPr lang="en-US" altLang="ko-KR" sz="1800" b="0" cap="all" spc="360" dirty="0" smtClean="0">
                <a:ln w="9525" cap="flat" cmpd="sng">
                  <a:noFill/>
                  <a:prstDash/>
                </a:ln>
                <a:solidFill>
                  <a:srgbClr val="151618"/>
                </a:solidFill>
                <a:latin typeface="맑은 고딕" charset="0"/>
                <a:ea typeface="맑은 고딕" charset="0"/>
              </a:rPr>
              <a:t>Business logic</a:t>
            </a:r>
            <a:endParaRPr lang="ko-KR" altLang="en-US" sz="1800" b="0" cap="all" dirty="0" smtClean="0">
              <a:ln w="9525" cap="flat" cmpd="sng">
                <a:noFill/>
                <a:prstDash/>
              </a:ln>
              <a:solidFill>
                <a:srgbClr val="151618"/>
              </a:solidFill>
              <a:latin typeface="맑은 고딕" charset="0"/>
              <a:ea typeface="맑은 고딕" charset="0"/>
            </a:endParaRPr>
          </a:p>
        </p:txBody>
      </p:sp>
      <p:sp>
        <p:nvSpPr>
          <p:cNvPr id="75" name="Shape 74"/>
          <p:cNvSpPr>
            <a:spLocks/>
          </p:cNvSpPr>
          <p:nvPr/>
        </p:nvSpPr>
        <p:spPr>
          <a:xfrm>
            <a:off x="2108835" y="2792095"/>
            <a:ext cx="9100185" cy="3169285"/>
          </a:xfrm>
          <a:prstGeom prst="rect">
            <a:avLst/>
          </a:prstGeom>
          <a:ln w="3175" cap="flat" cmpd="sng">
            <a:prstDash/>
            <a:miter lim="800000"/>
          </a:ln>
        </p:spPr>
        <p:txBody>
          <a:bodyPr vert="horz" wrap="square" lIns="38100" tIns="38100" rIns="38100" bIns="38100" anchor="t">
            <a:normAutofit/>
          </a:bodyPr>
          <a:lstStyle/>
          <a:p>
            <a:pPr marL="0" indent="0" algn="l" defTabSz="825500" eaLnBrk="0" fontAlgn="auto" latinLnBrk="0">
              <a:lnSpc>
                <a:spcPct val="80000"/>
              </a:lnSpc>
              <a:spcBef>
                <a:spcPts val="0"/>
              </a:spcBef>
              <a:spcAft>
                <a:spcPts val="0"/>
              </a:spcAft>
              <a:buFontTx/>
              <a:buNone/>
            </a:pPr>
            <a:r>
              <a:rPr lang="en-US" altLang="ko-KR" sz="10000" b="1" cap="none" dirty="0" smtClean="0">
                <a:ln w="9525" cap="flat" cmpd="sng">
                  <a:noFill/>
                  <a:prstDash/>
                </a:ln>
                <a:solidFill>
                  <a:srgbClr val="151618"/>
                </a:solidFill>
                <a:latin typeface="맑은 고딕" charset="0"/>
                <a:ea typeface="맑은 고딕" charset="0"/>
              </a:rPr>
              <a:t>비즈니스 로직</a:t>
            </a:r>
            <a:endParaRPr lang="ko-KR" altLang="en-US" sz="10000" b="1" cap="none" dirty="0" smtClean="0">
              <a:ln w="9525" cap="flat" cmpd="sng">
                <a:noFill/>
                <a:prstDash/>
              </a:ln>
              <a:solidFill>
                <a:srgbClr val="151618"/>
              </a:solidFill>
              <a:latin typeface="맑은 고딕" charset="0"/>
              <a:ea typeface="맑은 고딕" charset="0"/>
            </a:endParaRPr>
          </a:p>
        </p:txBody>
      </p:sp>
      <p:sp>
        <p:nvSpPr>
          <p:cNvPr id="76" name="Shape 75"/>
          <p:cNvSpPr>
            <a:spLocks/>
          </p:cNvSpPr>
          <p:nvPr/>
        </p:nvSpPr>
        <p:spPr>
          <a:xfrm>
            <a:off x="1202055" y="1584960"/>
            <a:ext cx="3879850" cy="353695"/>
          </a:xfrm>
          <a:prstGeom prst="rect">
            <a:avLst/>
          </a:prstGeom>
          <a:ln w="3175" cap="flat" cmpd="sng">
            <a:prstDash/>
            <a:miter lim="800000"/>
          </a:ln>
        </p:spPr>
        <p:txBody>
          <a:bodyPr vert="horz" wrap="square" lIns="38100" tIns="38100" rIns="38100" bIns="38100" anchor="ctr">
            <a:spAutoFit/>
          </a:bodyPr>
          <a:lstStyle/>
          <a:p>
            <a:pPr marL="0" indent="0" algn="l" defTabSz="825500" eaLnBrk="0" fontAlgn="auto" latinLnBrk="0">
              <a:lnSpc>
                <a:spcPct val="100000"/>
              </a:lnSpc>
              <a:spcBef>
                <a:spcPts val="0"/>
              </a:spcBef>
              <a:spcAft>
                <a:spcPts val="0"/>
              </a:spcAft>
              <a:buFontTx/>
              <a:buNone/>
            </a:pPr>
            <a:r>
              <a:rPr lang="en-US" altLang="ko-KR" sz="1800" b="0" cap="all" spc="360" dirty="0" smtClean="0">
                <a:ln w="9525" cap="flat" cmpd="sng">
                  <a:noFill/>
                  <a:prstDash/>
                </a:ln>
                <a:solidFill>
                  <a:srgbClr val="34383B"/>
                </a:solidFill>
                <a:latin typeface="맑은 고딕" charset="0"/>
                <a:ea typeface="맑은 고딕" charset="0"/>
              </a:rPr>
              <a:t>1. 비즈니스 로직</a:t>
            </a:r>
            <a:endParaRPr lang="ko-KR" altLang="en-US" sz="1800" b="0" cap="all" dirty="0" smtClean="0">
              <a:ln w="9525" cap="flat" cmpd="sng">
                <a:noFill/>
                <a:prstDash/>
              </a:ln>
              <a:solidFill>
                <a:srgbClr val="34383B"/>
              </a:solidFill>
              <a:latin typeface="맑은 고딕" charset="0"/>
              <a:ea typeface="맑은 고딕" charset="0"/>
            </a:endParaRPr>
          </a:p>
        </p:txBody>
      </p:sp>
      <p:cxnSp>
        <p:nvCxnSpPr>
          <p:cNvPr id="77" name="Shape 76"/>
          <p:cNvCxnSpPr/>
          <p:nvPr/>
        </p:nvCxnSpPr>
        <p:spPr>
          <a:xfrm flipH="1">
            <a:off x="1045209" y="-356870"/>
            <a:ext cx="635" cy="5328920"/>
          </a:xfrm>
          <a:prstGeom prst="line">
            <a:avLst/>
          </a:prstGeom>
          <a:ln w="50800" cap="flat" cmpd="sng">
            <a:solidFill>
              <a:srgbClr val="F56C2E">
                <a:alpha val="100000"/>
              </a:srgbClr>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78" name="Shape 77"/>
          <p:cNvCxnSpPr/>
          <p:nvPr/>
        </p:nvCxnSpPr>
        <p:spPr>
          <a:xfrm>
            <a:off x="2324100" y="4972685"/>
            <a:ext cx="489438" cy="0"/>
          </a:xfrm>
          <a:prstGeom prst="line">
            <a:avLst/>
          </a:prstGeom>
          <a:ln w="50800" cap="flat" cmpd="sng">
            <a:solidFill>
              <a:srgbClr val="F56C2E">
                <a:alpha val="100000"/>
              </a:srgbClr>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79" name="텍스트 상자 78"/>
          <p:cNvSpPr txBox="1">
            <a:spLocks/>
          </p:cNvSpPr>
          <p:nvPr/>
        </p:nvSpPr>
        <p:spPr>
          <a:xfrm>
            <a:off x="2480945" y="4499610"/>
            <a:ext cx="10448290" cy="862965"/>
          </a:xfrm>
          <a:prstGeom prst="rect">
            <a:avLst/>
          </a:prstGeom>
          <a:noFill/>
          <a:ln w="0">
            <a:noFill/>
            <a:prstDash/>
          </a:ln>
        </p:spPr>
        <p:txBody>
          <a:bodyPr vert="horz" wrap="none" lIns="89535" tIns="46355" rIns="89535" bIns="46355" anchor="t">
            <a:noAutofit/>
          </a:bodyPr>
          <a:lstStyle/>
          <a:p>
            <a:pPr marL="0" indent="0" algn="l" defTabSz="508000" eaLnBrk="0" fontAlgn="auto" latinLnBrk="0">
              <a:lnSpc>
                <a:spcPct val="100000"/>
              </a:lnSpc>
              <a:spcBef>
                <a:spcPts val="0"/>
              </a:spcBef>
              <a:spcAft>
                <a:spcPts val="0"/>
              </a:spcAft>
              <a:buFontTx/>
              <a:buNone/>
            </a:pPr>
            <a:r>
              <a:rPr lang="en-US" altLang="ko-KR" sz="5000" b="0" cap="none" dirty="0" smtClean="0">
                <a:ln w="9525" cap="flat" cmpd="sng">
                  <a:noFill/>
                  <a:prstDash/>
                </a:ln>
                <a:solidFill>
                  <a:srgbClr val="2A2C2F"/>
                </a:solidFill>
                <a:latin typeface="맑은 고딕" charset="0"/>
                <a:ea typeface="맑은 고딕" charset="0"/>
              </a:rPr>
              <a:t>   </a:t>
            </a:r>
            <a:r>
              <a:rPr lang="en-US" altLang="ko-KR" sz="5000" b="0" cap="none" dirty="0" err="1" smtClean="0">
                <a:ln w="9525" cap="flat" cmpd="sng">
                  <a:noFill/>
                  <a:prstDash/>
                </a:ln>
                <a:solidFill>
                  <a:srgbClr val="2A2C2F"/>
                </a:solidFill>
                <a:latin typeface="맑은 고딕" charset="0"/>
                <a:ea typeface="맑은 고딕" charset="0"/>
              </a:rPr>
              <a:t>개선</a:t>
            </a:r>
            <a:r>
              <a:rPr lang="en-US" altLang="ko-KR" sz="5000" b="0" cap="none" dirty="0" smtClean="0">
                <a:ln w="9525" cap="flat" cmpd="sng">
                  <a:noFill/>
                  <a:prstDash/>
                </a:ln>
                <a:solidFill>
                  <a:srgbClr val="2A2C2F"/>
                </a:solidFill>
                <a:latin typeface="맑은 고딕" charset="0"/>
                <a:ea typeface="맑은 고딕" charset="0"/>
              </a:rPr>
              <a:t> 방향</a:t>
            </a:r>
            <a:endParaRPr lang="ko-KR" altLang="en-US" sz="5000" b="0" cap="none" dirty="0" smtClean="0">
              <a:ln w="9525" cap="flat" cmpd="sng">
                <a:noFill/>
                <a:prstDash/>
              </a:ln>
              <a:solidFill>
                <a:srgbClr val="2A2C2F"/>
              </a:solidFill>
              <a:latin typeface="맑은 고딕" charset="0"/>
              <a:ea typeface="맑은 고딕" charset="0"/>
            </a:endParaRPr>
          </a:p>
        </p:txBody>
      </p:sp>
      <p:sp>
        <p:nvSpPr>
          <p:cNvPr id="80" name="도형 79"/>
          <p:cNvSpPr>
            <a:spLocks/>
          </p:cNvSpPr>
          <p:nvPr/>
        </p:nvSpPr>
        <p:spPr>
          <a:xfrm>
            <a:off x="3341370" y="8072120"/>
            <a:ext cx="792480" cy="792480"/>
          </a:xfrm>
          <a:prstGeom prst="rect">
            <a:avLst/>
          </a:prstGeom>
          <a:solidFill>
            <a:srgbClr val="34383B"/>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eaLnBrk="0" fontAlgn="auto">
              <a:lnSpc>
                <a:spcPct val="100000"/>
              </a:lnSpc>
              <a:spcBef>
                <a:spcPts val="0"/>
              </a:spcBef>
              <a:spcAft>
                <a:spcPts val="0"/>
              </a:spcAft>
              <a:buFontTx/>
              <a:buNone/>
            </a:pPr>
            <a:r>
              <a:rPr lang="en-US" altLang="ko-KR" sz="4000" b="0" cap="none" dirty="0" smtClean="0">
                <a:solidFill>
                  <a:srgbClr val="FFFFFF"/>
                </a:solidFill>
                <a:latin typeface="맑은 고딕" charset="0"/>
                <a:ea typeface="맑은 고딕" charset="0"/>
              </a:rPr>
              <a:t>01</a:t>
            </a:r>
            <a:endParaRPr lang="ko-KR" altLang="en-US" sz="4000" b="0" cap="none" dirty="0" smtClean="0">
              <a:solidFill>
                <a:srgbClr val="FFFFFF"/>
              </a:solidFill>
              <a:latin typeface="맑은 고딕" charset="0"/>
              <a:ea typeface="맑은 고딕" charset="0"/>
            </a:endParaRPr>
          </a:p>
        </p:txBody>
      </p:sp>
    </p:spTree>
  </p:cSld>
  <p:clrMapOvr>
    <a:masterClrMapping/>
  </p:clrMapOvr>
  <mc:AlternateContent xmlns:mc="http://schemas.openxmlformats.org/markup-compatibility/2006" xmlns:p14="http://schemas.microsoft.com/office/powerpoint/2010/main">
    <mc:Choice Requires="p14">
      <p:transition spd="med"/>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40</a:t>
            </a:fld>
            <a:endParaRPr/>
          </a:p>
        </p:txBody>
      </p:sp>
      <p:sp>
        <p:nvSpPr>
          <p:cNvPr id="230" name="Shape 230"/>
          <p:cNvSpPr/>
          <p:nvPr/>
        </p:nvSpPr>
        <p:spPr>
          <a:xfrm>
            <a:off x="1074290" y="0"/>
            <a:ext cx="7030802" cy="13748528"/>
          </a:xfrm>
          <a:prstGeom prst="rect">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pic>
        <p:nvPicPr>
          <p:cNvPr id="13" name="그림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34679" y="1500543"/>
            <a:ext cx="6218692" cy="4667774"/>
          </a:xfrm>
          <a:prstGeom prst="rect">
            <a:avLst/>
          </a:prstGeom>
        </p:spPr>
      </p:pic>
      <p:sp>
        <p:nvSpPr>
          <p:cNvPr id="14" name="Shape 129"/>
          <p:cNvSpPr/>
          <p:nvPr/>
        </p:nvSpPr>
        <p:spPr>
          <a:xfrm>
            <a:off x="9816438" y="1450084"/>
            <a:ext cx="3878924" cy="35560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dirty="0" smtClean="0"/>
              <a:t>list</a:t>
            </a:r>
            <a:endParaRPr dirty="0"/>
          </a:p>
        </p:txBody>
      </p:sp>
      <p:sp>
        <p:nvSpPr>
          <p:cNvPr id="15" name="Shape 130"/>
          <p:cNvSpPr/>
          <p:nvPr/>
        </p:nvSpPr>
        <p:spPr>
          <a:xfrm>
            <a:off x="9816438" y="2153539"/>
            <a:ext cx="9099673" cy="296953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ko-KR" altLang="en-US" dirty="0" smtClean="0"/>
              <a:t>목</a:t>
            </a:r>
            <a:r>
              <a:rPr lang="ko-KR" altLang="en-US" dirty="0"/>
              <a:t>차</a:t>
            </a:r>
            <a:endParaRPr dirty="0"/>
          </a:p>
        </p:txBody>
      </p:sp>
      <p:sp>
        <p:nvSpPr>
          <p:cNvPr id="36" name="Shape 227"/>
          <p:cNvSpPr/>
          <p:nvPr/>
        </p:nvSpPr>
        <p:spPr>
          <a:xfrm>
            <a:off x="9239274" y="4350245"/>
            <a:ext cx="10864838" cy="117473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p>
            <a:r>
              <a:rPr lang="en-US" sz="4800" dirty="0" smtClean="0">
                <a:solidFill>
                  <a:schemeClr val="tx2">
                    <a:lumMod val="10000"/>
                  </a:schemeClr>
                </a:solidFill>
                <a:latin typeface="HY궁서B" panose="02030600000101010101" pitchFamily="18" charset="-127"/>
                <a:ea typeface="HY궁서B" panose="02030600000101010101" pitchFamily="18" charset="-127"/>
              </a:rPr>
              <a:t>-</a:t>
            </a:r>
            <a:r>
              <a:rPr lang="ko-KR" altLang="en-US" sz="4800" dirty="0">
                <a:solidFill>
                  <a:schemeClr val="tx2">
                    <a:lumMod val="10000"/>
                  </a:schemeClr>
                </a:solidFill>
                <a:latin typeface="HY궁서B" panose="02030600000101010101" pitchFamily="18" charset="-127"/>
                <a:ea typeface="HY궁서B" panose="02030600000101010101" pitchFamily="18" charset="-127"/>
              </a:rPr>
              <a:t> </a:t>
            </a:r>
            <a:r>
              <a:rPr lang="ko-KR" altLang="en-US" sz="4800" dirty="0" err="1" smtClean="0">
                <a:solidFill>
                  <a:schemeClr val="tx2">
                    <a:lumMod val="10000"/>
                  </a:schemeClr>
                </a:solidFill>
                <a:latin typeface="HY궁서B" panose="02030600000101010101" pitchFamily="18" charset="-127"/>
                <a:ea typeface="HY궁서B" panose="02030600000101010101" pitchFamily="18" charset="-127"/>
              </a:rPr>
              <a:t>빅데이란</a:t>
            </a:r>
            <a:r>
              <a:rPr lang="en-US" altLang="ko-KR" sz="4800" dirty="0">
                <a:solidFill>
                  <a:schemeClr val="tx2">
                    <a:lumMod val="10000"/>
                  </a:schemeClr>
                </a:solidFill>
                <a:latin typeface="HY궁서B" panose="02030600000101010101" pitchFamily="18" charset="-127"/>
                <a:ea typeface="HY궁서B" panose="02030600000101010101" pitchFamily="18" charset="-127"/>
              </a:rPr>
              <a:t>?</a:t>
            </a:r>
            <a:endParaRPr sz="4800" dirty="0">
              <a:solidFill>
                <a:schemeClr val="tx2">
                  <a:lumMod val="10000"/>
                </a:schemeClr>
              </a:solidFill>
              <a:latin typeface="HY궁서B" panose="02030600000101010101" pitchFamily="18" charset="-127"/>
              <a:ea typeface="HY궁서B" panose="02030600000101010101" pitchFamily="18" charset="-127"/>
            </a:endParaRPr>
          </a:p>
        </p:txBody>
      </p:sp>
      <p:sp>
        <p:nvSpPr>
          <p:cNvPr id="37" name="Shape 227"/>
          <p:cNvSpPr/>
          <p:nvPr/>
        </p:nvSpPr>
        <p:spPr>
          <a:xfrm>
            <a:off x="9239274" y="5679560"/>
            <a:ext cx="10864838" cy="117473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p>
            <a:r>
              <a:rPr lang="en-US" sz="4800" dirty="0" smtClean="0">
                <a:solidFill>
                  <a:schemeClr val="tx2">
                    <a:lumMod val="10000"/>
                  </a:schemeClr>
                </a:solidFill>
                <a:latin typeface="HY궁서B" panose="02030600000101010101" pitchFamily="18" charset="-127"/>
                <a:ea typeface="HY궁서B" panose="02030600000101010101" pitchFamily="18" charset="-127"/>
              </a:rPr>
              <a:t>- </a:t>
            </a:r>
            <a:r>
              <a:rPr lang="en-US" sz="4800" dirty="0" err="1" smtClean="0">
                <a:solidFill>
                  <a:schemeClr val="tx2">
                    <a:lumMod val="10000"/>
                  </a:schemeClr>
                </a:solidFill>
                <a:latin typeface="HY궁서B" panose="02030600000101010101" pitchFamily="18" charset="-127"/>
                <a:ea typeface="HY궁서B" panose="02030600000101010101" pitchFamily="18" charset="-127"/>
              </a:rPr>
              <a:t>Stucture</a:t>
            </a:r>
            <a:endParaRPr sz="4800" dirty="0">
              <a:solidFill>
                <a:schemeClr val="tx2">
                  <a:lumMod val="10000"/>
                </a:schemeClr>
              </a:solidFill>
              <a:latin typeface="HY궁서B" panose="02030600000101010101" pitchFamily="18" charset="-127"/>
              <a:ea typeface="HY궁서B" panose="02030600000101010101" pitchFamily="18" charset="-127"/>
            </a:endParaRPr>
          </a:p>
        </p:txBody>
      </p:sp>
      <p:sp>
        <p:nvSpPr>
          <p:cNvPr id="38" name="Shape 227"/>
          <p:cNvSpPr/>
          <p:nvPr/>
        </p:nvSpPr>
        <p:spPr>
          <a:xfrm>
            <a:off x="9239274" y="7095629"/>
            <a:ext cx="10864838" cy="117473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p>
            <a:r>
              <a:rPr lang="en-US" sz="4800" dirty="0" smtClean="0">
                <a:solidFill>
                  <a:schemeClr val="tx2">
                    <a:lumMod val="10000"/>
                  </a:schemeClr>
                </a:solidFill>
                <a:latin typeface="HY궁서B" panose="02030600000101010101" pitchFamily="18" charset="-127"/>
                <a:ea typeface="HY궁서B" panose="02030600000101010101" pitchFamily="18" charset="-127"/>
              </a:rPr>
              <a:t>-</a:t>
            </a:r>
            <a:r>
              <a:rPr lang="ko-KR" altLang="en-US" sz="4800" dirty="0">
                <a:solidFill>
                  <a:schemeClr val="tx2">
                    <a:lumMod val="10000"/>
                  </a:schemeClr>
                </a:solidFill>
                <a:latin typeface="HY궁서B" panose="02030600000101010101" pitchFamily="18" charset="-127"/>
                <a:ea typeface="HY궁서B" panose="02030600000101010101" pitchFamily="18" charset="-127"/>
              </a:rPr>
              <a:t> </a:t>
            </a:r>
            <a:r>
              <a:rPr lang="ko-KR" altLang="en-US" sz="4800" dirty="0" err="1" smtClean="0">
                <a:solidFill>
                  <a:schemeClr val="tx2">
                    <a:lumMod val="10000"/>
                  </a:schemeClr>
                </a:solidFill>
                <a:latin typeface="HY궁서B" panose="02030600000101010101" pitchFamily="18" charset="-127"/>
                <a:ea typeface="HY궁서B" panose="02030600000101010101" pitchFamily="18" charset="-127"/>
              </a:rPr>
              <a:t>하둡</a:t>
            </a:r>
            <a:r>
              <a:rPr lang="en-US" altLang="ko-KR" sz="4800" dirty="0" smtClean="0">
                <a:solidFill>
                  <a:schemeClr val="tx2">
                    <a:lumMod val="10000"/>
                  </a:schemeClr>
                </a:solidFill>
                <a:latin typeface="HY궁서B" panose="02030600000101010101" pitchFamily="18" charset="-127"/>
                <a:ea typeface="HY궁서B" panose="02030600000101010101" pitchFamily="18" charset="-127"/>
              </a:rPr>
              <a:t>(</a:t>
            </a:r>
            <a:r>
              <a:rPr lang="en-US" altLang="ko-KR" sz="4800" dirty="0">
                <a:solidFill>
                  <a:schemeClr val="tx2">
                    <a:lumMod val="10000"/>
                  </a:schemeClr>
                </a:solidFill>
                <a:latin typeface="HY궁서B" panose="02030600000101010101" pitchFamily="18" charset="-127"/>
                <a:ea typeface="HY궁서B" panose="02030600000101010101" pitchFamily="18" charset="-127"/>
              </a:rPr>
              <a:t>H</a:t>
            </a:r>
            <a:r>
              <a:rPr lang="en-US" altLang="ko-KR" sz="4800" dirty="0" smtClean="0">
                <a:solidFill>
                  <a:schemeClr val="tx2">
                    <a:lumMod val="10000"/>
                  </a:schemeClr>
                </a:solidFill>
                <a:latin typeface="HY궁서B" panose="02030600000101010101" pitchFamily="18" charset="-127"/>
                <a:ea typeface="HY궁서B" panose="02030600000101010101" pitchFamily="18" charset="-127"/>
              </a:rPr>
              <a:t>adoop)</a:t>
            </a:r>
            <a:endParaRPr sz="4800" dirty="0">
              <a:solidFill>
                <a:schemeClr val="tx2">
                  <a:lumMod val="10000"/>
                </a:schemeClr>
              </a:solidFill>
              <a:latin typeface="HY궁서B" panose="02030600000101010101" pitchFamily="18" charset="-127"/>
              <a:ea typeface="HY궁서B" panose="02030600000101010101" pitchFamily="18" charset="-127"/>
            </a:endParaRPr>
          </a:p>
        </p:txBody>
      </p:sp>
      <p:sp>
        <p:nvSpPr>
          <p:cNvPr id="39" name="Shape 227"/>
          <p:cNvSpPr/>
          <p:nvPr/>
        </p:nvSpPr>
        <p:spPr>
          <a:xfrm>
            <a:off x="9239274" y="8476559"/>
            <a:ext cx="11651150" cy="117473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p>
            <a:r>
              <a:rPr lang="en-US" sz="4800" dirty="0" smtClean="0">
                <a:solidFill>
                  <a:schemeClr val="tx2">
                    <a:lumMod val="10000"/>
                  </a:schemeClr>
                </a:solidFill>
                <a:latin typeface="HY궁서B" panose="02030600000101010101" pitchFamily="18" charset="-127"/>
                <a:ea typeface="HY궁서B" panose="02030600000101010101" pitchFamily="18" charset="-127"/>
              </a:rPr>
              <a:t>- </a:t>
            </a:r>
            <a:r>
              <a:rPr lang="ko-KR" altLang="en-US" sz="4800" dirty="0" err="1" smtClean="0">
                <a:solidFill>
                  <a:schemeClr val="tx2">
                    <a:lumMod val="10000"/>
                  </a:schemeClr>
                </a:solidFill>
                <a:latin typeface="HY궁서B" panose="02030600000101010101" pitchFamily="18" charset="-127"/>
                <a:ea typeface="HY궁서B" panose="02030600000101010101" pitchFamily="18" charset="-127"/>
              </a:rPr>
              <a:t>플룸</a:t>
            </a:r>
            <a:r>
              <a:rPr lang="ko-KR" altLang="en-US" sz="4800" dirty="0" smtClean="0">
                <a:solidFill>
                  <a:schemeClr val="tx2">
                    <a:lumMod val="10000"/>
                  </a:schemeClr>
                </a:solidFill>
                <a:latin typeface="HY궁서B" panose="02030600000101010101" pitchFamily="18" charset="-127"/>
                <a:ea typeface="HY궁서B" panose="02030600000101010101" pitchFamily="18" charset="-127"/>
              </a:rPr>
              <a:t> </a:t>
            </a:r>
            <a:r>
              <a:rPr lang="en-US" altLang="ko-KR" sz="4800" dirty="0" smtClean="0">
                <a:solidFill>
                  <a:schemeClr val="tx2">
                    <a:lumMod val="10000"/>
                  </a:schemeClr>
                </a:solidFill>
                <a:latin typeface="HY궁서B" panose="02030600000101010101" pitchFamily="18" charset="-127"/>
                <a:ea typeface="HY궁서B" panose="02030600000101010101" pitchFamily="18" charset="-127"/>
              </a:rPr>
              <a:t>&amp; </a:t>
            </a:r>
            <a:r>
              <a:rPr lang="ko-KR" altLang="en-US" sz="4800" dirty="0" err="1" smtClean="0">
                <a:solidFill>
                  <a:schemeClr val="tx2">
                    <a:lumMod val="10000"/>
                  </a:schemeClr>
                </a:solidFill>
                <a:latin typeface="HY궁서B" panose="02030600000101010101" pitchFamily="18" charset="-127"/>
                <a:ea typeface="HY궁서B" panose="02030600000101010101" pitchFamily="18" charset="-127"/>
              </a:rPr>
              <a:t>스크래피</a:t>
            </a:r>
            <a:r>
              <a:rPr lang="en-US" altLang="ko-KR" sz="4800" dirty="0" smtClean="0">
                <a:solidFill>
                  <a:schemeClr val="tx2">
                    <a:lumMod val="10000"/>
                  </a:schemeClr>
                </a:solidFill>
                <a:latin typeface="HY궁서B" panose="02030600000101010101" pitchFamily="18" charset="-127"/>
                <a:ea typeface="HY궁서B" panose="02030600000101010101" pitchFamily="18" charset="-127"/>
              </a:rPr>
              <a:t>(Flume &amp; </a:t>
            </a:r>
            <a:r>
              <a:rPr lang="en-US" altLang="ko-KR" sz="4800" dirty="0" err="1" smtClean="0">
                <a:solidFill>
                  <a:schemeClr val="tx2">
                    <a:lumMod val="10000"/>
                  </a:schemeClr>
                </a:solidFill>
                <a:latin typeface="HY궁서B" panose="02030600000101010101" pitchFamily="18" charset="-127"/>
                <a:ea typeface="HY궁서B" panose="02030600000101010101" pitchFamily="18" charset="-127"/>
              </a:rPr>
              <a:t>Scrapy</a:t>
            </a:r>
            <a:r>
              <a:rPr lang="en-US" altLang="ko-KR" sz="4800" dirty="0" smtClean="0">
                <a:solidFill>
                  <a:schemeClr val="tx2">
                    <a:lumMod val="10000"/>
                  </a:schemeClr>
                </a:solidFill>
                <a:latin typeface="HY궁서B" panose="02030600000101010101" pitchFamily="18" charset="-127"/>
                <a:ea typeface="HY궁서B" panose="02030600000101010101" pitchFamily="18" charset="-127"/>
              </a:rPr>
              <a:t>) </a:t>
            </a:r>
            <a:endParaRPr sz="4800" dirty="0">
              <a:solidFill>
                <a:schemeClr val="tx2">
                  <a:lumMod val="10000"/>
                </a:schemeClr>
              </a:solidFill>
              <a:latin typeface="HY궁서B" panose="02030600000101010101" pitchFamily="18" charset="-127"/>
              <a:ea typeface="HY궁서B" panose="02030600000101010101" pitchFamily="18" charset="-127"/>
            </a:endParaRPr>
          </a:p>
        </p:txBody>
      </p:sp>
      <p:sp>
        <p:nvSpPr>
          <p:cNvPr id="40" name="Shape 227"/>
          <p:cNvSpPr/>
          <p:nvPr/>
        </p:nvSpPr>
        <p:spPr>
          <a:xfrm>
            <a:off x="9239274" y="9635738"/>
            <a:ext cx="10864838" cy="117473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p>
            <a:r>
              <a:rPr lang="en-US" sz="4800" dirty="0" smtClean="0">
                <a:solidFill>
                  <a:schemeClr val="tx2">
                    <a:lumMod val="10000"/>
                  </a:schemeClr>
                </a:solidFill>
                <a:latin typeface="HY궁서B" panose="02030600000101010101" pitchFamily="18" charset="-127"/>
                <a:ea typeface="HY궁서B" panose="02030600000101010101" pitchFamily="18" charset="-127"/>
              </a:rPr>
              <a:t>- </a:t>
            </a:r>
            <a:r>
              <a:rPr lang="ko-KR" altLang="en-US" sz="4800" dirty="0" smtClean="0">
                <a:solidFill>
                  <a:schemeClr val="tx2">
                    <a:lumMod val="10000"/>
                  </a:schemeClr>
                </a:solidFill>
                <a:latin typeface="HY궁서B" panose="02030600000101010101" pitchFamily="18" charset="-127"/>
                <a:ea typeface="HY궁서B" panose="02030600000101010101" pitchFamily="18" charset="-127"/>
              </a:rPr>
              <a:t>목차</a:t>
            </a:r>
            <a:r>
              <a:rPr lang="en-US" altLang="ko-KR" sz="4800" dirty="0" smtClean="0">
                <a:solidFill>
                  <a:schemeClr val="tx2">
                    <a:lumMod val="10000"/>
                  </a:schemeClr>
                </a:solidFill>
                <a:latin typeface="HY궁서B" panose="02030600000101010101" pitchFamily="18" charset="-127"/>
                <a:ea typeface="HY궁서B" panose="02030600000101010101" pitchFamily="18" charset="-127"/>
              </a:rPr>
              <a:t>1</a:t>
            </a:r>
            <a:endParaRPr sz="4800" dirty="0">
              <a:solidFill>
                <a:schemeClr val="tx2">
                  <a:lumMod val="10000"/>
                </a:schemeClr>
              </a:solidFill>
              <a:latin typeface="HY궁서B" panose="02030600000101010101" pitchFamily="18" charset="-127"/>
              <a:ea typeface="HY궁서B" panose="02030600000101010101" pitchFamily="18" charset="-127"/>
            </a:endParaRPr>
          </a:p>
        </p:txBody>
      </p:sp>
      <p:sp>
        <p:nvSpPr>
          <p:cNvPr id="41" name="Shape 227"/>
          <p:cNvSpPr/>
          <p:nvPr/>
        </p:nvSpPr>
        <p:spPr>
          <a:xfrm>
            <a:off x="9239274" y="10826021"/>
            <a:ext cx="10864838" cy="117473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p>
            <a:r>
              <a:rPr lang="en-US" sz="4800" dirty="0" smtClean="0">
                <a:solidFill>
                  <a:schemeClr val="tx2">
                    <a:lumMod val="10000"/>
                  </a:schemeClr>
                </a:solidFill>
                <a:latin typeface="HY궁서B" panose="02030600000101010101" pitchFamily="18" charset="-127"/>
                <a:ea typeface="HY궁서B" panose="02030600000101010101" pitchFamily="18" charset="-127"/>
              </a:rPr>
              <a:t>-</a:t>
            </a:r>
            <a:r>
              <a:rPr lang="ko-KR" altLang="en-US" sz="4800" dirty="0" smtClean="0">
                <a:solidFill>
                  <a:schemeClr val="tx2">
                    <a:lumMod val="10000"/>
                  </a:schemeClr>
                </a:solidFill>
                <a:latin typeface="HY궁서B" panose="02030600000101010101" pitchFamily="18" charset="-127"/>
                <a:ea typeface="HY궁서B" panose="02030600000101010101" pitchFamily="18" charset="-127"/>
              </a:rPr>
              <a:t>목차</a:t>
            </a:r>
            <a:r>
              <a:rPr lang="en-US" altLang="ko-KR" sz="4800" dirty="0" smtClean="0">
                <a:solidFill>
                  <a:schemeClr val="tx2">
                    <a:lumMod val="10000"/>
                  </a:schemeClr>
                </a:solidFill>
                <a:latin typeface="HY궁서B" panose="02030600000101010101" pitchFamily="18" charset="-127"/>
                <a:ea typeface="HY궁서B" panose="02030600000101010101" pitchFamily="18" charset="-127"/>
              </a:rPr>
              <a:t>1</a:t>
            </a:r>
            <a:endParaRPr sz="4800" dirty="0">
              <a:solidFill>
                <a:schemeClr val="tx2">
                  <a:lumMod val="10000"/>
                </a:schemeClr>
              </a:solidFill>
              <a:latin typeface="HY궁서B" panose="02030600000101010101" pitchFamily="18" charset="-127"/>
              <a:ea typeface="HY궁서B" panose="02030600000101010101" pitchFamily="18" charset="-127"/>
            </a:endParaRPr>
          </a:p>
        </p:txBody>
      </p:sp>
    </p:spTree>
    <p:extLst>
      <p:ext uri="{BB962C8B-B14F-4D97-AF65-F5344CB8AC3E}">
        <p14:creationId xmlns:p14="http://schemas.microsoft.com/office/powerpoint/2010/main" val="3629662070"/>
      </p:ext>
    </p:extLst>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41</a:t>
            </a:fld>
            <a:endParaRPr/>
          </a:p>
        </p:txBody>
      </p:sp>
      <p:sp>
        <p:nvSpPr>
          <p:cNvPr id="230" name="Shape 230"/>
          <p:cNvSpPr/>
          <p:nvPr/>
        </p:nvSpPr>
        <p:spPr>
          <a:xfrm>
            <a:off x="1074290" y="0"/>
            <a:ext cx="7030802" cy="13748528"/>
          </a:xfrm>
          <a:prstGeom prst="rect">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14" name="Shape 129"/>
          <p:cNvSpPr/>
          <p:nvPr/>
        </p:nvSpPr>
        <p:spPr>
          <a:xfrm>
            <a:off x="9816438" y="1450084"/>
            <a:ext cx="3878924" cy="35560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dirty="0" smtClean="0"/>
              <a:t>Big data</a:t>
            </a:r>
            <a:endParaRPr dirty="0"/>
          </a:p>
        </p:txBody>
      </p:sp>
      <p:sp>
        <p:nvSpPr>
          <p:cNvPr id="15" name="Shape 130"/>
          <p:cNvSpPr/>
          <p:nvPr/>
        </p:nvSpPr>
        <p:spPr>
          <a:xfrm>
            <a:off x="9816438" y="2153539"/>
            <a:ext cx="9099673" cy="296953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ko-KR" altLang="en-US" dirty="0" err="1" smtClean="0"/>
              <a:t>빅데이터란</a:t>
            </a:r>
            <a:r>
              <a:rPr lang="en-US" altLang="ko-KR" dirty="0" smtClean="0"/>
              <a:t>?</a:t>
            </a:r>
            <a:endParaRPr dirty="0"/>
          </a:p>
        </p:txBody>
      </p:sp>
      <p:grpSp>
        <p:nvGrpSpPr>
          <p:cNvPr id="16" name="Group 89"/>
          <p:cNvGrpSpPr/>
          <p:nvPr/>
        </p:nvGrpSpPr>
        <p:grpSpPr>
          <a:xfrm>
            <a:off x="9072956" y="4736314"/>
            <a:ext cx="8624510" cy="1575908"/>
            <a:chOff x="0" y="0"/>
            <a:chExt cx="9605934" cy="2232745"/>
          </a:xfrm>
        </p:grpSpPr>
        <p:sp>
          <p:nvSpPr>
            <p:cNvPr id="17" name="Shape 85"/>
            <p:cNvSpPr/>
            <p:nvPr/>
          </p:nvSpPr>
          <p:spPr>
            <a:xfrm>
              <a:off x="1141914" y="752562"/>
              <a:ext cx="8464020" cy="14801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t">
              <a:normAutofit/>
            </a:bodyPr>
            <a:lstStyle/>
            <a:p>
              <a:r>
                <a:rPr lang="ko-KR" altLang="en-US" dirty="0" smtClean="0">
                  <a:solidFill>
                    <a:schemeClr val="tx2">
                      <a:lumMod val="10000"/>
                    </a:schemeClr>
                  </a:solidFill>
                </a:rPr>
                <a:t>대용량 데이터를 분산 처리 할 수 있는 자바 기반의 </a:t>
              </a:r>
              <a:r>
                <a:rPr lang="ko-KR" altLang="en-US" dirty="0" err="1" smtClean="0">
                  <a:solidFill>
                    <a:schemeClr val="tx2">
                      <a:lumMod val="10000"/>
                    </a:schemeClr>
                  </a:solidFill>
                </a:rPr>
                <a:t>오픈소스</a:t>
              </a:r>
              <a:r>
                <a:rPr lang="ko-KR" altLang="en-US" dirty="0" smtClean="0">
                  <a:solidFill>
                    <a:schemeClr val="tx2">
                      <a:lumMod val="10000"/>
                    </a:schemeClr>
                  </a:solidFill>
                </a:rPr>
                <a:t> </a:t>
              </a:r>
              <a:r>
                <a:rPr lang="ko-KR" altLang="en-US" dirty="0">
                  <a:solidFill>
                    <a:schemeClr val="tx2">
                      <a:lumMod val="10000"/>
                    </a:schemeClr>
                  </a:solidFill>
                </a:rPr>
                <a:t> </a:t>
              </a:r>
              <a:r>
                <a:rPr lang="ko-KR" altLang="en-US" dirty="0" smtClean="0">
                  <a:solidFill>
                    <a:schemeClr val="tx2">
                      <a:lumMod val="10000"/>
                    </a:schemeClr>
                  </a:solidFill>
                </a:rPr>
                <a:t>프레임 워크</a:t>
              </a:r>
              <a:endParaRPr dirty="0">
                <a:solidFill>
                  <a:schemeClr val="tx2">
                    <a:lumMod val="10000"/>
                  </a:schemeClr>
                </a:solidFill>
              </a:endParaRPr>
            </a:p>
          </p:txBody>
        </p:sp>
        <p:sp>
          <p:nvSpPr>
            <p:cNvPr id="18" name="Shape 86"/>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9" name="Shape 87"/>
            <p:cNvSpPr/>
            <p:nvPr/>
          </p:nvSpPr>
          <p:spPr>
            <a:xfrm>
              <a:off x="275856" y="214033"/>
              <a:ext cx="301773" cy="349219"/>
            </a:xfrm>
            <a:custGeom>
              <a:avLst/>
              <a:gdLst/>
              <a:ahLst/>
              <a:cxnLst>
                <a:cxn ang="0">
                  <a:pos x="wd2" y="hd2"/>
                </a:cxn>
                <a:cxn ang="5400000">
                  <a:pos x="wd2" y="hd2"/>
                </a:cxn>
                <a:cxn ang="10800000">
                  <a:pos x="wd2" y="hd2"/>
                </a:cxn>
                <a:cxn ang="16200000">
                  <a:pos x="wd2" y="hd2"/>
                </a:cxn>
              </a:cxnLst>
              <a:rect l="0" t="0" r="r" b="b"/>
              <a:pathLst>
                <a:path w="21600" h="21600" extrusionOk="0">
                  <a:moveTo>
                    <a:pt x="14497" y="0"/>
                  </a:moveTo>
                  <a:lnTo>
                    <a:pt x="7103" y="0"/>
                  </a:lnTo>
                  <a:lnTo>
                    <a:pt x="7103" y="1998"/>
                  </a:lnTo>
                  <a:lnTo>
                    <a:pt x="14497" y="1998"/>
                  </a:lnTo>
                  <a:lnTo>
                    <a:pt x="14497" y="0"/>
                  </a:lnTo>
                  <a:close/>
                  <a:moveTo>
                    <a:pt x="9664" y="13484"/>
                  </a:moveTo>
                  <a:lnTo>
                    <a:pt x="11936" y="13484"/>
                  </a:lnTo>
                  <a:lnTo>
                    <a:pt x="11936" y="7117"/>
                  </a:lnTo>
                  <a:lnTo>
                    <a:pt x="9664" y="7117"/>
                  </a:lnTo>
                  <a:lnTo>
                    <a:pt x="9664" y="13484"/>
                  </a:lnTo>
                  <a:close/>
                  <a:moveTo>
                    <a:pt x="19087" y="6534"/>
                  </a:moveTo>
                  <a:lnTo>
                    <a:pt x="20923" y="5161"/>
                  </a:lnTo>
                  <a:cubicBezTo>
                    <a:pt x="20440" y="4578"/>
                    <a:pt x="19764" y="4162"/>
                    <a:pt x="19087" y="3579"/>
                  </a:cubicBezTo>
                  <a:lnTo>
                    <a:pt x="17444" y="5161"/>
                  </a:lnTo>
                  <a:cubicBezTo>
                    <a:pt x="15608" y="3746"/>
                    <a:pt x="13337" y="2955"/>
                    <a:pt x="10776" y="2955"/>
                  </a:cubicBezTo>
                  <a:cubicBezTo>
                    <a:pt x="4832" y="2955"/>
                    <a:pt x="0" y="7034"/>
                    <a:pt x="0" y="12277"/>
                  </a:cubicBezTo>
                  <a:cubicBezTo>
                    <a:pt x="0" y="17521"/>
                    <a:pt x="4832" y="21600"/>
                    <a:pt x="10776" y="21600"/>
                  </a:cubicBezTo>
                  <a:cubicBezTo>
                    <a:pt x="16768" y="21600"/>
                    <a:pt x="21600" y="17646"/>
                    <a:pt x="21600" y="12277"/>
                  </a:cubicBezTo>
                  <a:cubicBezTo>
                    <a:pt x="21600" y="10113"/>
                    <a:pt x="20682" y="8116"/>
                    <a:pt x="19087" y="6534"/>
                  </a:cubicBezTo>
                  <a:close/>
                  <a:moveTo>
                    <a:pt x="10776" y="19602"/>
                  </a:moveTo>
                  <a:cubicBezTo>
                    <a:pt x="5944" y="19602"/>
                    <a:pt x="2271" y="16356"/>
                    <a:pt x="2271" y="12277"/>
                  </a:cubicBezTo>
                  <a:cubicBezTo>
                    <a:pt x="2271" y="8240"/>
                    <a:pt x="6089" y="5161"/>
                    <a:pt x="10776" y="5161"/>
                  </a:cubicBezTo>
                  <a:cubicBezTo>
                    <a:pt x="15511" y="5161"/>
                    <a:pt x="19087" y="8240"/>
                    <a:pt x="19087" y="12277"/>
                  </a:cubicBezTo>
                  <a:cubicBezTo>
                    <a:pt x="19087" y="16356"/>
                    <a:pt x="15415" y="19602"/>
                    <a:pt x="10776" y="19602"/>
                  </a:cubicBezTo>
                  <a:close/>
                </a:path>
              </a:pathLst>
            </a:custGeom>
            <a:solidFill>
              <a:srgbClr val="393941"/>
            </a:solidFill>
            <a:ln w="3175" cap="flat">
              <a:noFill/>
              <a:miter lim="400000"/>
            </a:ln>
            <a:effectLst/>
          </p:spPr>
          <p:txBody>
            <a:bodyPr wrap="square" lIns="45719" tIns="45719" rIns="45719" bIns="45719" numCol="1" anchor="ctr">
              <a:noAutofit/>
            </a:bodyPr>
            <a:lstStyle/>
            <a:p>
              <a:pPr algn="l" defTabSz="914400">
                <a:defRPr sz="1800">
                  <a:solidFill>
                    <a:srgbClr val="000000"/>
                  </a:solidFill>
                  <a:latin typeface="Roboto Regular"/>
                  <a:ea typeface="Roboto Regular"/>
                  <a:cs typeface="Roboto Regular"/>
                  <a:sym typeface="Roboto Regular"/>
                </a:defRPr>
              </a:pPr>
              <a:endParaRPr/>
            </a:p>
          </p:txBody>
        </p:sp>
        <p:sp>
          <p:nvSpPr>
            <p:cNvPr id="20" name="Shape 88"/>
            <p:cNvSpPr/>
            <p:nvPr/>
          </p:nvSpPr>
          <p:spPr>
            <a:xfrm>
              <a:off x="1141914" y="172360"/>
              <a:ext cx="2870979" cy="44627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dirty="0">
                  <a:solidFill>
                    <a:schemeClr val="tx2">
                      <a:lumMod val="10000"/>
                    </a:schemeClr>
                  </a:solidFill>
                </a:rPr>
                <a:t>Demo title text</a:t>
              </a:r>
            </a:p>
          </p:txBody>
        </p:sp>
      </p:grpSp>
      <p:grpSp>
        <p:nvGrpSpPr>
          <p:cNvPr id="21" name="그룹 20"/>
          <p:cNvGrpSpPr/>
          <p:nvPr/>
        </p:nvGrpSpPr>
        <p:grpSpPr>
          <a:xfrm>
            <a:off x="9072956" y="6805136"/>
            <a:ext cx="8624510" cy="1492654"/>
            <a:chOff x="13343081" y="6656883"/>
            <a:chExt cx="9605935" cy="2232745"/>
          </a:xfrm>
        </p:grpSpPr>
        <p:sp>
          <p:nvSpPr>
            <p:cNvPr id="22" name="Shape 93"/>
            <p:cNvSpPr/>
            <p:nvPr/>
          </p:nvSpPr>
          <p:spPr>
            <a:xfrm>
              <a:off x="14484996" y="7409446"/>
              <a:ext cx="8464020" cy="1480182"/>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fontScale="92500"/>
            </a:bodyPr>
            <a:lstStyle/>
            <a:p>
              <a:r>
                <a:rPr lang="en-US" dirty="0" smtClean="0">
                  <a:solidFill>
                    <a:schemeClr val="tx2">
                      <a:lumMod val="10000"/>
                    </a:schemeClr>
                  </a:solidFill>
                </a:rPr>
                <a:t>2005</a:t>
              </a:r>
              <a:r>
                <a:rPr lang="ko-KR" altLang="en-US" dirty="0" smtClean="0">
                  <a:solidFill>
                    <a:schemeClr val="tx2">
                      <a:lumMod val="10000"/>
                    </a:schemeClr>
                  </a:solidFill>
                </a:rPr>
                <a:t>년에 </a:t>
              </a:r>
              <a:r>
                <a:rPr lang="ko-KR" altLang="en-US" dirty="0" err="1" smtClean="0">
                  <a:solidFill>
                    <a:schemeClr val="tx2">
                      <a:lumMod val="10000"/>
                    </a:schemeClr>
                  </a:solidFill>
                </a:rPr>
                <a:t>더그커팅</a:t>
              </a:r>
              <a:r>
                <a:rPr lang="en-US" altLang="ko-KR" dirty="0" smtClean="0">
                  <a:solidFill>
                    <a:schemeClr val="tx2">
                      <a:lumMod val="10000"/>
                    </a:schemeClr>
                  </a:solidFill>
                </a:rPr>
                <a:t>(Doug Cutting)</a:t>
              </a:r>
              <a:r>
                <a:rPr lang="ko-KR" altLang="en-US" dirty="0" smtClean="0">
                  <a:solidFill>
                    <a:schemeClr val="tx2">
                      <a:lumMod val="10000"/>
                    </a:schemeClr>
                  </a:solidFill>
                </a:rPr>
                <a:t>이 </a:t>
              </a:r>
              <a:r>
                <a:rPr lang="ko-KR" altLang="en-US" dirty="0" err="1" smtClean="0">
                  <a:solidFill>
                    <a:schemeClr val="tx2">
                      <a:lumMod val="10000"/>
                    </a:schemeClr>
                  </a:solidFill>
                </a:rPr>
                <a:t>구글</a:t>
              </a:r>
              <a:r>
                <a:rPr lang="ko-KR" altLang="en-US" dirty="0" smtClean="0">
                  <a:solidFill>
                    <a:schemeClr val="tx2">
                      <a:lumMod val="10000"/>
                    </a:schemeClr>
                  </a:solidFill>
                </a:rPr>
                <a:t> 논문으로 발표한 </a:t>
              </a:r>
              <a:r>
                <a:rPr lang="en-US" altLang="ko-KR" dirty="0" smtClean="0">
                  <a:solidFill>
                    <a:schemeClr val="tx2">
                      <a:lumMod val="10000"/>
                    </a:schemeClr>
                  </a:solidFill>
                </a:rPr>
                <a:t>GFS(Google File System)</a:t>
              </a:r>
              <a:r>
                <a:rPr lang="ko-KR" altLang="en-US" dirty="0" smtClean="0">
                  <a:solidFill>
                    <a:schemeClr val="tx2">
                      <a:lumMod val="10000"/>
                    </a:schemeClr>
                  </a:solidFill>
                </a:rPr>
                <a:t>와 </a:t>
              </a:r>
              <a:r>
                <a:rPr lang="en-US" altLang="ko-KR" dirty="0" err="1" smtClean="0">
                  <a:solidFill>
                    <a:schemeClr val="tx2">
                      <a:lumMod val="10000"/>
                    </a:schemeClr>
                  </a:solidFill>
                </a:rPr>
                <a:t>Mapreduce</a:t>
              </a:r>
              <a:r>
                <a:rPr lang="ko-KR" altLang="en-US" dirty="0" smtClean="0">
                  <a:solidFill>
                    <a:schemeClr val="tx2">
                      <a:lumMod val="10000"/>
                    </a:schemeClr>
                  </a:solidFill>
                </a:rPr>
                <a:t>를 구현한 결과물</a:t>
              </a:r>
              <a:endParaRPr dirty="0">
                <a:solidFill>
                  <a:schemeClr val="tx2">
                    <a:lumMod val="10000"/>
                  </a:schemeClr>
                </a:solidFill>
              </a:endParaRPr>
            </a:p>
          </p:txBody>
        </p:sp>
        <p:sp>
          <p:nvSpPr>
            <p:cNvPr id="23" name="Shape 94"/>
            <p:cNvSpPr/>
            <p:nvPr/>
          </p:nvSpPr>
          <p:spPr>
            <a:xfrm>
              <a:off x="13343081" y="6656883"/>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4" name="Shape 95"/>
            <p:cNvSpPr/>
            <p:nvPr/>
          </p:nvSpPr>
          <p:spPr>
            <a:xfrm>
              <a:off x="14484996" y="6829243"/>
              <a:ext cx="2870979" cy="446276"/>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dirty="0">
                  <a:solidFill>
                    <a:schemeClr val="tx2">
                      <a:lumMod val="10000"/>
                    </a:schemeClr>
                  </a:solidFill>
                </a:rPr>
                <a:t>Demo title text</a:t>
              </a:r>
            </a:p>
          </p:txBody>
        </p:sp>
        <p:sp>
          <p:nvSpPr>
            <p:cNvPr id="25" name="Shape 101"/>
            <p:cNvSpPr/>
            <p:nvPr/>
          </p:nvSpPr>
          <p:spPr>
            <a:xfrm>
              <a:off x="13632141" y="6859106"/>
              <a:ext cx="275366" cy="41195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8573"/>
                    <a:pt x="20032" y="6514"/>
                    <a:pt x="17452" y="5130"/>
                  </a:cubicBezTo>
                  <a:lnTo>
                    <a:pt x="16187" y="0"/>
                  </a:lnTo>
                  <a:lnTo>
                    <a:pt x="5413" y="0"/>
                  </a:lnTo>
                  <a:lnTo>
                    <a:pt x="4097" y="5130"/>
                  </a:lnTo>
                  <a:cubicBezTo>
                    <a:pt x="1821" y="6514"/>
                    <a:pt x="0" y="8573"/>
                    <a:pt x="0" y="10800"/>
                  </a:cubicBezTo>
                  <a:cubicBezTo>
                    <a:pt x="0" y="13027"/>
                    <a:pt x="1821" y="15086"/>
                    <a:pt x="4097" y="16436"/>
                  </a:cubicBezTo>
                  <a:lnTo>
                    <a:pt x="5413" y="21600"/>
                  </a:lnTo>
                  <a:lnTo>
                    <a:pt x="16187" y="21600"/>
                  </a:lnTo>
                  <a:lnTo>
                    <a:pt x="17452" y="16436"/>
                  </a:lnTo>
                  <a:cubicBezTo>
                    <a:pt x="20032" y="15086"/>
                    <a:pt x="21600" y="13027"/>
                    <a:pt x="21600" y="10800"/>
                  </a:cubicBezTo>
                  <a:close/>
                  <a:moveTo>
                    <a:pt x="2833" y="10800"/>
                  </a:moveTo>
                  <a:cubicBezTo>
                    <a:pt x="2833" y="7864"/>
                    <a:pt x="6424" y="5468"/>
                    <a:pt x="10775" y="5468"/>
                  </a:cubicBezTo>
                  <a:cubicBezTo>
                    <a:pt x="15176" y="5468"/>
                    <a:pt x="18767" y="7864"/>
                    <a:pt x="18767" y="10800"/>
                  </a:cubicBezTo>
                  <a:cubicBezTo>
                    <a:pt x="18767" y="13702"/>
                    <a:pt x="15176" y="16099"/>
                    <a:pt x="10775" y="16099"/>
                  </a:cubicBezTo>
                  <a:cubicBezTo>
                    <a:pt x="6424" y="16099"/>
                    <a:pt x="2833" y="13702"/>
                    <a:pt x="2833" y="10800"/>
                  </a:cubicBezTo>
                  <a:close/>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grpSp>
      <p:grpSp>
        <p:nvGrpSpPr>
          <p:cNvPr id="26" name="그룹 25"/>
          <p:cNvGrpSpPr/>
          <p:nvPr/>
        </p:nvGrpSpPr>
        <p:grpSpPr>
          <a:xfrm>
            <a:off x="9072956" y="8767548"/>
            <a:ext cx="8624510" cy="1492654"/>
            <a:chOff x="2163066" y="9385698"/>
            <a:chExt cx="9605934" cy="2232745"/>
          </a:xfrm>
        </p:grpSpPr>
        <p:sp>
          <p:nvSpPr>
            <p:cNvPr id="27" name="Shape 90"/>
            <p:cNvSpPr/>
            <p:nvPr/>
          </p:nvSpPr>
          <p:spPr>
            <a:xfrm>
              <a:off x="3304980" y="10138261"/>
              <a:ext cx="8464020" cy="1480182"/>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fontScale="92500" lnSpcReduction="10000"/>
            </a:bodyPr>
            <a:lstStyle/>
            <a:p>
              <a:r>
                <a:rPr lang="ko-KR" altLang="en-US" dirty="0" smtClean="0">
                  <a:solidFill>
                    <a:schemeClr val="tx2">
                      <a:lumMod val="10000"/>
                    </a:schemeClr>
                  </a:solidFill>
                </a:rPr>
                <a:t>분산 파일 시스템인 </a:t>
              </a:r>
              <a:r>
                <a:rPr lang="en-US" altLang="ko-KR" dirty="0" smtClean="0">
                  <a:solidFill>
                    <a:schemeClr val="tx2">
                      <a:lumMod val="10000"/>
                    </a:schemeClr>
                  </a:solidFill>
                </a:rPr>
                <a:t>HDFS(Hadoop Distributed Files System)</a:t>
              </a:r>
              <a:r>
                <a:rPr lang="ko-KR" altLang="en-US" dirty="0" smtClean="0">
                  <a:solidFill>
                    <a:schemeClr val="tx2">
                      <a:lumMod val="10000"/>
                    </a:schemeClr>
                  </a:solidFill>
                </a:rPr>
                <a:t>에 데이터를 저장하고 분산처리 시스템인 </a:t>
              </a:r>
              <a:r>
                <a:rPr lang="ko-KR" altLang="en-US" dirty="0" err="1" smtClean="0">
                  <a:solidFill>
                    <a:schemeClr val="tx2">
                      <a:lumMod val="10000"/>
                    </a:schemeClr>
                  </a:solidFill>
                </a:rPr>
                <a:t>맵리듀스를</a:t>
              </a:r>
              <a:r>
                <a:rPr lang="ko-KR" altLang="en-US" dirty="0" smtClean="0">
                  <a:solidFill>
                    <a:schemeClr val="tx2">
                      <a:lumMod val="10000"/>
                    </a:schemeClr>
                  </a:solidFill>
                </a:rPr>
                <a:t> 이용해 데이터를 처리</a:t>
              </a:r>
              <a:endParaRPr dirty="0">
                <a:solidFill>
                  <a:schemeClr val="tx2">
                    <a:lumMod val="10000"/>
                  </a:schemeClr>
                </a:solidFill>
              </a:endParaRPr>
            </a:p>
          </p:txBody>
        </p:sp>
        <p:sp>
          <p:nvSpPr>
            <p:cNvPr id="28" name="Shape 91"/>
            <p:cNvSpPr/>
            <p:nvPr/>
          </p:nvSpPr>
          <p:spPr>
            <a:xfrm>
              <a:off x="2163066" y="9385698"/>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9" name="Shape 92"/>
            <p:cNvSpPr/>
            <p:nvPr/>
          </p:nvSpPr>
          <p:spPr>
            <a:xfrm>
              <a:off x="3304980" y="9558058"/>
              <a:ext cx="2870979" cy="446276"/>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dirty="0">
                  <a:solidFill>
                    <a:schemeClr val="tx2">
                      <a:lumMod val="10000"/>
                    </a:schemeClr>
                  </a:solidFill>
                </a:rPr>
                <a:t>Demo title text</a:t>
              </a:r>
            </a:p>
          </p:txBody>
        </p:sp>
        <p:sp>
          <p:nvSpPr>
            <p:cNvPr id="30" name="Shape 100"/>
            <p:cNvSpPr/>
            <p:nvPr/>
          </p:nvSpPr>
          <p:spPr>
            <a:xfrm>
              <a:off x="2454180" y="9618598"/>
              <a:ext cx="271257" cy="334176"/>
            </a:xfrm>
            <a:custGeom>
              <a:avLst/>
              <a:gdLst/>
              <a:ahLst/>
              <a:cxnLst>
                <a:cxn ang="0">
                  <a:pos x="wd2" y="hd2"/>
                </a:cxn>
                <a:cxn ang="5400000">
                  <a:pos x="wd2" y="hd2"/>
                </a:cxn>
                <a:cxn ang="10800000">
                  <a:pos x="wd2" y="hd2"/>
                </a:cxn>
                <a:cxn ang="16200000">
                  <a:pos x="wd2" y="hd2"/>
                </a:cxn>
              </a:cxnLst>
              <a:rect l="0" t="0" r="r" b="b"/>
              <a:pathLst>
                <a:path w="21600" h="21600" extrusionOk="0">
                  <a:moveTo>
                    <a:pt x="10823" y="0"/>
                  </a:moveTo>
                  <a:cubicBezTo>
                    <a:pt x="4574" y="0"/>
                    <a:pt x="0" y="3958"/>
                    <a:pt x="0" y="8840"/>
                  </a:cubicBezTo>
                  <a:lnTo>
                    <a:pt x="0" y="15793"/>
                  </a:lnTo>
                  <a:cubicBezTo>
                    <a:pt x="0" y="17495"/>
                    <a:pt x="1358" y="18604"/>
                    <a:pt x="3442" y="18604"/>
                  </a:cubicBezTo>
                  <a:lnTo>
                    <a:pt x="7109" y="18604"/>
                  </a:lnTo>
                  <a:lnTo>
                    <a:pt x="7109" y="10911"/>
                  </a:lnTo>
                  <a:lnTo>
                    <a:pt x="2309" y="10911"/>
                  </a:lnTo>
                  <a:lnTo>
                    <a:pt x="2309" y="8840"/>
                  </a:lnTo>
                  <a:cubicBezTo>
                    <a:pt x="2309" y="5067"/>
                    <a:pt x="6068" y="2071"/>
                    <a:pt x="10823" y="2071"/>
                  </a:cubicBezTo>
                  <a:cubicBezTo>
                    <a:pt x="15532" y="2071"/>
                    <a:pt x="19064" y="5067"/>
                    <a:pt x="19064" y="8840"/>
                  </a:cubicBezTo>
                  <a:lnTo>
                    <a:pt x="19064" y="10911"/>
                  </a:lnTo>
                  <a:lnTo>
                    <a:pt x="14264" y="10911"/>
                  </a:lnTo>
                  <a:lnTo>
                    <a:pt x="14264" y="18604"/>
                  </a:lnTo>
                  <a:lnTo>
                    <a:pt x="19064" y="18604"/>
                  </a:lnTo>
                  <a:lnTo>
                    <a:pt x="19064" y="19751"/>
                  </a:lnTo>
                  <a:lnTo>
                    <a:pt x="10823" y="19751"/>
                  </a:lnTo>
                  <a:lnTo>
                    <a:pt x="10823" y="21600"/>
                  </a:lnTo>
                  <a:lnTo>
                    <a:pt x="17932" y="21600"/>
                  </a:lnTo>
                  <a:cubicBezTo>
                    <a:pt x="20015" y="21600"/>
                    <a:pt x="21600" y="20305"/>
                    <a:pt x="21600" y="18604"/>
                  </a:cubicBezTo>
                  <a:lnTo>
                    <a:pt x="21600" y="8840"/>
                  </a:lnTo>
                  <a:cubicBezTo>
                    <a:pt x="21600" y="3958"/>
                    <a:pt x="16800" y="0"/>
                    <a:pt x="10823" y="0"/>
                  </a:cubicBez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grpSp>
      <p:grpSp>
        <p:nvGrpSpPr>
          <p:cNvPr id="31" name="그룹 30"/>
          <p:cNvGrpSpPr/>
          <p:nvPr/>
        </p:nvGrpSpPr>
        <p:grpSpPr>
          <a:xfrm>
            <a:off x="9072956" y="10918244"/>
            <a:ext cx="8624510" cy="1492654"/>
            <a:chOff x="13343081" y="9397043"/>
            <a:chExt cx="9605935" cy="2232745"/>
          </a:xfrm>
        </p:grpSpPr>
        <p:sp>
          <p:nvSpPr>
            <p:cNvPr id="32" name="Shape 96"/>
            <p:cNvSpPr/>
            <p:nvPr/>
          </p:nvSpPr>
          <p:spPr>
            <a:xfrm>
              <a:off x="14484996" y="10149606"/>
              <a:ext cx="8464020" cy="1480182"/>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p>
              <a:r>
                <a:rPr lang="ko-KR" altLang="en-US" dirty="0" smtClean="0">
                  <a:solidFill>
                    <a:schemeClr val="tx2">
                      <a:lumMod val="10000"/>
                    </a:schemeClr>
                  </a:solidFill>
                </a:rPr>
                <a:t>데이터의 </a:t>
              </a:r>
              <a:r>
                <a:rPr lang="ko-KR" altLang="en-US" dirty="0" err="1" smtClean="0">
                  <a:solidFill>
                    <a:schemeClr val="tx2">
                      <a:lumMod val="10000"/>
                    </a:schemeClr>
                  </a:solidFill>
                </a:rPr>
                <a:t>복제본을</a:t>
              </a:r>
              <a:r>
                <a:rPr lang="ko-KR" altLang="en-US" dirty="0" smtClean="0">
                  <a:solidFill>
                    <a:schemeClr val="tx2">
                      <a:lumMod val="10000"/>
                    </a:schemeClr>
                  </a:solidFill>
                </a:rPr>
                <a:t> 저장하기 때문에 데이터의 유실이나 장애가 발생하였을 </a:t>
              </a:r>
              <a:r>
                <a:rPr lang="ko-KR" altLang="en-US" dirty="0">
                  <a:solidFill>
                    <a:schemeClr val="tx2">
                      <a:lumMod val="10000"/>
                    </a:schemeClr>
                  </a:solidFill>
                </a:rPr>
                <a:t>때</a:t>
              </a:r>
              <a:r>
                <a:rPr lang="ko-KR" altLang="en-US" dirty="0" smtClean="0">
                  <a:solidFill>
                    <a:schemeClr val="tx2">
                      <a:lumMod val="10000"/>
                    </a:schemeClr>
                  </a:solidFill>
                </a:rPr>
                <a:t>도 데이터의 복구가 가능함</a:t>
              </a:r>
              <a:endParaRPr dirty="0">
                <a:solidFill>
                  <a:schemeClr val="tx2">
                    <a:lumMod val="10000"/>
                  </a:schemeClr>
                </a:solidFill>
              </a:endParaRPr>
            </a:p>
          </p:txBody>
        </p:sp>
        <p:sp>
          <p:nvSpPr>
            <p:cNvPr id="33" name="Shape 97"/>
            <p:cNvSpPr/>
            <p:nvPr/>
          </p:nvSpPr>
          <p:spPr>
            <a:xfrm>
              <a:off x="13343081" y="9397043"/>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34" name="Shape 98"/>
            <p:cNvSpPr/>
            <p:nvPr/>
          </p:nvSpPr>
          <p:spPr>
            <a:xfrm>
              <a:off x="14484996" y="9569403"/>
              <a:ext cx="2870979" cy="446276"/>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dirty="0">
                  <a:solidFill>
                    <a:schemeClr val="tx2">
                      <a:lumMod val="10000"/>
                    </a:schemeClr>
                  </a:solidFill>
                </a:rPr>
                <a:t>Demo title text</a:t>
              </a:r>
            </a:p>
          </p:txBody>
        </p:sp>
        <p:sp>
          <p:nvSpPr>
            <p:cNvPr id="35" name="Shape 99"/>
            <p:cNvSpPr/>
            <p:nvPr/>
          </p:nvSpPr>
          <p:spPr>
            <a:xfrm>
              <a:off x="13612395" y="9642451"/>
              <a:ext cx="289460" cy="302890"/>
            </a:xfrm>
            <a:custGeom>
              <a:avLst/>
              <a:gdLst/>
              <a:ahLst/>
              <a:cxnLst>
                <a:cxn ang="0">
                  <a:pos x="wd2" y="hd2"/>
                </a:cxn>
                <a:cxn ang="5400000">
                  <a:pos x="wd2" y="hd2"/>
                </a:cxn>
                <a:cxn ang="10800000">
                  <a:pos x="wd2" y="hd2"/>
                </a:cxn>
                <a:cxn ang="16200000">
                  <a:pos x="wd2" y="hd2"/>
                </a:cxn>
              </a:cxnLst>
              <a:rect l="0" t="0" r="r" b="b"/>
              <a:pathLst>
                <a:path w="21600" h="21600" extrusionOk="0">
                  <a:moveTo>
                    <a:pt x="21600" y="15020"/>
                  </a:moveTo>
                  <a:lnTo>
                    <a:pt x="21600" y="12986"/>
                  </a:lnTo>
                  <a:lnTo>
                    <a:pt x="12524" y="7618"/>
                  </a:lnTo>
                  <a:lnTo>
                    <a:pt x="12524" y="1645"/>
                  </a:lnTo>
                  <a:cubicBezTo>
                    <a:pt x="12524" y="822"/>
                    <a:pt x="11662" y="0"/>
                    <a:pt x="10800" y="0"/>
                  </a:cubicBezTo>
                  <a:cubicBezTo>
                    <a:pt x="9938" y="0"/>
                    <a:pt x="9076" y="822"/>
                    <a:pt x="9076" y="1645"/>
                  </a:cubicBezTo>
                  <a:lnTo>
                    <a:pt x="9076" y="7618"/>
                  </a:lnTo>
                  <a:lnTo>
                    <a:pt x="0" y="12986"/>
                  </a:lnTo>
                  <a:lnTo>
                    <a:pt x="0" y="15020"/>
                  </a:lnTo>
                  <a:lnTo>
                    <a:pt x="9076" y="12337"/>
                  </a:lnTo>
                  <a:lnTo>
                    <a:pt x="9076" y="18310"/>
                  </a:lnTo>
                  <a:lnTo>
                    <a:pt x="6897" y="19955"/>
                  </a:lnTo>
                  <a:lnTo>
                    <a:pt x="6897" y="21600"/>
                  </a:lnTo>
                  <a:lnTo>
                    <a:pt x="10800" y="20604"/>
                  </a:lnTo>
                  <a:lnTo>
                    <a:pt x="14657" y="21600"/>
                  </a:lnTo>
                  <a:lnTo>
                    <a:pt x="14657" y="19955"/>
                  </a:lnTo>
                  <a:lnTo>
                    <a:pt x="12524" y="18310"/>
                  </a:lnTo>
                  <a:lnTo>
                    <a:pt x="12524" y="12337"/>
                  </a:lnTo>
                  <a:lnTo>
                    <a:pt x="21600" y="15020"/>
                  </a:ln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grpSp>
      <p:pic>
        <p:nvPicPr>
          <p:cNvPr id="36" name="그림 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34679" y="1500543"/>
            <a:ext cx="6218692" cy="4667774"/>
          </a:xfrm>
          <a:prstGeom prst="rect">
            <a:avLst/>
          </a:prstGeom>
        </p:spPr>
      </p:pic>
    </p:spTree>
    <p:extLst>
      <p:ext uri="{BB962C8B-B14F-4D97-AF65-F5344CB8AC3E}">
        <p14:creationId xmlns:p14="http://schemas.microsoft.com/office/powerpoint/2010/main" val="273580850"/>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슬라이드 번호 개체 틀 104"/>
          <p:cNvSpPr txBox="1">
            <a:spLocks noGrp="1"/>
          </p:cNvSpPr>
          <p:nvPr>
            <p:ph type="sldNum" idx="2"/>
          </p:nvPr>
        </p:nvSpPr>
        <p:spPr>
          <a:xfrm>
            <a:off x="23036530" y="762635"/>
            <a:ext cx="608965" cy="384175"/>
          </a:xfrm>
          <a:prstGeom prst="rect">
            <a:avLst/>
          </a:prstGeom>
          <a:ln w="3175" cap="flat" cmpd="sng">
            <a:prstDash/>
            <a:miter lim="800000"/>
          </a:ln>
        </p:spPr>
        <p:txBody>
          <a:bodyPr vert="horz" wrap="square" lIns="38100" tIns="38100" rIns="38100" bIns="38100" numCol="1" anchor="t">
            <a:spAutoFit/>
          </a:bodyPr>
          <a:lstStyle/>
          <a:p>
            <a:pPr marL="0" indent="0" algn="l" defTabSz="825500" eaLnBrk="0" fontAlgn="auto" latinLnBrk="0" hangingPunct="0">
              <a:lnSpc>
                <a:spcPct val="100000"/>
              </a:lnSpc>
              <a:spcBef>
                <a:spcPts val="0"/>
              </a:spcBef>
              <a:spcAft>
                <a:spcPts val="0"/>
              </a:spcAft>
              <a:buFontTx/>
              <a:buNone/>
            </a:pPr>
            <a:fld id="{B9320F77-B9A0-41C5-862A-B4B631284C64}" type="slidenum">
              <a:rPr lang="en-US" altLang="ko-KR" sz="2000" b="0" cap="none" dirty="0" smtClean="0">
                <a:ln w="9525" cap="flat" cmpd="sng">
                  <a:noFill/>
                  <a:prstDash/>
                </a:ln>
                <a:solidFill>
                  <a:srgbClr val="393941"/>
                </a:solidFill>
                <a:latin typeface="맑은 고딕" charset="0"/>
                <a:ea typeface="맑은 고딕" charset="0"/>
              </a:rPr>
              <a:t>5</a:t>
            </a:fld>
            <a:endParaRPr lang="ko-KR" altLang="en-US" sz="2000" b="0" cap="none" dirty="0" smtClean="0">
              <a:ln w="9525" cap="flat" cmpd="sng">
                <a:noFill/>
                <a:prstDash/>
              </a:ln>
              <a:solidFill>
                <a:srgbClr val="393941"/>
              </a:solidFill>
              <a:latin typeface="맑은 고딕" charset="0"/>
              <a:ea typeface="맑은 고딕" charset="0"/>
            </a:endParaRPr>
          </a:p>
        </p:txBody>
      </p:sp>
      <p:sp>
        <p:nvSpPr>
          <p:cNvPr id="51" name="Shape 84"/>
          <p:cNvSpPr/>
          <p:nvPr/>
        </p:nvSpPr>
        <p:spPr>
          <a:xfrm>
            <a:off x="2108835" y="2792095"/>
            <a:ext cx="9100185" cy="3169285"/>
          </a:xfrm>
          <a:prstGeom prst="rect">
            <a:avLst/>
          </a:prstGeom>
          <a:ln w="3175">
            <a:miter lim="400000"/>
          </a:ln>
          <a:extLst>
            <a:ext uri="{C572A759-6A51-4108-AA02-DFA0A04FC94B}">
              <ma14:wrappingTextBoxFlag xmlns:p14="http://schemas.microsoft.com/office/powerpoint/2010/main" xmlns:ma14="http://schemas.microsoft.com/office/mac/drawingml/2011/main" xmlns="" val="1"/>
            </a:ext>
          </a:extLst>
        </p:spPr>
        <p:txBody>
          <a:bodyPr vert="horz" wrap="square" lIns="38100" tIns="38100" rIns="38100" bIns="38100" numCol="1" anchor="t">
            <a:normAutofit/>
          </a:bodyPr>
          <a:lstStyle/>
          <a:p>
            <a:pPr marL="0" indent="0" algn="l" defTabSz="825500" eaLnBrk="0" fontAlgn="auto" latinLnBrk="0">
              <a:lnSpc>
                <a:spcPct val="80000"/>
              </a:lnSpc>
              <a:spcBef>
                <a:spcPts val="0"/>
              </a:spcBef>
              <a:spcAft>
                <a:spcPts val="0"/>
              </a:spcAft>
              <a:buFontTx/>
              <a:buNone/>
            </a:pPr>
            <a:r>
              <a:rPr lang="en-US" altLang="ko-KR" sz="10000" b="1" cap="none" dirty="0" smtClean="0">
                <a:ln w="9525" cap="flat" cmpd="sng">
                  <a:noFill/>
                  <a:prstDash/>
                </a:ln>
                <a:solidFill>
                  <a:schemeClr val="tx2">
                    <a:lumMod val="10000"/>
                  </a:schemeClr>
                </a:solidFill>
                <a:latin typeface="맑은 고딕" charset="0"/>
                <a:ea typeface="맑은 고딕" charset="0"/>
              </a:rPr>
              <a:t>비즈니스 로직</a:t>
            </a:r>
            <a:endParaRPr lang="ko-KR" altLang="en-US" sz="10000" b="1" cap="none" dirty="0" smtClean="0">
              <a:ln w="9525" cap="flat" cmpd="sng">
                <a:noFill/>
                <a:prstDash/>
              </a:ln>
              <a:solidFill>
                <a:schemeClr val="tx2">
                  <a:lumMod val="10000"/>
                </a:schemeClr>
              </a:solidFill>
              <a:latin typeface="맑은 고딕" charset="0"/>
              <a:ea typeface="맑은 고딕" charset="0"/>
            </a:endParaRPr>
          </a:p>
        </p:txBody>
      </p:sp>
      <p:sp>
        <p:nvSpPr>
          <p:cNvPr id="34" name="텍스트 상자 114"/>
          <p:cNvSpPr txBox="1">
            <a:spLocks/>
          </p:cNvSpPr>
          <p:nvPr/>
        </p:nvSpPr>
        <p:spPr>
          <a:xfrm>
            <a:off x="2489835" y="4507230"/>
            <a:ext cx="10448290" cy="862965"/>
          </a:xfrm>
          <a:prstGeom prst="rect">
            <a:avLst/>
          </a:prstGeom>
          <a:noFill/>
          <a:ln w="0">
            <a:noFill/>
            <a:prstDash/>
          </a:ln>
        </p:spPr>
        <p:txBody>
          <a:bodyPr vert="horz" wrap="none" lIns="89535" tIns="46355" rIns="89535" bIns="46355" numCol="1" anchor="t">
            <a:noAutofit/>
          </a:bodyPr>
          <a:lstStyle/>
          <a:p>
            <a:pPr marL="0" indent="0" algn="l" defTabSz="508000" eaLnBrk="0" fontAlgn="auto" latinLnBrk="0">
              <a:lnSpc>
                <a:spcPct val="100000"/>
              </a:lnSpc>
              <a:spcBef>
                <a:spcPts val="0"/>
              </a:spcBef>
              <a:spcAft>
                <a:spcPts val="0"/>
              </a:spcAft>
              <a:buFontTx/>
              <a:buNone/>
            </a:pPr>
            <a:r>
              <a:rPr lang="en-US" altLang="ko-KR" sz="5000" b="0" cap="none" dirty="0" smtClean="0">
                <a:ln w="9525" cap="flat" cmpd="sng">
                  <a:noFill/>
                  <a:prstDash/>
                </a:ln>
                <a:solidFill>
                  <a:srgbClr val="2A2C2F"/>
                </a:solidFill>
                <a:latin typeface="맑은 고딕" charset="0"/>
                <a:ea typeface="맑은 고딕" charset="0"/>
              </a:rPr>
              <a:t>   단일 플랫폼 분석환경 구축/ 활용</a:t>
            </a:r>
            <a:endParaRPr lang="ko-KR" altLang="en-US" sz="5000" b="0" cap="none" dirty="0" smtClean="0">
              <a:ln w="9525" cap="flat" cmpd="sng">
                <a:noFill/>
                <a:prstDash/>
              </a:ln>
              <a:solidFill>
                <a:srgbClr val="2A2C2F"/>
              </a:solidFill>
              <a:latin typeface="맑은 고딕" charset="0"/>
              <a:ea typeface="맑은 고딕" charset="0"/>
            </a:endParaRPr>
          </a:p>
        </p:txBody>
      </p:sp>
      <p:grpSp>
        <p:nvGrpSpPr>
          <p:cNvPr id="138" name="그룹 137"/>
          <p:cNvGrpSpPr/>
          <p:nvPr/>
        </p:nvGrpSpPr>
        <p:grpSpPr>
          <a:xfrm>
            <a:off x="1891665" y="5685155"/>
            <a:ext cx="13768070" cy="7604125"/>
            <a:chOff x="1891665" y="5685155"/>
            <a:chExt cx="13768070" cy="7604125"/>
          </a:xfrm>
        </p:grpSpPr>
        <p:grpSp>
          <p:nvGrpSpPr>
            <p:cNvPr id="3" name="그룹 2"/>
            <p:cNvGrpSpPr/>
            <p:nvPr/>
          </p:nvGrpSpPr>
          <p:grpSpPr>
            <a:xfrm>
              <a:off x="3359150" y="6838950"/>
              <a:ext cx="11842115" cy="2378075"/>
              <a:chOff x="3359150" y="6838950"/>
              <a:chExt cx="11842115" cy="2378075"/>
            </a:xfrm>
          </p:grpSpPr>
          <p:grpSp>
            <p:nvGrpSpPr>
              <p:cNvPr id="2" name="그룹 1"/>
              <p:cNvGrpSpPr/>
              <p:nvPr/>
            </p:nvGrpSpPr>
            <p:grpSpPr>
              <a:xfrm>
                <a:off x="3359150" y="6838950"/>
                <a:ext cx="11842115" cy="2258060"/>
                <a:chOff x="3359150" y="6838950"/>
                <a:chExt cx="11842115" cy="2258060"/>
              </a:xfrm>
            </p:grpSpPr>
            <p:pic>
              <p:nvPicPr>
                <p:cNvPr id="116" name="그림 115" descr="C:/Users/bit/AppData/Roaming/PolarisOffice/ETemp/24008_49504184/image8.png"/>
                <p:cNvPicPr>
                  <a:picLocks noChangeAspect="1"/>
                </p:cNvPicPr>
                <p:nvPr/>
              </p:nvPicPr>
              <p:blipFill rotWithShape="1">
                <a:blip r:embed="rId2">
                  <a:extLst>
                    <a:ext uri="{28A0092B-C50C-407E-A947-70E740481C1C}">
                      <a14:useLocalDpi xmlns:a14="http://schemas.microsoft.com/office/drawing/2010/main" val="0"/>
                    </a:ext>
                  </a:extLst>
                </a:blip>
                <a:srcRect/>
                <a:stretch>
                  <a:fillRect/>
                </a:stretch>
              </p:blipFill>
              <p:spPr>
                <a:xfrm>
                  <a:off x="3359150" y="6953250"/>
                  <a:ext cx="3358515" cy="2144395"/>
                </a:xfrm>
                <a:prstGeom prst="rect">
                  <a:avLst/>
                </a:prstGeom>
                <a:noFill/>
                <a:ln w="0">
                  <a:noFill/>
                  <a:prstDash/>
                </a:ln>
              </p:spPr>
            </p:pic>
            <p:pic>
              <p:nvPicPr>
                <p:cNvPr id="117" name="그림 116" descr="C:/Users/bit/AppData/Roaming/PolarisOffice/ETemp/24008_49504184/image9.png"/>
                <p:cNvPicPr>
                  <a:picLocks noChangeAspect="1"/>
                </p:cNvPicPr>
                <p:nvPr/>
              </p:nvPicPr>
              <p:blipFill rotWithShape="1">
                <a:blip r:embed="rId3">
                  <a:extLst>
                    <a:ext uri="{28A0092B-C50C-407E-A947-70E740481C1C}">
                      <a14:useLocalDpi xmlns:a14="http://schemas.microsoft.com/office/drawing/2010/main" val="0"/>
                    </a:ext>
                  </a:extLst>
                </a:blip>
                <a:srcRect/>
                <a:stretch>
                  <a:fillRect/>
                </a:stretch>
              </p:blipFill>
              <p:spPr>
                <a:xfrm>
                  <a:off x="6129655" y="6972300"/>
                  <a:ext cx="3358515" cy="2124075"/>
                </a:xfrm>
                <a:prstGeom prst="rect">
                  <a:avLst/>
                </a:prstGeom>
                <a:noFill/>
                <a:ln w="0">
                  <a:noFill/>
                  <a:prstDash/>
                </a:ln>
              </p:spPr>
            </p:pic>
            <p:pic>
              <p:nvPicPr>
                <p:cNvPr id="118" name="그림 117" descr="C:/Users/bit/AppData/Roaming/PolarisOffice/ETemp/24008_49504184/image10.png"/>
                <p:cNvPicPr>
                  <a:picLocks noChangeAspect="1"/>
                </p:cNvPicPr>
                <p:nvPr/>
              </p:nvPicPr>
              <p:blipFill rotWithShape="1">
                <a:blip r:embed="rId4">
                  <a:extLst>
                    <a:ext uri="{28A0092B-C50C-407E-A947-70E740481C1C}">
                      <a14:useLocalDpi xmlns:a14="http://schemas.microsoft.com/office/drawing/2010/main" val="0"/>
                    </a:ext>
                  </a:extLst>
                </a:blip>
                <a:srcRect/>
                <a:stretch>
                  <a:fillRect/>
                </a:stretch>
              </p:blipFill>
              <p:spPr>
                <a:xfrm>
                  <a:off x="8884285" y="6838950"/>
                  <a:ext cx="3358515" cy="2134870"/>
                </a:xfrm>
                <a:prstGeom prst="rect">
                  <a:avLst/>
                </a:prstGeom>
                <a:noFill/>
                <a:ln w="0">
                  <a:noFill/>
                  <a:prstDash/>
                </a:ln>
              </p:spPr>
            </p:pic>
            <p:pic>
              <p:nvPicPr>
                <p:cNvPr id="119" name="그림 118" descr="C:/Users/bit/AppData/Roaming/PolarisOffice/ETemp/24008_49504184/image11.png"/>
                <p:cNvPicPr>
                  <a:picLocks noChangeAspect="1"/>
                </p:cNvPicPr>
                <p:nvPr/>
              </p:nvPicPr>
              <p:blipFill rotWithShape="1">
                <a:blip r:embed="rId5">
                  <a:extLst>
                    <a:ext uri="{28A0092B-C50C-407E-A947-70E740481C1C}">
                      <a14:useLocalDpi xmlns:a14="http://schemas.microsoft.com/office/drawing/2010/main" val="0"/>
                    </a:ext>
                  </a:extLst>
                </a:blip>
                <a:srcRect/>
                <a:stretch>
                  <a:fillRect/>
                </a:stretch>
              </p:blipFill>
              <p:spPr>
                <a:xfrm>
                  <a:off x="11840845" y="6991350"/>
                  <a:ext cx="3361055" cy="2105025"/>
                </a:xfrm>
                <a:prstGeom prst="rect">
                  <a:avLst/>
                </a:prstGeom>
                <a:noFill/>
                <a:ln w="0">
                  <a:noFill/>
                  <a:prstDash/>
                </a:ln>
              </p:spPr>
            </p:pic>
          </p:grpSp>
          <p:sp>
            <p:nvSpPr>
              <p:cNvPr id="127" name="텍스트 상자 126"/>
              <p:cNvSpPr txBox="1">
                <a:spLocks/>
              </p:cNvSpPr>
              <p:nvPr/>
            </p:nvSpPr>
            <p:spPr>
              <a:xfrm>
                <a:off x="7141210" y="7743189"/>
                <a:ext cx="1323975" cy="368935"/>
              </a:xfrm>
              <a:prstGeom prst="rect">
                <a:avLst/>
              </a:prstGeom>
              <a:noFill/>
              <a:ln w="0">
                <a:noFill/>
                <a:prstDash/>
              </a:ln>
            </p:spPr>
            <p:txBody>
              <a:bodyPr vert="horz" wrap="square" lIns="91440" tIns="45720" rIns="91440" bIns="45720" numCol="1" anchor="t">
                <a:spAutoFit/>
              </a:bodyPr>
              <a:lstStyle/>
              <a:p>
                <a:pPr marL="0" indent="0" algn="l" defTabSz="914400" eaLnBrk="0" fontAlgn="auto" latinLnBrk="0">
                  <a:lnSpc>
                    <a:spcPct val="100000"/>
                  </a:lnSpc>
                  <a:spcBef>
                    <a:spcPts val="0"/>
                  </a:spcBef>
                  <a:spcAft>
                    <a:spcPts val="0"/>
                  </a:spcAft>
                  <a:buFontTx/>
                  <a:buNone/>
                </a:pPr>
                <a:r>
                  <a:rPr lang="en-US" altLang="ko-KR" sz="1800" b="1" cap="none" dirty="0" smtClean="0">
                    <a:ln w="9525" cap="flat" cmpd="sng">
                      <a:noFill/>
                      <a:prstDash/>
                    </a:ln>
                    <a:solidFill>
                      <a:srgbClr val="EEECE1"/>
                    </a:solidFill>
                    <a:latin typeface="맑은 고딕" charset="0"/>
                    <a:ea typeface="맑은 고딕" charset="0"/>
                  </a:rPr>
                  <a:t>정제</a:t>
                </a:r>
                <a:endParaRPr lang="ko-KR" altLang="en-US" sz="1800" b="1" cap="none" dirty="0" smtClean="0">
                  <a:ln w="9525" cap="flat" cmpd="sng">
                    <a:noFill/>
                    <a:prstDash/>
                  </a:ln>
                  <a:solidFill>
                    <a:srgbClr val="EEECE1"/>
                  </a:solidFill>
                  <a:latin typeface="맑은 고딕" charset="0"/>
                  <a:ea typeface="맑은 고딕" charset="0"/>
                </a:endParaRPr>
              </a:p>
            </p:txBody>
          </p:sp>
          <p:sp>
            <p:nvSpPr>
              <p:cNvPr id="128" name="텍스트 상자 127"/>
              <p:cNvSpPr txBox="1">
                <a:spLocks/>
              </p:cNvSpPr>
              <p:nvPr/>
            </p:nvSpPr>
            <p:spPr>
              <a:xfrm>
                <a:off x="4114165" y="7762240"/>
                <a:ext cx="1847215" cy="368935"/>
              </a:xfrm>
              <a:prstGeom prst="rect">
                <a:avLst/>
              </a:prstGeom>
              <a:noFill/>
              <a:ln w="0">
                <a:noFill/>
                <a:prstDash/>
              </a:ln>
            </p:spPr>
            <p:txBody>
              <a:bodyPr vert="horz" wrap="square" lIns="91440" tIns="45720" rIns="91440" bIns="45720" numCol="1" anchor="t">
                <a:spAutoFit/>
              </a:bodyPr>
              <a:lstStyle/>
              <a:p>
                <a:pPr marL="0" indent="0" algn="l" defTabSz="914400" eaLnBrk="0" fontAlgn="auto" latinLnBrk="0">
                  <a:lnSpc>
                    <a:spcPct val="100000"/>
                  </a:lnSpc>
                  <a:spcBef>
                    <a:spcPts val="0"/>
                  </a:spcBef>
                  <a:spcAft>
                    <a:spcPts val="0"/>
                  </a:spcAft>
                  <a:buFontTx/>
                  <a:buNone/>
                </a:pPr>
                <a:r>
                  <a:rPr lang="en-US" altLang="ko-KR" sz="1800" b="1" cap="none" dirty="0" smtClean="0">
                    <a:ln w="9525" cap="flat" cmpd="sng">
                      <a:noFill/>
                      <a:prstDash/>
                    </a:ln>
                    <a:solidFill>
                      <a:srgbClr val="EEECE1"/>
                    </a:solidFill>
                    <a:latin typeface="맑은 고딕" charset="0"/>
                    <a:ea typeface="맑은 고딕" charset="0"/>
                  </a:rPr>
                  <a:t>데이터수집</a:t>
                </a:r>
                <a:endParaRPr lang="ko-KR" altLang="en-US" sz="1800" b="1" cap="none" dirty="0" smtClean="0">
                  <a:ln w="9525" cap="flat" cmpd="sng">
                    <a:noFill/>
                    <a:prstDash/>
                  </a:ln>
                  <a:solidFill>
                    <a:srgbClr val="EEECE1"/>
                  </a:solidFill>
                  <a:latin typeface="맑은 고딕" charset="0"/>
                  <a:ea typeface="맑은 고딕" charset="0"/>
                </a:endParaRPr>
              </a:p>
            </p:txBody>
          </p:sp>
          <p:sp>
            <p:nvSpPr>
              <p:cNvPr id="129" name="텍스트 상자 128"/>
              <p:cNvSpPr txBox="1">
                <a:spLocks/>
              </p:cNvSpPr>
              <p:nvPr/>
            </p:nvSpPr>
            <p:spPr>
              <a:xfrm>
                <a:off x="10046335" y="7743189"/>
                <a:ext cx="1428115" cy="368935"/>
              </a:xfrm>
              <a:prstGeom prst="rect">
                <a:avLst/>
              </a:prstGeom>
              <a:noFill/>
              <a:ln w="0">
                <a:noFill/>
                <a:prstDash/>
              </a:ln>
            </p:spPr>
            <p:txBody>
              <a:bodyPr vert="horz" wrap="square" lIns="91440" tIns="45720" rIns="91440" bIns="45720" numCol="1" anchor="t">
                <a:spAutoFit/>
              </a:bodyPr>
              <a:lstStyle/>
              <a:p>
                <a:pPr marL="0" indent="0" algn="l" defTabSz="914400" eaLnBrk="0" fontAlgn="auto" latinLnBrk="0">
                  <a:lnSpc>
                    <a:spcPct val="100000"/>
                  </a:lnSpc>
                  <a:spcBef>
                    <a:spcPts val="0"/>
                  </a:spcBef>
                  <a:spcAft>
                    <a:spcPts val="0"/>
                  </a:spcAft>
                  <a:buFontTx/>
                  <a:buNone/>
                </a:pPr>
                <a:r>
                  <a:rPr lang="en-US" altLang="ko-KR" sz="1800" b="1" cap="none" dirty="0" smtClean="0">
                    <a:ln w="9525" cap="flat" cmpd="sng">
                      <a:noFill/>
                      <a:prstDash/>
                    </a:ln>
                    <a:solidFill>
                      <a:srgbClr val="EEECE1"/>
                    </a:solidFill>
                    <a:latin typeface="맑은 고딕" charset="0"/>
                    <a:ea typeface="맑은 고딕" charset="0"/>
                  </a:rPr>
                  <a:t>분석</a:t>
                </a:r>
                <a:endParaRPr lang="ko-KR" altLang="en-US" sz="1800" b="1" cap="none" dirty="0" smtClean="0">
                  <a:ln w="9525" cap="flat" cmpd="sng">
                    <a:noFill/>
                    <a:prstDash/>
                  </a:ln>
                  <a:solidFill>
                    <a:srgbClr val="EEECE1"/>
                  </a:solidFill>
                  <a:latin typeface="맑은 고딕" charset="0"/>
                  <a:ea typeface="맑은 고딕" charset="0"/>
                </a:endParaRPr>
              </a:p>
            </p:txBody>
          </p:sp>
          <p:sp>
            <p:nvSpPr>
              <p:cNvPr id="130" name="텍스트 상자 129"/>
              <p:cNvSpPr txBox="1">
                <a:spLocks/>
              </p:cNvSpPr>
              <p:nvPr/>
            </p:nvSpPr>
            <p:spPr>
              <a:xfrm>
                <a:off x="12921615" y="7741285"/>
                <a:ext cx="1617980" cy="368935"/>
              </a:xfrm>
              <a:prstGeom prst="rect">
                <a:avLst/>
              </a:prstGeom>
              <a:noFill/>
              <a:ln w="0">
                <a:noFill/>
                <a:prstDash/>
              </a:ln>
            </p:spPr>
            <p:txBody>
              <a:bodyPr vert="horz" wrap="square" lIns="91440" tIns="45720" rIns="91440" bIns="45720" numCol="1" anchor="t">
                <a:spAutoFit/>
              </a:bodyPr>
              <a:lstStyle/>
              <a:p>
                <a:pPr marL="0" indent="0" algn="l" defTabSz="914400" eaLnBrk="0" fontAlgn="auto" latinLnBrk="0">
                  <a:lnSpc>
                    <a:spcPct val="100000"/>
                  </a:lnSpc>
                  <a:spcBef>
                    <a:spcPts val="0"/>
                  </a:spcBef>
                  <a:spcAft>
                    <a:spcPts val="0"/>
                  </a:spcAft>
                  <a:buFontTx/>
                  <a:buNone/>
                </a:pPr>
                <a:r>
                  <a:rPr lang="en-US" altLang="ko-KR" sz="1800" b="1" cap="none" dirty="0" smtClean="0">
                    <a:ln w="9525" cap="flat" cmpd="sng">
                      <a:noFill/>
                      <a:prstDash/>
                    </a:ln>
                    <a:solidFill>
                      <a:srgbClr val="EEECE1"/>
                    </a:solidFill>
                    <a:latin typeface="맑은 고딕" charset="0"/>
                    <a:ea typeface="맑은 고딕" charset="0"/>
                  </a:rPr>
                  <a:t>보고</a:t>
                </a:r>
                <a:endParaRPr lang="ko-KR" altLang="en-US" sz="1800" b="1" cap="none" dirty="0" smtClean="0">
                  <a:ln w="9525" cap="flat" cmpd="sng">
                    <a:noFill/>
                    <a:prstDash/>
                  </a:ln>
                  <a:solidFill>
                    <a:srgbClr val="EEECE1"/>
                  </a:solidFill>
                  <a:latin typeface="맑은 고딕" charset="0"/>
                  <a:ea typeface="맑은 고딕" charset="0"/>
                </a:endParaRPr>
              </a:p>
            </p:txBody>
          </p:sp>
          <p:sp>
            <p:nvSpPr>
              <p:cNvPr id="136" name="텍스트 상자 135"/>
              <p:cNvSpPr txBox="1">
                <a:spLocks/>
              </p:cNvSpPr>
              <p:nvPr/>
            </p:nvSpPr>
            <p:spPr>
              <a:xfrm>
                <a:off x="5607685" y="8909050"/>
                <a:ext cx="1365250" cy="308610"/>
              </a:xfrm>
              <a:prstGeom prst="rect">
                <a:avLst/>
              </a:prstGeom>
              <a:noFill/>
              <a:ln w="34290" cap="flat" cmpd="sng">
                <a:solidFill>
                  <a:schemeClr val="accent5">
                    <a:alpha val="100000"/>
                  </a:schemeClr>
                </a:solidFill>
                <a:prstDash val="sysDot"/>
                <a:round/>
              </a:ln>
            </p:spPr>
            <p:txBody>
              <a:bodyPr vert="horz" wrap="square" lIns="89535" tIns="46355" rIns="89535" bIns="46355" numCol="1" anchor="t">
                <a:spAutoFit/>
              </a:bodyPr>
              <a:lstStyle/>
              <a:p>
                <a:pPr marL="0" indent="0" algn="ctr" defTabSz="508000" eaLnBrk="0" fontAlgn="auto" latinLnBrk="0">
                  <a:lnSpc>
                    <a:spcPct val="100000"/>
                  </a:lnSpc>
                  <a:spcBef>
                    <a:spcPts val="0"/>
                  </a:spcBef>
                  <a:spcAft>
                    <a:spcPts val="0"/>
                  </a:spcAft>
                  <a:buFontTx/>
                  <a:buNone/>
                </a:pPr>
                <a:r>
                  <a:rPr lang="en-US" altLang="ko-KR" sz="1400" b="1" cap="none" dirty="0" smtClean="0">
                    <a:ln w="9525" cap="flat" cmpd="sng">
                      <a:noFill/>
                      <a:prstDash/>
                    </a:ln>
                    <a:solidFill>
                      <a:srgbClr val="0611F2"/>
                    </a:solidFill>
                    <a:latin typeface="맑은 고딕" charset="0"/>
                    <a:ea typeface="맑은 고딕" charset="0"/>
                  </a:rPr>
                  <a:t>Hive</a:t>
                </a:r>
                <a:endParaRPr lang="ko-KR" altLang="en-US" sz="1400" b="1" cap="none" dirty="0" smtClean="0">
                  <a:ln w="9525" cap="flat" cmpd="sng">
                    <a:noFill/>
                    <a:prstDash/>
                  </a:ln>
                  <a:solidFill>
                    <a:srgbClr val="0611F2"/>
                  </a:solidFill>
                  <a:latin typeface="맑은 고딕" charset="0"/>
                  <a:ea typeface="맑은 고딕" charset="0"/>
                </a:endParaRPr>
              </a:p>
            </p:txBody>
          </p:sp>
        </p:grpSp>
        <p:sp>
          <p:nvSpPr>
            <p:cNvPr id="35" name="텍스트 개체 틀 132"/>
            <p:cNvSpPr txBox="1">
              <a:spLocks/>
            </p:cNvSpPr>
            <p:nvPr/>
          </p:nvSpPr>
          <p:spPr>
            <a:xfrm>
              <a:off x="5184140" y="5685155"/>
              <a:ext cx="8230870" cy="1144270"/>
            </a:xfrm>
            <a:prstGeom prst="rect">
              <a:avLst/>
            </a:prstGeom>
            <a:noFill/>
            <a:ln w="0">
              <a:noFill/>
              <a:prstDash/>
            </a:ln>
          </p:spPr>
          <p:txBody>
            <a:bodyPr vert="horz" wrap="square" lIns="91440" tIns="45720" rIns="91440" bIns="45720" numCol="1" anchor="ctr">
              <a:noAutofit/>
            </a:bodyPr>
            <a:lstStyle/>
            <a:p>
              <a:pPr marL="0" indent="0" algn="ctr" defTabSz="914400" eaLnBrk="0" fontAlgn="auto" latinLnBrk="0">
                <a:lnSpc>
                  <a:spcPct val="100000"/>
                </a:lnSpc>
                <a:spcBef>
                  <a:spcPts val="0"/>
                </a:spcBef>
                <a:spcAft>
                  <a:spcPts val="0"/>
                </a:spcAft>
                <a:buFontTx/>
                <a:buNone/>
              </a:pPr>
              <a:r>
                <a:rPr lang="en-US" altLang="ko-KR" sz="4000" b="1" cap="none" dirty="0" smtClean="0">
                  <a:ln w="9525" cap="flat" cmpd="sng">
                    <a:noFill/>
                    <a:prstDash/>
                  </a:ln>
                  <a:solidFill>
                    <a:schemeClr val="bg2">
                      <a:lumMod val="50000"/>
                      <a:lumOff val="0"/>
                    </a:schemeClr>
                  </a:solidFill>
                  <a:latin typeface="맑은 고딕" charset="0"/>
                  <a:ea typeface="맑은 고딕" charset="0"/>
                </a:rPr>
                <a:t>Process Flow</a:t>
              </a:r>
              <a:endParaRPr lang="ko-KR" altLang="en-US" sz="4000" b="1" cap="none" dirty="0" smtClean="0">
                <a:ln w="9525" cap="flat" cmpd="sng">
                  <a:noFill/>
                  <a:prstDash/>
                </a:ln>
                <a:solidFill>
                  <a:schemeClr val="bg2">
                    <a:lumMod val="50000"/>
                    <a:lumOff val="0"/>
                  </a:schemeClr>
                </a:solidFill>
                <a:latin typeface="맑은 고딕" charset="0"/>
                <a:ea typeface="맑은 고딕" charset="0"/>
              </a:endParaRPr>
            </a:p>
          </p:txBody>
        </p:sp>
        <p:sp>
          <p:nvSpPr>
            <p:cNvPr id="37" name="도형 121"/>
            <p:cNvSpPr>
              <a:spLocks/>
            </p:cNvSpPr>
            <p:nvPr/>
          </p:nvSpPr>
          <p:spPr>
            <a:xfrm>
              <a:off x="3869055" y="10357485"/>
              <a:ext cx="1910715" cy="763905"/>
            </a:xfrm>
            <a:prstGeom prst="rect">
              <a:avLst/>
            </a:prstGeom>
            <a:noFill/>
            <a:ln w="0">
              <a:noFill/>
              <a:prstDash/>
            </a:ln>
          </p:spPr>
          <p:txBody>
            <a:bodyPr vert="horz" wrap="square" lIns="91440" tIns="45720" rIns="91440" bIns="45720" numCol="1" anchor="t">
              <a:noAutofit/>
            </a:bodyPr>
            <a:lstStyle/>
            <a:p>
              <a:pPr marL="180975" indent="-180975" algn="l" defTabSz="914400" eaLnBrk="0" fontAlgn="auto" latinLnBrk="0">
                <a:lnSpc>
                  <a:spcPct val="100000"/>
                </a:lnSpc>
                <a:spcBef>
                  <a:spcPts val="0"/>
                </a:spcBef>
                <a:spcAft>
                  <a:spcPts val="0"/>
                </a:spcAft>
                <a:buClr>
                  <a:srgbClr val="1E2128"/>
                </a:buClr>
                <a:buFont typeface="Wingdings"/>
                <a:buChar char=""/>
              </a:pPr>
              <a:r>
                <a:rPr lang="en-US" altLang="ko-KR" sz="2600" b="1" cap="none" dirty="0" smtClean="0">
                  <a:ln w="9525" cap="flat" cmpd="sng">
                    <a:noFill/>
                    <a:prstDash/>
                  </a:ln>
                  <a:solidFill>
                    <a:srgbClr val="1E2128"/>
                  </a:solidFill>
                  <a:latin typeface="맑은 고딕" charset="0"/>
                  <a:ea typeface="맑은 고딕" charset="0"/>
                </a:rPr>
                <a:t> Hadoop</a:t>
              </a:r>
              <a:endParaRPr lang="ko-KR" altLang="en-US" sz="2600" b="1" cap="none" dirty="0" smtClean="0">
                <a:ln w="9525" cap="flat" cmpd="sng">
                  <a:noFill/>
                  <a:prstDash/>
                </a:ln>
                <a:solidFill>
                  <a:srgbClr val="1E2128"/>
                </a:solidFill>
                <a:latin typeface="맑은 고딕" charset="0"/>
                <a:ea typeface="맑은 고딕" charset="0"/>
              </a:endParaRPr>
            </a:p>
          </p:txBody>
        </p:sp>
        <p:sp>
          <p:nvSpPr>
            <p:cNvPr id="38" name="도형 122"/>
            <p:cNvSpPr>
              <a:spLocks/>
            </p:cNvSpPr>
            <p:nvPr/>
          </p:nvSpPr>
          <p:spPr>
            <a:xfrm>
              <a:off x="6796405" y="10350500"/>
              <a:ext cx="1910715" cy="762635"/>
            </a:xfrm>
            <a:prstGeom prst="rect">
              <a:avLst/>
            </a:prstGeom>
            <a:noFill/>
            <a:ln w="0">
              <a:noFill/>
              <a:prstDash/>
            </a:ln>
          </p:spPr>
          <p:txBody>
            <a:bodyPr vert="horz" wrap="square" lIns="91440" tIns="45720" rIns="91440" bIns="45720" numCol="1" anchor="t">
              <a:noAutofit/>
            </a:bodyPr>
            <a:lstStyle/>
            <a:p>
              <a:pPr marL="180975" indent="-180975" algn="l" defTabSz="914400" eaLnBrk="0" fontAlgn="auto" latinLnBrk="0">
                <a:lnSpc>
                  <a:spcPct val="100000"/>
                </a:lnSpc>
                <a:spcBef>
                  <a:spcPts val="0"/>
                </a:spcBef>
                <a:spcAft>
                  <a:spcPts val="0"/>
                </a:spcAft>
                <a:buClr>
                  <a:srgbClr val="1E2128"/>
                </a:buClr>
                <a:buFont typeface="Wingdings"/>
                <a:buChar char=""/>
              </a:pPr>
              <a:r>
                <a:rPr lang="en-US" altLang="ko-KR" sz="2600" b="1" cap="none" dirty="0" smtClean="0">
                  <a:ln w="9525" cap="flat" cmpd="sng">
                    <a:noFill/>
                    <a:prstDash/>
                  </a:ln>
                  <a:solidFill>
                    <a:srgbClr val="1E2128"/>
                  </a:solidFill>
                  <a:latin typeface="맑은 고딕" charset="0"/>
                  <a:ea typeface="맑은 고딕" charset="0"/>
                </a:rPr>
                <a:t> Spark</a:t>
              </a:r>
              <a:endParaRPr lang="ko-KR" altLang="en-US" sz="2600" b="1" cap="none" dirty="0" smtClean="0">
                <a:ln w="9525" cap="flat" cmpd="sng">
                  <a:noFill/>
                  <a:prstDash/>
                </a:ln>
                <a:solidFill>
                  <a:srgbClr val="1E2128"/>
                </a:solidFill>
                <a:latin typeface="맑은 고딕" charset="0"/>
                <a:ea typeface="맑은 고딕" charset="0"/>
              </a:endParaRPr>
            </a:p>
            <a:p>
              <a:pPr marL="180975" indent="-180975" algn="l" defTabSz="914400" eaLnBrk="0" fontAlgn="auto" latinLnBrk="0">
                <a:lnSpc>
                  <a:spcPct val="100000"/>
                </a:lnSpc>
                <a:spcBef>
                  <a:spcPts val="0"/>
                </a:spcBef>
                <a:spcAft>
                  <a:spcPts val="0"/>
                </a:spcAft>
                <a:buClr>
                  <a:srgbClr val="1E2128"/>
                </a:buClr>
                <a:buFont typeface="Wingdings"/>
                <a:buChar char=""/>
              </a:pPr>
              <a:r>
                <a:rPr lang="en-US" altLang="ko-KR" sz="2600" b="1" cap="none" dirty="0" smtClean="0">
                  <a:ln w="9525" cap="flat" cmpd="sng">
                    <a:noFill/>
                    <a:prstDash/>
                  </a:ln>
                  <a:solidFill>
                    <a:srgbClr val="1E2128"/>
                  </a:solidFill>
                  <a:latin typeface="맑은 고딕" charset="0"/>
                  <a:ea typeface="맑은 고딕" charset="0"/>
                </a:rPr>
                <a:t> Sparklyr</a:t>
              </a:r>
              <a:endParaRPr lang="ko-KR" altLang="en-US" sz="2600" b="1" cap="none" dirty="0" smtClean="0">
                <a:ln w="9525" cap="flat" cmpd="sng">
                  <a:noFill/>
                  <a:prstDash/>
                </a:ln>
                <a:solidFill>
                  <a:srgbClr val="1E2128"/>
                </a:solidFill>
                <a:latin typeface="맑은 고딕" charset="0"/>
                <a:ea typeface="맑은 고딕" charset="0"/>
              </a:endParaRPr>
            </a:p>
            <a:p>
              <a:pPr marL="180975" indent="-180975" algn="l" defTabSz="914400" eaLnBrk="0" fontAlgn="auto" latinLnBrk="0">
                <a:lnSpc>
                  <a:spcPct val="100000"/>
                </a:lnSpc>
                <a:spcBef>
                  <a:spcPts val="0"/>
                </a:spcBef>
                <a:spcAft>
                  <a:spcPts val="0"/>
                </a:spcAft>
                <a:buClr>
                  <a:srgbClr val="1E2128"/>
                </a:buClr>
                <a:buFont typeface="Wingdings"/>
                <a:buChar char=""/>
              </a:pPr>
              <a:endParaRPr lang="ko-KR" altLang="en-US" sz="2600" b="1" cap="none" dirty="0" smtClean="0">
                <a:ln w="9525" cap="flat" cmpd="sng">
                  <a:noFill/>
                  <a:prstDash/>
                </a:ln>
                <a:solidFill>
                  <a:srgbClr val="1E2128"/>
                </a:solidFill>
                <a:latin typeface="맑은 고딕" charset="0"/>
                <a:ea typeface="맑은 고딕" charset="0"/>
              </a:endParaRPr>
            </a:p>
          </p:txBody>
        </p:sp>
        <p:sp>
          <p:nvSpPr>
            <p:cNvPr id="39" name="도형 123"/>
            <p:cNvSpPr>
              <a:spLocks/>
            </p:cNvSpPr>
            <p:nvPr/>
          </p:nvSpPr>
          <p:spPr>
            <a:xfrm>
              <a:off x="9516745" y="10344785"/>
              <a:ext cx="3263900" cy="760095"/>
            </a:xfrm>
            <a:prstGeom prst="rect">
              <a:avLst/>
            </a:prstGeom>
            <a:noFill/>
            <a:ln w="0">
              <a:noFill/>
              <a:prstDash/>
            </a:ln>
          </p:spPr>
          <p:txBody>
            <a:bodyPr vert="horz" wrap="square" lIns="91440" tIns="45720" rIns="91440" bIns="45720" numCol="1" anchor="t">
              <a:noAutofit/>
            </a:bodyPr>
            <a:lstStyle/>
            <a:p>
              <a:pPr marL="180975" indent="-180975" algn="l" defTabSz="914400" eaLnBrk="0" fontAlgn="auto" latinLnBrk="0">
                <a:lnSpc>
                  <a:spcPct val="100000"/>
                </a:lnSpc>
                <a:spcBef>
                  <a:spcPts val="0"/>
                </a:spcBef>
                <a:spcAft>
                  <a:spcPts val="0"/>
                </a:spcAft>
                <a:buClr>
                  <a:srgbClr val="1E2128"/>
                </a:buClr>
                <a:buFont typeface="Wingdings"/>
                <a:buChar char=""/>
              </a:pPr>
              <a:r>
                <a:rPr lang="en-US" altLang="ko-KR" sz="2600" b="1" cap="none" dirty="0" smtClean="0">
                  <a:ln w="9525" cap="flat" cmpd="sng">
                    <a:noFill/>
                    <a:prstDash/>
                  </a:ln>
                  <a:solidFill>
                    <a:srgbClr val="1E2128"/>
                  </a:solidFill>
                  <a:latin typeface="맑은 고딕" charset="0"/>
                  <a:ea typeface="맑은 고딕" charset="0"/>
                </a:rPr>
                <a:t>RStudio Server</a:t>
              </a:r>
              <a:endParaRPr lang="ko-KR" altLang="en-US" sz="2600" b="1" cap="none" dirty="0" smtClean="0">
                <a:ln w="9525" cap="flat" cmpd="sng">
                  <a:noFill/>
                  <a:prstDash/>
                </a:ln>
                <a:solidFill>
                  <a:srgbClr val="1E2128"/>
                </a:solidFill>
                <a:latin typeface="맑은 고딕" charset="0"/>
                <a:ea typeface="맑은 고딕" charset="0"/>
              </a:endParaRPr>
            </a:p>
            <a:p>
              <a:pPr marL="180975" indent="-180975" algn="l" defTabSz="914400" eaLnBrk="0" fontAlgn="auto" latinLnBrk="0">
                <a:lnSpc>
                  <a:spcPct val="100000"/>
                </a:lnSpc>
                <a:spcBef>
                  <a:spcPts val="0"/>
                </a:spcBef>
                <a:spcAft>
                  <a:spcPts val="0"/>
                </a:spcAft>
                <a:buFontTx/>
                <a:buNone/>
              </a:pPr>
              <a:endParaRPr lang="ko-KR" altLang="en-US" sz="2600" b="1" cap="none" dirty="0" smtClean="0">
                <a:ln w="9525" cap="flat" cmpd="sng">
                  <a:noFill/>
                  <a:prstDash/>
                </a:ln>
                <a:solidFill>
                  <a:srgbClr val="1E2128"/>
                </a:solidFill>
                <a:latin typeface="맑은 고딕" charset="0"/>
                <a:ea typeface="맑은 고딕" charset="0"/>
              </a:endParaRPr>
            </a:p>
          </p:txBody>
        </p:sp>
        <p:sp>
          <p:nvSpPr>
            <p:cNvPr id="40" name="도형 124"/>
            <p:cNvSpPr>
              <a:spLocks/>
            </p:cNvSpPr>
            <p:nvPr/>
          </p:nvSpPr>
          <p:spPr>
            <a:xfrm>
              <a:off x="12755880" y="10350500"/>
              <a:ext cx="2602865" cy="762635"/>
            </a:xfrm>
            <a:prstGeom prst="rect">
              <a:avLst/>
            </a:prstGeom>
            <a:noFill/>
            <a:ln w="0">
              <a:noFill/>
              <a:prstDash/>
            </a:ln>
          </p:spPr>
          <p:txBody>
            <a:bodyPr vert="horz" wrap="square" lIns="91440" tIns="45720" rIns="91440" bIns="45720" numCol="1" anchor="t">
              <a:noAutofit/>
            </a:bodyPr>
            <a:lstStyle/>
            <a:p>
              <a:pPr marL="180975" indent="-180975" algn="l" defTabSz="914400" eaLnBrk="0" fontAlgn="auto" latinLnBrk="0">
                <a:lnSpc>
                  <a:spcPct val="100000"/>
                </a:lnSpc>
                <a:spcBef>
                  <a:spcPts val="0"/>
                </a:spcBef>
                <a:spcAft>
                  <a:spcPts val="0"/>
                </a:spcAft>
                <a:buClr>
                  <a:srgbClr val="1E2128"/>
                </a:buClr>
                <a:buFont typeface="Wingdings"/>
                <a:buChar char=""/>
              </a:pPr>
              <a:r>
                <a:rPr lang="en-US" altLang="ko-KR" sz="2600" b="1" cap="none" dirty="0" smtClean="0">
                  <a:ln w="9525" cap="flat" cmpd="sng">
                    <a:noFill/>
                    <a:prstDash/>
                  </a:ln>
                  <a:solidFill>
                    <a:srgbClr val="1E2128"/>
                  </a:solidFill>
                  <a:latin typeface="맑은 고딕" charset="0"/>
                  <a:ea typeface="맑은 고딕" charset="0"/>
                </a:rPr>
                <a:t> RS Connect</a:t>
              </a:r>
              <a:endParaRPr lang="ko-KR" altLang="en-US" sz="2600" b="1" cap="none" dirty="0" smtClean="0">
                <a:ln w="9525" cap="flat" cmpd="sng">
                  <a:noFill/>
                  <a:prstDash/>
                </a:ln>
                <a:solidFill>
                  <a:srgbClr val="1E2128"/>
                </a:solidFill>
                <a:latin typeface="맑은 고딕" charset="0"/>
                <a:ea typeface="맑은 고딕" charset="0"/>
              </a:endParaRPr>
            </a:p>
            <a:p>
              <a:pPr marL="180975" indent="-180975" algn="l" defTabSz="914400" eaLnBrk="0" fontAlgn="auto" latinLnBrk="0">
                <a:lnSpc>
                  <a:spcPct val="100000"/>
                </a:lnSpc>
                <a:spcBef>
                  <a:spcPts val="0"/>
                </a:spcBef>
                <a:spcAft>
                  <a:spcPts val="0"/>
                </a:spcAft>
                <a:buClr>
                  <a:srgbClr val="1E2128"/>
                </a:buClr>
                <a:buFont typeface="Wingdings"/>
                <a:buChar char=""/>
              </a:pPr>
              <a:endParaRPr lang="ko-KR" altLang="en-US" sz="2600" b="1" cap="none" dirty="0" smtClean="0">
                <a:ln w="9525" cap="flat" cmpd="sng">
                  <a:noFill/>
                  <a:prstDash/>
                </a:ln>
                <a:solidFill>
                  <a:srgbClr val="1E2128"/>
                </a:solidFill>
                <a:latin typeface="맑은 고딕" charset="0"/>
                <a:ea typeface="맑은 고딕" charset="0"/>
              </a:endParaRPr>
            </a:p>
          </p:txBody>
        </p:sp>
        <p:sp>
          <p:nvSpPr>
            <p:cNvPr id="41" name="텍스트 상자 130"/>
            <p:cNvSpPr txBox="1">
              <a:spLocks/>
            </p:cNvSpPr>
            <p:nvPr/>
          </p:nvSpPr>
          <p:spPr>
            <a:xfrm>
              <a:off x="1906270" y="10523220"/>
              <a:ext cx="1454785" cy="493395"/>
            </a:xfrm>
            <a:prstGeom prst="rect">
              <a:avLst/>
            </a:prstGeom>
            <a:noFill/>
            <a:ln w="0">
              <a:noFill/>
              <a:prstDash/>
            </a:ln>
          </p:spPr>
          <p:txBody>
            <a:bodyPr vert="horz" wrap="square" lIns="89535" tIns="46355" rIns="89535" bIns="46355" numCol="1" anchor="t">
              <a:spAutoFit/>
            </a:bodyPr>
            <a:lstStyle/>
            <a:p>
              <a:pPr marL="0" indent="0" algn="l" defTabSz="508000" eaLnBrk="0" fontAlgn="auto" latinLnBrk="0">
                <a:lnSpc>
                  <a:spcPct val="100000"/>
                </a:lnSpc>
                <a:spcBef>
                  <a:spcPts val="0"/>
                </a:spcBef>
                <a:spcAft>
                  <a:spcPts val="0"/>
                </a:spcAft>
                <a:buFontTx/>
                <a:buNone/>
              </a:pPr>
              <a:r>
                <a:rPr lang="en-US" altLang="ko-KR" sz="2600" b="1" cap="none" dirty="0" smtClean="0">
                  <a:ln w="9525" cap="flat" cmpd="sng">
                    <a:noFill/>
                    <a:prstDash/>
                  </a:ln>
                  <a:solidFill>
                    <a:srgbClr val="2A2C2F"/>
                  </a:solidFill>
                  <a:latin typeface="맑은 고딕" charset="0"/>
                  <a:ea typeface="맑은 고딕" charset="0"/>
                </a:rPr>
                <a:t>소스</a:t>
              </a:r>
              <a:endParaRPr lang="ko-KR" altLang="en-US" sz="2600" b="1" cap="none" dirty="0" smtClean="0">
                <a:ln w="9525" cap="flat" cmpd="sng">
                  <a:noFill/>
                  <a:prstDash/>
                </a:ln>
                <a:solidFill>
                  <a:srgbClr val="2A2C2F"/>
                </a:solidFill>
                <a:latin typeface="맑은 고딕" charset="0"/>
                <a:ea typeface="맑은 고딕" charset="0"/>
              </a:endParaRPr>
            </a:p>
          </p:txBody>
        </p:sp>
        <p:sp>
          <p:nvSpPr>
            <p:cNvPr id="42" name="텍스트 상자 131"/>
            <p:cNvSpPr txBox="1">
              <a:spLocks/>
            </p:cNvSpPr>
            <p:nvPr/>
          </p:nvSpPr>
          <p:spPr>
            <a:xfrm>
              <a:off x="1891665" y="11486515"/>
              <a:ext cx="1454785" cy="493395"/>
            </a:xfrm>
            <a:prstGeom prst="rect">
              <a:avLst/>
            </a:prstGeom>
            <a:noFill/>
            <a:ln w="0">
              <a:noFill/>
              <a:prstDash/>
            </a:ln>
          </p:spPr>
          <p:txBody>
            <a:bodyPr vert="horz" wrap="square" lIns="89535" tIns="46355" rIns="89535" bIns="46355" numCol="1" anchor="t">
              <a:spAutoFit/>
            </a:bodyPr>
            <a:lstStyle/>
            <a:p>
              <a:pPr marL="0" indent="0" algn="l" defTabSz="508000" eaLnBrk="0" fontAlgn="auto" latinLnBrk="0">
                <a:lnSpc>
                  <a:spcPct val="100000"/>
                </a:lnSpc>
                <a:spcBef>
                  <a:spcPts val="0"/>
                </a:spcBef>
                <a:spcAft>
                  <a:spcPts val="0"/>
                </a:spcAft>
                <a:buFontTx/>
                <a:buNone/>
              </a:pPr>
              <a:r>
                <a:rPr lang="en-US" altLang="ko-KR" sz="2600" b="1" cap="none" dirty="0" smtClean="0">
                  <a:ln w="9525" cap="flat" cmpd="sng">
                    <a:noFill/>
                    <a:prstDash/>
                  </a:ln>
                  <a:solidFill>
                    <a:srgbClr val="2A2C2F"/>
                  </a:solidFill>
                  <a:latin typeface="맑은 고딕" charset="0"/>
                  <a:ea typeface="맑은 고딕" charset="0"/>
                </a:rPr>
                <a:t>역할</a:t>
              </a:r>
              <a:endParaRPr lang="ko-KR" altLang="en-US" sz="2600" b="1" cap="none" dirty="0" smtClean="0">
                <a:ln w="9525" cap="flat" cmpd="sng">
                  <a:noFill/>
                  <a:prstDash/>
                </a:ln>
                <a:solidFill>
                  <a:srgbClr val="2A2C2F"/>
                </a:solidFill>
                <a:latin typeface="맑은 고딕" charset="0"/>
                <a:ea typeface="맑은 고딕" charset="0"/>
              </a:endParaRPr>
            </a:p>
          </p:txBody>
        </p:sp>
        <p:cxnSp>
          <p:nvCxnSpPr>
            <p:cNvPr id="43" name="도형 132"/>
            <p:cNvCxnSpPr/>
            <p:nvPr/>
          </p:nvCxnSpPr>
          <p:spPr>
            <a:xfrm flipV="1">
              <a:off x="2078355" y="11239500"/>
              <a:ext cx="13581380" cy="83820"/>
            </a:xfrm>
            <a:prstGeom prst="line">
              <a:avLst/>
            </a:prstGeom>
            <a:ln w="34290" cap="flat" cmpd="sng">
              <a:solidFill>
                <a:schemeClr val="tx1">
                  <a:lumMod val="60000"/>
                  <a:lumOff val="40000"/>
                  <a:alpha val="10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44" name="도형 140"/>
            <p:cNvSpPr>
              <a:spLocks/>
            </p:cNvSpPr>
            <p:nvPr/>
          </p:nvSpPr>
          <p:spPr>
            <a:xfrm>
              <a:off x="3880485" y="11406505"/>
              <a:ext cx="2528570" cy="770890"/>
            </a:xfrm>
            <a:prstGeom prst="rect">
              <a:avLst/>
            </a:prstGeom>
            <a:noFill/>
            <a:ln w="0">
              <a:noFill/>
              <a:prstDash/>
            </a:ln>
          </p:spPr>
          <p:txBody>
            <a:bodyPr vert="horz" wrap="square" lIns="91440" tIns="45720" rIns="91440" bIns="45720" numCol="1" anchor="t">
              <a:noAutofit/>
            </a:bodyPr>
            <a:lstStyle/>
            <a:p>
              <a:pPr marL="180975" indent="-180975" algn="l" defTabSz="914400" eaLnBrk="0" fontAlgn="auto" latinLnBrk="0">
                <a:lnSpc>
                  <a:spcPct val="100000"/>
                </a:lnSpc>
                <a:spcBef>
                  <a:spcPts val="0"/>
                </a:spcBef>
                <a:spcAft>
                  <a:spcPts val="0"/>
                </a:spcAft>
                <a:buClr>
                  <a:srgbClr val="1E2128"/>
                </a:buClr>
                <a:buFont typeface="Wingdings"/>
                <a:buChar char=""/>
              </a:pPr>
              <a:r>
                <a:rPr lang="en-US" altLang="ko-KR" sz="2600" b="1" cap="none" dirty="0" smtClean="0">
                  <a:ln w="9525" cap="flat" cmpd="sng">
                    <a:noFill/>
                    <a:prstDash/>
                  </a:ln>
                  <a:solidFill>
                    <a:srgbClr val="1E2128"/>
                  </a:solidFill>
                  <a:latin typeface="맑은 고딕" charset="0"/>
                  <a:ea typeface="맑은 고딕" charset="0"/>
                </a:rPr>
                <a:t> 분산 저장</a:t>
              </a:r>
              <a:endParaRPr lang="ko-KR" altLang="en-US" sz="2600" b="1" cap="none" dirty="0" smtClean="0">
                <a:ln w="9525" cap="flat" cmpd="sng">
                  <a:noFill/>
                  <a:prstDash/>
                </a:ln>
                <a:solidFill>
                  <a:srgbClr val="1E2128"/>
                </a:solidFill>
                <a:latin typeface="맑은 고딕" charset="0"/>
                <a:ea typeface="맑은 고딕" charset="0"/>
              </a:endParaRPr>
            </a:p>
          </p:txBody>
        </p:sp>
        <p:sp>
          <p:nvSpPr>
            <p:cNvPr id="45" name="도형 141"/>
            <p:cNvSpPr>
              <a:spLocks/>
            </p:cNvSpPr>
            <p:nvPr/>
          </p:nvSpPr>
          <p:spPr>
            <a:xfrm>
              <a:off x="6755765" y="11406505"/>
              <a:ext cx="2440305" cy="762635"/>
            </a:xfrm>
            <a:prstGeom prst="rect">
              <a:avLst/>
            </a:prstGeom>
            <a:noFill/>
            <a:ln w="0">
              <a:noFill/>
              <a:prstDash/>
            </a:ln>
          </p:spPr>
          <p:txBody>
            <a:bodyPr vert="horz" wrap="square" lIns="91440" tIns="45720" rIns="91440" bIns="45720" numCol="1" anchor="t">
              <a:noAutofit/>
            </a:bodyPr>
            <a:lstStyle/>
            <a:p>
              <a:pPr marL="180975" indent="-180975" algn="l" defTabSz="914400" eaLnBrk="0" fontAlgn="auto" latinLnBrk="0">
                <a:lnSpc>
                  <a:spcPct val="100000"/>
                </a:lnSpc>
                <a:spcBef>
                  <a:spcPts val="0"/>
                </a:spcBef>
                <a:spcAft>
                  <a:spcPts val="0"/>
                </a:spcAft>
                <a:buClr>
                  <a:srgbClr val="1E2128"/>
                </a:buClr>
                <a:buFont typeface="Wingdings"/>
                <a:buChar char=""/>
              </a:pPr>
              <a:r>
                <a:rPr lang="en-US" altLang="ko-KR" sz="2600" b="1" cap="none" dirty="0" smtClean="0">
                  <a:ln w="9525" cap="flat" cmpd="sng">
                    <a:noFill/>
                    <a:prstDash/>
                  </a:ln>
                  <a:solidFill>
                    <a:srgbClr val="1E2128"/>
                  </a:solidFill>
                  <a:latin typeface="맑은 고딕" charset="0"/>
                  <a:ea typeface="맑은 고딕" charset="0"/>
                </a:rPr>
                <a:t> 분산 처리</a:t>
              </a:r>
              <a:endParaRPr lang="ko-KR" altLang="en-US" sz="2600" b="1" cap="none" dirty="0" smtClean="0">
                <a:ln w="9525" cap="flat" cmpd="sng">
                  <a:noFill/>
                  <a:prstDash/>
                </a:ln>
                <a:solidFill>
                  <a:srgbClr val="1E2128"/>
                </a:solidFill>
                <a:latin typeface="맑은 고딕" charset="0"/>
                <a:ea typeface="맑은 고딕" charset="0"/>
              </a:endParaRPr>
            </a:p>
            <a:p>
              <a:pPr marL="180975" indent="-180975" algn="l" defTabSz="914400" eaLnBrk="0" fontAlgn="auto" latinLnBrk="0">
                <a:lnSpc>
                  <a:spcPct val="100000"/>
                </a:lnSpc>
                <a:spcBef>
                  <a:spcPts val="0"/>
                </a:spcBef>
                <a:spcAft>
                  <a:spcPts val="0"/>
                </a:spcAft>
                <a:buClr>
                  <a:srgbClr val="1E2128"/>
                </a:buClr>
                <a:buFont typeface="Wingdings"/>
                <a:buChar char=""/>
              </a:pPr>
              <a:endParaRPr lang="ko-KR" altLang="en-US" sz="2600" b="1" cap="none" dirty="0" smtClean="0">
                <a:ln w="9525" cap="flat" cmpd="sng">
                  <a:noFill/>
                  <a:prstDash/>
                </a:ln>
                <a:solidFill>
                  <a:srgbClr val="1E2128"/>
                </a:solidFill>
                <a:latin typeface="맑은 고딕" charset="0"/>
                <a:ea typeface="맑은 고딕" charset="0"/>
              </a:endParaRPr>
            </a:p>
          </p:txBody>
        </p:sp>
        <p:sp>
          <p:nvSpPr>
            <p:cNvPr id="46" name="도형 142"/>
            <p:cNvSpPr>
              <a:spLocks/>
            </p:cNvSpPr>
            <p:nvPr/>
          </p:nvSpPr>
          <p:spPr>
            <a:xfrm>
              <a:off x="9528175" y="11400790"/>
              <a:ext cx="2923540" cy="760095"/>
            </a:xfrm>
            <a:prstGeom prst="rect">
              <a:avLst/>
            </a:prstGeom>
            <a:noFill/>
            <a:ln w="0">
              <a:noFill/>
              <a:prstDash/>
            </a:ln>
          </p:spPr>
          <p:txBody>
            <a:bodyPr vert="horz" wrap="square" lIns="91440" tIns="45720" rIns="91440" bIns="45720" numCol="1" anchor="t">
              <a:noAutofit/>
            </a:bodyPr>
            <a:lstStyle/>
            <a:p>
              <a:pPr marL="180975" indent="-180975" algn="l" defTabSz="914400" eaLnBrk="0" fontAlgn="auto" latinLnBrk="0">
                <a:lnSpc>
                  <a:spcPct val="100000"/>
                </a:lnSpc>
                <a:spcBef>
                  <a:spcPts val="0"/>
                </a:spcBef>
                <a:spcAft>
                  <a:spcPts val="0"/>
                </a:spcAft>
                <a:buClr>
                  <a:srgbClr val="1E2128"/>
                </a:buClr>
                <a:buFont typeface="Wingdings"/>
                <a:buChar char=""/>
              </a:pPr>
              <a:r>
                <a:rPr lang="en-US" altLang="ko-KR" sz="2600" b="1" cap="none" dirty="0" smtClean="0">
                  <a:ln w="9525" cap="flat" cmpd="sng">
                    <a:noFill/>
                    <a:prstDash/>
                  </a:ln>
                  <a:solidFill>
                    <a:srgbClr val="1E2128"/>
                  </a:solidFill>
                  <a:latin typeface="맑은 고딕" charset="0"/>
                  <a:ea typeface="맑은 고딕" charset="0"/>
                </a:rPr>
                <a:t> 분석알고리즘</a:t>
              </a:r>
              <a:endParaRPr lang="ko-KR" altLang="en-US" sz="2600" b="1" cap="none" dirty="0" smtClean="0">
                <a:ln w="9525" cap="flat" cmpd="sng">
                  <a:noFill/>
                  <a:prstDash/>
                </a:ln>
                <a:solidFill>
                  <a:srgbClr val="1E2128"/>
                </a:solidFill>
                <a:latin typeface="맑은 고딕" charset="0"/>
                <a:ea typeface="맑은 고딕" charset="0"/>
              </a:endParaRPr>
            </a:p>
            <a:p>
              <a:pPr marL="180975" indent="-180975" algn="l" defTabSz="914400" eaLnBrk="0" fontAlgn="auto" latinLnBrk="0">
                <a:lnSpc>
                  <a:spcPct val="100000"/>
                </a:lnSpc>
                <a:spcBef>
                  <a:spcPts val="0"/>
                </a:spcBef>
                <a:spcAft>
                  <a:spcPts val="0"/>
                </a:spcAft>
                <a:buFontTx/>
                <a:buNone/>
              </a:pPr>
              <a:r>
                <a:rPr lang="en-US" altLang="ko-KR" sz="2600" b="1" cap="none" dirty="0" smtClean="0">
                  <a:ln w="9525" cap="flat" cmpd="sng">
                    <a:noFill/>
                    <a:prstDash/>
                  </a:ln>
                  <a:solidFill>
                    <a:srgbClr val="1E2128"/>
                  </a:solidFill>
                  <a:latin typeface="맑은 고딕" charset="0"/>
                  <a:ea typeface="맑은 고딕" charset="0"/>
                </a:rPr>
                <a:t>   수행 </a:t>
              </a:r>
              <a:endParaRPr lang="ko-KR" altLang="en-US" sz="2600" b="1" cap="none" dirty="0" smtClean="0">
                <a:ln w="9525" cap="flat" cmpd="sng">
                  <a:noFill/>
                  <a:prstDash/>
                </a:ln>
                <a:solidFill>
                  <a:srgbClr val="1E2128"/>
                </a:solidFill>
                <a:latin typeface="맑은 고딕" charset="0"/>
                <a:ea typeface="맑은 고딕" charset="0"/>
              </a:endParaRPr>
            </a:p>
          </p:txBody>
        </p:sp>
        <p:sp>
          <p:nvSpPr>
            <p:cNvPr id="47" name="도형 143"/>
            <p:cNvSpPr>
              <a:spLocks/>
            </p:cNvSpPr>
            <p:nvPr/>
          </p:nvSpPr>
          <p:spPr>
            <a:xfrm>
              <a:off x="12755880" y="11323955"/>
              <a:ext cx="2364105" cy="762635"/>
            </a:xfrm>
            <a:prstGeom prst="rect">
              <a:avLst/>
            </a:prstGeom>
            <a:noFill/>
            <a:ln w="0">
              <a:noFill/>
              <a:prstDash/>
            </a:ln>
          </p:spPr>
          <p:txBody>
            <a:bodyPr vert="horz" wrap="square" lIns="91440" tIns="45720" rIns="91440" bIns="45720" numCol="1" anchor="t">
              <a:noAutofit/>
            </a:bodyPr>
            <a:lstStyle/>
            <a:p>
              <a:pPr marL="180975" indent="-180975" algn="l" defTabSz="914400" eaLnBrk="0" fontAlgn="auto" latinLnBrk="0">
                <a:lnSpc>
                  <a:spcPct val="100000"/>
                </a:lnSpc>
                <a:spcBef>
                  <a:spcPts val="0"/>
                </a:spcBef>
                <a:spcAft>
                  <a:spcPts val="0"/>
                </a:spcAft>
                <a:buClr>
                  <a:srgbClr val="1E2128"/>
                </a:buClr>
                <a:buFont typeface="Wingdings"/>
                <a:buChar char=""/>
              </a:pPr>
              <a:r>
                <a:rPr lang="en-US" altLang="ko-KR" sz="2600" b="1" cap="none" dirty="0" smtClean="0">
                  <a:ln w="9525" cap="flat" cmpd="sng">
                    <a:noFill/>
                    <a:prstDash/>
                  </a:ln>
                  <a:solidFill>
                    <a:srgbClr val="1E2128"/>
                  </a:solidFill>
                  <a:latin typeface="맑은 고딕" charset="0"/>
                  <a:ea typeface="맑은 고딕" charset="0"/>
                </a:rPr>
                <a:t> 보고서 관리</a:t>
              </a:r>
              <a:endParaRPr lang="ko-KR" altLang="en-US" sz="2600" b="1" cap="none" dirty="0" smtClean="0">
                <a:ln w="9525" cap="flat" cmpd="sng">
                  <a:noFill/>
                  <a:prstDash/>
                </a:ln>
                <a:solidFill>
                  <a:srgbClr val="1E2128"/>
                </a:solidFill>
                <a:latin typeface="맑은 고딕" charset="0"/>
                <a:ea typeface="맑은 고딕" charset="0"/>
              </a:endParaRPr>
            </a:p>
            <a:p>
              <a:pPr marL="180975" indent="-180975" algn="l" defTabSz="914400" eaLnBrk="0" fontAlgn="auto" latinLnBrk="0">
                <a:lnSpc>
                  <a:spcPct val="100000"/>
                </a:lnSpc>
                <a:spcBef>
                  <a:spcPts val="0"/>
                </a:spcBef>
                <a:spcAft>
                  <a:spcPts val="0"/>
                </a:spcAft>
                <a:buClr>
                  <a:srgbClr val="1E2128"/>
                </a:buClr>
                <a:buFont typeface="Wingdings"/>
                <a:buChar char=""/>
              </a:pPr>
              <a:r>
                <a:rPr lang="en-US" altLang="ko-KR" sz="2600" b="1" cap="none" dirty="0" smtClean="0">
                  <a:ln w="9525" cap="flat" cmpd="sng">
                    <a:noFill/>
                    <a:prstDash/>
                  </a:ln>
                  <a:solidFill>
                    <a:srgbClr val="1E2128"/>
                  </a:solidFill>
                  <a:latin typeface="맑은 고딕" charset="0"/>
                  <a:ea typeface="맑은 고딕" charset="0"/>
                </a:rPr>
                <a:t> 권한 관리</a:t>
              </a:r>
              <a:endParaRPr lang="ko-KR" altLang="en-US" sz="2600" b="1" cap="none" dirty="0" smtClean="0">
                <a:ln w="9525" cap="flat" cmpd="sng">
                  <a:noFill/>
                  <a:prstDash/>
                </a:ln>
                <a:solidFill>
                  <a:srgbClr val="1E2128"/>
                </a:solidFill>
                <a:latin typeface="맑은 고딕" charset="0"/>
                <a:ea typeface="맑은 고딕" charset="0"/>
              </a:endParaRPr>
            </a:p>
            <a:p>
              <a:pPr marL="180975" indent="-180975" algn="l" defTabSz="914400" eaLnBrk="0" fontAlgn="auto" latinLnBrk="0">
                <a:lnSpc>
                  <a:spcPct val="100000"/>
                </a:lnSpc>
                <a:spcBef>
                  <a:spcPts val="0"/>
                </a:spcBef>
                <a:spcAft>
                  <a:spcPts val="0"/>
                </a:spcAft>
                <a:buClr>
                  <a:srgbClr val="1E2128"/>
                </a:buClr>
                <a:buFont typeface="Wingdings"/>
                <a:buChar char=""/>
              </a:pPr>
              <a:endParaRPr lang="ko-KR" altLang="en-US" sz="2600" b="1" cap="none" dirty="0" smtClean="0">
                <a:ln w="9525" cap="flat" cmpd="sng">
                  <a:noFill/>
                  <a:prstDash/>
                </a:ln>
                <a:solidFill>
                  <a:srgbClr val="1E2128"/>
                </a:solidFill>
                <a:latin typeface="맑은 고딕" charset="0"/>
                <a:ea typeface="맑은 고딕" charset="0"/>
              </a:endParaRPr>
            </a:p>
          </p:txBody>
        </p:sp>
        <p:sp>
          <p:nvSpPr>
            <p:cNvPr id="48" name="도형 144"/>
            <p:cNvSpPr>
              <a:spLocks/>
            </p:cNvSpPr>
            <p:nvPr/>
          </p:nvSpPr>
          <p:spPr>
            <a:xfrm rot="5400000">
              <a:off x="10815955" y="8959215"/>
              <a:ext cx="274955" cy="7049770"/>
            </a:xfrm>
            <a:prstGeom prst="rightBracket">
              <a:avLst/>
            </a:prstGeom>
            <a:noFill/>
            <a:ln w="34290" cap="sq" cmpd="sng">
              <a:solidFill>
                <a:schemeClr val="bg2">
                  <a:alpha val="100000"/>
                </a:schemeClr>
              </a:solidFill>
              <a:prstDash val="sysDash"/>
              <a:beve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oAutofit/>
            </a:bodyPr>
            <a:lstStyle/>
            <a:p>
              <a:pPr marL="0" indent="0" algn="ctr" defTabSz="508000" eaLnBrk="0" fontAlgn="auto" latinLnBrk="0">
                <a:lnSpc>
                  <a:spcPct val="100000"/>
                </a:lnSpc>
                <a:spcBef>
                  <a:spcPts val="0"/>
                </a:spcBef>
                <a:spcAft>
                  <a:spcPts val="0"/>
                </a:spcAft>
                <a:buFontTx/>
                <a:buNone/>
              </a:pPr>
              <a:endParaRPr lang="ko-KR" altLang="en-US" sz="1800" b="0" cap="none" dirty="0" smtClean="0">
                <a:ln w="9525" cap="flat" cmpd="sng">
                  <a:noFill/>
                  <a:prstDash/>
                </a:ln>
                <a:solidFill>
                  <a:srgbClr val="000000"/>
                </a:solidFill>
                <a:latin typeface="맑은 고딕" charset="0"/>
                <a:ea typeface="맑은 고딕" charset="0"/>
              </a:endParaRPr>
            </a:p>
          </p:txBody>
        </p:sp>
        <p:sp>
          <p:nvSpPr>
            <p:cNvPr id="49" name="텍스트 상자 145"/>
            <p:cNvSpPr txBox="1">
              <a:spLocks/>
            </p:cNvSpPr>
            <p:nvPr/>
          </p:nvSpPr>
          <p:spPr>
            <a:xfrm>
              <a:off x="9483090" y="12919075"/>
              <a:ext cx="3013710" cy="370205"/>
            </a:xfrm>
            <a:prstGeom prst="rect">
              <a:avLst/>
            </a:prstGeom>
            <a:noFill/>
            <a:ln w="0">
              <a:noFill/>
              <a:prstDash/>
            </a:ln>
          </p:spPr>
          <p:txBody>
            <a:bodyPr vert="horz" wrap="square" lIns="89535" tIns="46355" rIns="89535" bIns="46355" numCol="1" anchor="t">
              <a:spAutoFit/>
            </a:bodyPr>
            <a:lstStyle/>
            <a:p>
              <a:pPr marL="0" indent="0" algn="ctr" defTabSz="508000" eaLnBrk="0" fontAlgn="auto" latinLnBrk="0">
                <a:lnSpc>
                  <a:spcPct val="100000"/>
                </a:lnSpc>
                <a:spcBef>
                  <a:spcPts val="0"/>
                </a:spcBef>
                <a:spcAft>
                  <a:spcPts val="0"/>
                </a:spcAft>
                <a:buFontTx/>
                <a:buNone/>
              </a:pPr>
              <a:r>
                <a:rPr lang="en-US" altLang="ko-KR" sz="1800" b="1" cap="none" dirty="0" smtClean="0">
                  <a:ln w="9525" cap="flat" cmpd="sng">
                    <a:noFill/>
                    <a:prstDash/>
                  </a:ln>
                  <a:solidFill>
                    <a:schemeClr val="tx2">
                      <a:lumMod val="10000"/>
                      <a:lumOff val="0"/>
                    </a:schemeClr>
                  </a:solidFill>
                  <a:latin typeface="맑은 고딕" charset="0"/>
                  <a:ea typeface="맑은 고딕" charset="0"/>
                </a:rPr>
                <a:t>온라인-웹 통합</a:t>
              </a:r>
              <a:endParaRPr lang="ko-KR" altLang="en-US" sz="1800" b="1" cap="none" dirty="0" smtClean="0">
                <a:ln w="9525" cap="flat" cmpd="sng">
                  <a:noFill/>
                  <a:prstDash/>
                </a:ln>
                <a:solidFill>
                  <a:schemeClr val="tx2">
                    <a:lumMod val="10000"/>
                    <a:lumOff val="0"/>
                  </a:schemeClr>
                </a:solidFill>
                <a:latin typeface="맑은 고딕" charset="0"/>
                <a:ea typeface="맑은 고딕" charset="0"/>
              </a:endParaRPr>
            </a:p>
          </p:txBody>
        </p:sp>
        <p:cxnSp>
          <p:nvCxnSpPr>
            <p:cNvPr id="54" name="도형 152"/>
            <p:cNvCxnSpPr/>
            <p:nvPr/>
          </p:nvCxnSpPr>
          <p:spPr>
            <a:xfrm>
              <a:off x="3442335" y="10109200"/>
              <a:ext cx="1270" cy="2477770"/>
            </a:xfrm>
            <a:prstGeom prst="line">
              <a:avLst/>
            </a:prstGeom>
            <a:ln w="34290" cap="flat" cmpd="sng">
              <a:solidFill>
                <a:schemeClr val="tx1">
                  <a:lumMod val="60000"/>
                  <a:lumOff val="40000"/>
                  <a:alpha val="100000"/>
                </a:schemeClr>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56" name="그룹 55"/>
          <p:cNvGrpSpPr/>
          <p:nvPr/>
        </p:nvGrpSpPr>
        <p:grpSpPr>
          <a:xfrm>
            <a:off x="2357120" y="4789805"/>
            <a:ext cx="271145" cy="246380"/>
            <a:chOff x="2357120" y="4789805"/>
            <a:chExt cx="271145" cy="246380"/>
          </a:xfrm>
        </p:grpSpPr>
      </p:grpSp>
      <p:sp>
        <p:nvSpPr>
          <p:cNvPr id="59" name="Shape 82"/>
          <p:cNvSpPr/>
          <p:nvPr/>
        </p:nvSpPr>
        <p:spPr>
          <a:xfrm flipH="1">
            <a:off x="1045209" y="-356870"/>
            <a:ext cx="635" cy="5328920"/>
          </a:xfrm>
          <a:prstGeom prst="line">
            <a:avLst/>
          </a:prstGeom>
          <a:ln w="50800">
            <a:solidFill>
              <a:srgbClr val="F56C2E"/>
            </a:solidFill>
            <a:miter lim="400000"/>
          </a:ln>
        </p:spPr>
        <p:txBody>
          <a:bodyPr vert="horz" wrap="square" lIns="38100" tIns="38100" rIns="38100" bIns="38100" numCol="1" anchor="ctr">
            <a:noAutofit/>
          </a:bodyPr>
          <a:lstStyle/>
          <a:p>
            <a:pPr marL="0" indent="0" algn="ctr" defTabSz="825500" eaLnBrk="0" fontAlgn="auto" latinLnBrk="0">
              <a:lnSpc>
                <a:spcPct val="100000"/>
              </a:lnSpc>
              <a:spcBef>
                <a:spcPts val="0"/>
              </a:spcBef>
              <a:spcAft>
                <a:spcPts val="0"/>
              </a:spcAft>
              <a:buFontTx/>
              <a:buNone/>
            </a:pPr>
            <a:endParaRPr lang="ko-KR" altLang="en-US" sz="3000" b="0" cap="none" dirty="0" smtClean="0">
              <a:latin typeface="맑은 고딕" charset="0"/>
              <a:ea typeface="맑은 고딕" charset="0"/>
            </a:endParaRPr>
          </a:p>
        </p:txBody>
      </p:sp>
      <p:sp>
        <p:nvSpPr>
          <p:cNvPr id="60" name="Shape 83"/>
          <p:cNvSpPr/>
          <p:nvPr/>
        </p:nvSpPr>
        <p:spPr>
          <a:xfrm>
            <a:off x="2120265" y="2205355"/>
            <a:ext cx="3879850" cy="353695"/>
          </a:xfrm>
          <a:prstGeom prst="rect">
            <a:avLst/>
          </a:prstGeom>
          <a:ln w="3175">
            <a:miter lim="400000"/>
          </a:ln>
          <a:extLst>
            <a:ext uri="{C572A759-6A51-4108-AA02-DFA0A04FC94B}">
              <ma14:wrappingTextBoxFlag xmlns:p14="http://schemas.microsoft.com/office/powerpoint/2010/main" xmlns:ma14="http://schemas.microsoft.com/office/mac/drawingml/2011/main" xmlns="" val="1"/>
            </a:ext>
          </a:extLst>
        </p:spPr>
        <p:txBody>
          <a:bodyPr vert="horz" wrap="square" lIns="38100" tIns="38100" rIns="38100" bIns="38100" numCol="1" anchor="ctr">
            <a:spAutoFit/>
          </a:bodyPr>
          <a:lstStyle/>
          <a:p>
            <a:pPr marL="0" indent="0" algn="l" defTabSz="825500" eaLnBrk="0" fontAlgn="auto" latinLnBrk="0">
              <a:lnSpc>
                <a:spcPct val="100000"/>
              </a:lnSpc>
              <a:spcBef>
                <a:spcPts val="0"/>
              </a:spcBef>
              <a:spcAft>
                <a:spcPts val="0"/>
              </a:spcAft>
              <a:buFontTx/>
              <a:buNone/>
            </a:pPr>
            <a:r>
              <a:rPr lang="en-US" altLang="ko-KR" sz="1800" b="0" cap="all" spc="360" dirty="0" smtClean="0">
                <a:ln w="9525" cap="flat" cmpd="sng">
                  <a:noFill/>
                  <a:prstDash/>
                </a:ln>
                <a:solidFill>
                  <a:schemeClr val="tx2">
                    <a:lumMod val="10000"/>
                  </a:schemeClr>
                </a:solidFill>
                <a:latin typeface="맑은 고딕" charset="0"/>
                <a:ea typeface="맑은 고딕" charset="0"/>
              </a:rPr>
              <a:t>Business logic</a:t>
            </a:r>
            <a:endParaRPr lang="ko-KR" altLang="en-US" sz="1800" b="0" cap="all" dirty="0" smtClean="0">
              <a:ln w="9525" cap="flat" cmpd="sng">
                <a:noFill/>
                <a:prstDash/>
              </a:ln>
              <a:solidFill>
                <a:schemeClr val="tx2">
                  <a:lumMod val="10000"/>
                </a:schemeClr>
              </a:solidFill>
              <a:latin typeface="맑은 고딕" charset="0"/>
              <a:ea typeface="맑은 고딕" charset="0"/>
            </a:endParaRPr>
          </a:p>
        </p:txBody>
      </p:sp>
      <p:sp>
        <p:nvSpPr>
          <p:cNvPr id="50" name="Shape 129"/>
          <p:cNvSpPr/>
          <p:nvPr/>
        </p:nvSpPr>
        <p:spPr>
          <a:xfrm>
            <a:off x="1202055" y="1584960"/>
            <a:ext cx="3879850" cy="353695"/>
          </a:xfrm>
          <a:prstGeom prst="rect">
            <a:avLst/>
          </a:prstGeom>
          <a:ln w="3175">
            <a:miter lim="400000"/>
          </a:ln>
          <a:extLst>
            <a:ext uri="{C572A759-6A51-4108-AA02-DFA0A04FC94B}">
              <ma14:wrappingTextBoxFlag xmlns:p14="http://schemas.microsoft.com/office/powerpoint/2010/main" xmlns:ma14="http://schemas.microsoft.com/office/mac/drawingml/2011/main" xmlns="" val="1"/>
            </a:ext>
          </a:extLst>
        </p:spPr>
        <p:txBody>
          <a:bodyPr vert="horz" wrap="square" lIns="38100" tIns="38100" rIns="38100" bIns="38100" numCol="1" anchor="ctr">
            <a:spAutoFit/>
          </a:bodyPr>
          <a:lstStyle/>
          <a:p>
            <a:pPr marL="0" indent="0" algn="l" defTabSz="825500" eaLnBrk="0" fontAlgn="auto" latinLnBrk="0">
              <a:lnSpc>
                <a:spcPct val="100000"/>
              </a:lnSpc>
              <a:spcBef>
                <a:spcPts val="0"/>
              </a:spcBef>
              <a:spcAft>
                <a:spcPts val="0"/>
              </a:spcAft>
              <a:buFontTx/>
              <a:buNone/>
            </a:pPr>
            <a:r>
              <a:rPr lang="en-US" altLang="ko-KR" sz="1800" b="0" cap="all" spc="360" dirty="0" smtClean="0">
                <a:ln w="9525" cap="flat" cmpd="sng">
                  <a:noFill/>
                  <a:prstDash/>
                </a:ln>
                <a:solidFill>
                  <a:schemeClr val="tx2">
                    <a:lumMod val="25000"/>
                  </a:schemeClr>
                </a:solidFill>
                <a:latin typeface="맑은 고딕" charset="0"/>
                <a:ea typeface="맑은 고딕" charset="0"/>
              </a:rPr>
              <a:t>1. 비즈니스 로직</a:t>
            </a:r>
            <a:endParaRPr lang="ko-KR" altLang="en-US" sz="1800" b="0" cap="all" dirty="0" smtClean="0">
              <a:ln w="9525" cap="flat" cmpd="sng">
                <a:noFill/>
                <a:prstDash/>
              </a:ln>
              <a:solidFill>
                <a:schemeClr val="tx2">
                  <a:lumMod val="25000"/>
                </a:schemeClr>
              </a:solidFill>
              <a:latin typeface="맑은 고딕" charset="0"/>
              <a:ea typeface="맑은 고딕" charset="0"/>
            </a:endParaRPr>
          </a:p>
        </p:txBody>
      </p:sp>
      <p:cxnSp>
        <p:nvCxnSpPr>
          <p:cNvPr id="52" name="Shape 77"/>
          <p:cNvCxnSpPr/>
          <p:nvPr/>
        </p:nvCxnSpPr>
        <p:spPr>
          <a:xfrm>
            <a:off x="2324100" y="4972685"/>
            <a:ext cx="489438" cy="0"/>
          </a:xfrm>
          <a:prstGeom prst="line">
            <a:avLst/>
          </a:prstGeom>
          <a:ln w="50800" cap="flat" cmpd="sng">
            <a:solidFill>
              <a:srgbClr val="F56C2E">
                <a:alpha val="100000"/>
              </a:srgbClr>
            </a:solidFill>
            <a:prstDash val="solid"/>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562523"/>
      </p:ext>
    </p:extLst>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a:t>
            </a:fld>
            <a:endParaRPr dirty="0"/>
          </a:p>
        </p:txBody>
      </p:sp>
      <p:pic>
        <p:nvPicPr>
          <p:cNvPr id="35" name="그림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02305" y="4267199"/>
            <a:ext cx="9734160" cy="8054353"/>
          </a:xfrm>
          <a:prstGeom prst="rect">
            <a:avLst/>
          </a:prstGeom>
        </p:spPr>
      </p:pic>
      <p:sp>
        <p:nvSpPr>
          <p:cNvPr id="33" name="Shape 83"/>
          <p:cNvSpPr/>
          <p:nvPr/>
        </p:nvSpPr>
        <p:spPr>
          <a:xfrm>
            <a:off x="2120172" y="2205225"/>
            <a:ext cx="3878924" cy="35560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dirty="0" err="1" smtClean="0">
                <a:solidFill>
                  <a:schemeClr val="tx2">
                    <a:lumMod val="10000"/>
                  </a:schemeClr>
                </a:solidFill>
              </a:rPr>
              <a:t>bigdata</a:t>
            </a:r>
            <a:endParaRPr dirty="0">
              <a:solidFill>
                <a:schemeClr val="tx2">
                  <a:lumMod val="10000"/>
                </a:schemeClr>
              </a:solidFill>
            </a:endParaRPr>
          </a:p>
        </p:txBody>
      </p:sp>
      <p:sp>
        <p:nvSpPr>
          <p:cNvPr id="37" name="Shape 84"/>
          <p:cNvSpPr/>
          <p:nvPr/>
        </p:nvSpPr>
        <p:spPr>
          <a:xfrm>
            <a:off x="2109140" y="2792183"/>
            <a:ext cx="9099673" cy="31688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ko-KR" altLang="en-US" dirty="0" err="1" smtClean="0">
                <a:solidFill>
                  <a:schemeClr val="tx2">
                    <a:lumMod val="10000"/>
                  </a:schemeClr>
                </a:solidFill>
                <a:latin typeface="맑은 고딕" panose="020B0503020000020004" pitchFamily="50" charset="-127"/>
                <a:ea typeface="맑은 고딕" panose="020B0503020000020004" pitchFamily="50" charset="-127"/>
              </a:rPr>
              <a:t>빅데이터란</a:t>
            </a:r>
            <a:r>
              <a:rPr lang="en-US" altLang="ko-KR" dirty="0">
                <a:solidFill>
                  <a:schemeClr val="tx2">
                    <a:lumMod val="10000"/>
                  </a:schemeClr>
                </a:solidFill>
                <a:latin typeface="맑은 고딕" panose="020B0503020000020004" pitchFamily="50" charset="-127"/>
                <a:ea typeface="맑은 고딕" panose="020B0503020000020004" pitchFamily="50" charset="-127"/>
              </a:rPr>
              <a:t>?</a:t>
            </a:r>
            <a:endParaRPr dirty="0">
              <a:solidFill>
                <a:schemeClr val="tx2">
                  <a:lumMod val="10000"/>
                </a:schemeClr>
              </a:solidFill>
              <a:latin typeface="맑은 고딕" panose="020B0503020000020004" pitchFamily="50" charset="-127"/>
              <a:ea typeface="맑은 고딕" panose="020B0503020000020004" pitchFamily="50" charset="-127"/>
            </a:endParaRPr>
          </a:p>
        </p:txBody>
      </p:sp>
      <p:sp>
        <p:nvSpPr>
          <p:cNvPr id="38" name="Shape 82"/>
          <p:cNvSpPr/>
          <p:nvPr/>
        </p:nvSpPr>
        <p:spPr>
          <a:xfrm flipH="1">
            <a:off x="1045064" y="-357184"/>
            <a:ext cx="1" cy="5328019"/>
          </a:xfrm>
          <a:prstGeom prst="line">
            <a:avLst/>
          </a:prstGeom>
          <a:ln w="50800">
            <a:solidFill>
              <a:srgbClr val="F56C2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39" name="Shape 129"/>
          <p:cNvSpPr/>
          <p:nvPr/>
        </p:nvSpPr>
        <p:spPr>
          <a:xfrm>
            <a:off x="1201788" y="1569384"/>
            <a:ext cx="3878924" cy="38472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altLang="ko-KR" dirty="0">
                <a:solidFill>
                  <a:schemeClr val="tx2">
                    <a:lumMod val="25000"/>
                  </a:schemeClr>
                </a:solidFill>
                <a:latin typeface="HY헤드라인M" panose="02030600000101010101" pitchFamily="18" charset="-127"/>
                <a:ea typeface="HY헤드라인M" panose="02030600000101010101" pitchFamily="18" charset="-127"/>
              </a:rPr>
              <a:t>2</a:t>
            </a:r>
            <a:r>
              <a:rPr lang="en-US" altLang="ko-KR" dirty="0" smtClean="0">
                <a:solidFill>
                  <a:schemeClr val="tx2">
                    <a:lumMod val="25000"/>
                  </a:schemeClr>
                </a:solidFill>
                <a:latin typeface="HY헤드라인M" panose="02030600000101010101" pitchFamily="18" charset="-127"/>
                <a:ea typeface="HY헤드라인M" panose="02030600000101010101" pitchFamily="18" charset="-127"/>
              </a:rPr>
              <a:t>. </a:t>
            </a:r>
            <a:r>
              <a:rPr lang="ko-KR" altLang="en-US" sz="2000" dirty="0" smtClean="0">
                <a:solidFill>
                  <a:schemeClr val="tx2">
                    <a:lumMod val="25000"/>
                  </a:schemeClr>
                </a:solidFill>
                <a:latin typeface="HY헤드라인M" panose="02030600000101010101" pitchFamily="18" charset="-127"/>
                <a:ea typeface="HY헤드라인M" panose="02030600000101010101" pitchFamily="18" charset="-127"/>
              </a:rPr>
              <a:t>빅데이터</a:t>
            </a:r>
            <a:endParaRPr sz="2000" dirty="0">
              <a:solidFill>
                <a:schemeClr val="tx2">
                  <a:lumMod val="25000"/>
                </a:schemeClr>
              </a:solidFill>
              <a:latin typeface="HY헤드라인M" panose="02030600000101010101" pitchFamily="18" charset="-127"/>
              <a:ea typeface="HY헤드라인M" panose="02030600000101010101" pitchFamily="18" charset="-127"/>
            </a:endParaRPr>
          </a:p>
        </p:txBody>
      </p:sp>
      <p:grpSp>
        <p:nvGrpSpPr>
          <p:cNvPr id="40" name="Group 89"/>
          <p:cNvGrpSpPr/>
          <p:nvPr/>
        </p:nvGrpSpPr>
        <p:grpSpPr>
          <a:xfrm>
            <a:off x="2120172" y="4970835"/>
            <a:ext cx="8624510" cy="1575908"/>
            <a:chOff x="0" y="0"/>
            <a:chExt cx="9605934" cy="2232745"/>
          </a:xfrm>
        </p:grpSpPr>
        <p:sp>
          <p:nvSpPr>
            <p:cNvPr id="41" name="Shape 85"/>
            <p:cNvSpPr/>
            <p:nvPr/>
          </p:nvSpPr>
          <p:spPr>
            <a:xfrm>
              <a:off x="1141914" y="752562"/>
              <a:ext cx="8464020" cy="14801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t">
              <a:normAutofit lnSpcReduction="10000"/>
            </a:bodyPr>
            <a:lstStyle/>
            <a:p>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기존 데이터보다 너무 방대하여 기존의 방법이나 도구로 수집</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rPr>
                <a:t>/</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저장</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rPr>
                <a:t>/</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분석 등이 어려운 정형 및 비정형 데이터들을 의미</a:t>
              </a:r>
              <a:endParaRPr dirty="0">
                <a:solidFill>
                  <a:schemeClr val="tx2">
                    <a:lumMod val="10000"/>
                  </a:schemeClr>
                </a:solidFill>
                <a:latin typeface="맑은 고딕" panose="020B0503020000020004" pitchFamily="50" charset="-127"/>
                <a:ea typeface="맑은 고딕" panose="020B0503020000020004" pitchFamily="50" charset="-127"/>
              </a:endParaRPr>
            </a:p>
          </p:txBody>
        </p:sp>
        <p:sp>
          <p:nvSpPr>
            <p:cNvPr id="42" name="Shape 86"/>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latin typeface="맑은 고딕" panose="020B0503020000020004" pitchFamily="50" charset="-127"/>
                <a:ea typeface="맑은 고딕" panose="020B0503020000020004" pitchFamily="50" charset="-127"/>
              </a:endParaRPr>
            </a:p>
          </p:txBody>
        </p:sp>
        <p:sp>
          <p:nvSpPr>
            <p:cNvPr id="43" name="Shape 87"/>
            <p:cNvSpPr/>
            <p:nvPr/>
          </p:nvSpPr>
          <p:spPr>
            <a:xfrm>
              <a:off x="275856" y="214033"/>
              <a:ext cx="301773" cy="349219"/>
            </a:xfrm>
            <a:custGeom>
              <a:avLst/>
              <a:gdLst/>
              <a:ahLst/>
              <a:cxnLst>
                <a:cxn ang="0">
                  <a:pos x="wd2" y="hd2"/>
                </a:cxn>
                <a:cxn ang="5400000">
                  <a:pos x="wd2" y="hd2"/>
                </a:cxn>
                <a:cxn ang="10800000">
                  <a:pos x="wd2" y="hd2"/>
                </a:cxn>
                <a:cxn ang="16200000">
                  <a:pos x="wd2" y="hd2"/>
                </a:cxn>
              </a:cxnLst>
              <a:rect l="0" t="0" r="r" b="b"/>
              <a:pathLst>
                <a:path w="21600" h="21600" extrusionOk="0">
                  <a:moveTo>
                    <a:pt x="14497" y="0"/>
                  </a:moveTo>
                  <a:lnTo>
                    <a:pt x="7103" y="0"/>
                  </a:lnTo>
                  <a:lnTo>
                    <a:pt x="7103" y="1998"/>
                  </a:lnTo>
                  <a:lnTo>
                    <a:pt x="14497" y="1998"/>
                  </a:lnTo>
                  <a:lnTo>
                    <a:pt x="14497" y="0"/>
                  </a:lnTo>
                  <a:close/>
                  <a:moveTo>
                    <a:pt x="9664" y="13484"/>
                  </a:moveTo>
                  <a:lnTo>
                    <a:pt x="11936" y="13484"/>
                  </a:lnTo>
                  <a:lnTo>
                    <a:pt x="11936" y="7117"/>
                  </a:lnTo>
                  <a:lnTo>
                    <a:pt x="9664" y="7117"/>
                  </a:lnTo>
                  <a:lnTo>
                    <a:pt x="9664" y="13484"/>
                  </a:lnTo>
                  <a:close/>
                  <a:moveTo>
                    <a:pt x="19087" y="6534"/>
                  </a:moveTo>
                  <a:lnTo>
                    <a:pt x="20923" y="5161"/>
                  </a:lnTo>
                  <a:cubicBezTo>
                    <a:pt x="20440" y="4578"/>
                    <a:pt x="19764" y="4162"/>
                    <a:pt x="19087" y="3579"/>
                  </a:cubicBezTo>
                  <a:lnTo>
                    <a:pt x="17444" y="5161"/>
                  </a:lnTo>
                  <a:cubicBezTo>
                    <a:pt x="15608" y="3746"/>
                    <a:pt x="13337" y="2955"/>
                    <a:pt x="10776" y="2955"/>
                  </a:cubicBezTo>
                  <a:cubicBezTo>
                    <a:pt x="4832" y="2955"/>
                    <a:pt x="0" y="7034"/>
                    <a:pt x="0" y="12277"/>
                  </a:cubicBezTo>
                  <a:cubicBezTo>
                    <a:pt x="0" y="17521"/>
                    <a:pt x="4832" y="21600"/>
                    <a:pt x="10776" y="21600"/>
                  </a:cubicBezTo>
                  <a:cubicBezTo>
                    <a:pt x="16768" y="21600"/>
                    <a:pt x="21600" y="17646"/>
                    <a:pt x="21600" y="12277"/>
                  </a:cubicBezTo>
                  <a:cubicBezTo>
                    <a:pt x="21600" y="10113"/>
                    <a:pt x="20682" y="8116"/>
                    <a:pt x="19087" y="6534"/>
                  </a:cubicBezTo>
                  <a:close/>
                  <a:moveTo>
                    <a:pt x="10776" y="19602"/>
                  </a:moveTo>
                  <a:cubicBezTo>
                    <a:pt x="5944" y="19602"/>
                    <a:pt x="2271" y="16356"/>
                    <a:pt x="2271" y="12277"/>
                  </a:cubicBezTo>
                  <a:cubicBezTo>
                    <a:pt x="2271" y="8240"/>
                    <a:pt x="6089" y="5161"/>
                    <a:pt x="10776" y="5161"/>
                  </a:cubicBezTo>
                  <a:cubicBezTo>
                    <a:pt x="15511" y="5161"/>
                    <a:pt x="19087" y="8240"/>
                    <a:pt x="19087" y="12277"/>
                  </a:cubicBezTo>
                  <a:cubicBezTo>
                    <a:pt x="19087" y="16356"/>
                    <a:pt x="15415" y="19602"/>
                    <a:pt x="10776" y="19602"/>
                  </a:cubicBezTo>
                  <a:close/>
                </a:path>
              </a:pathLst>
            </a:custGeom>
            <a:solidFill>
              <a:srgbClr val="393941"/>
            </a:solidFill>
            <a:ln w="3175" cap="flat">
              <a:noFill/>
              <a:miter lim="400000"/>
            </a:ln>
            <a:effectLst/>
          </p:spPr>
          <p:txBody>
            <a:bodyPr wrap="square" lIns="45719" tIns="45719" rIns="45719" bIns="45719" numCol="1" anchor="ctr">
              <a:noAutofit/>
            </a:bodyPr>
            <a:lstStyle/>
            <a:p>
              <a:pPr algn="l" defTabSz="914400">
                <a:defRPr sz="1800">
                  <a:solidFill>
                    <a:srgbClr val="000000"/>
                  </a:solidFill>
                  <a:latin typeface="Roboto Regular"/>
                  <a:ea typeface="Roboto Regular"/>
                  <a:cs typeface="Roboto Regular"/>
                  <a:sym typeface="Roboto Regular"/>
                </a:defRPr>
              </a:pPr>
              <a:endParaRPr>
                <a:latin typeface="맑은 고딕" panose="020B0503020000020004" pitchFamily="50" charset="-127"/>
                <a:ea typeface="맑은 고딕" panose="020B0503020000020004" pitchFamily="50" charset="-127"/>
              </a:endParaRPr>
            </a:p>
          </p:txBody>
        </p:sp>
        <p:sp>
          <p:nvSpPr>
            <p:cNvPr id="44" name="Shape 88"/>
            <p:cNvSpPr/>
            <p:nvPr/>
          </p:nvSpPr>
          <p:spPr>
            <a:xfrm>
              <a:off x="1141914" y="79358"/>
              <a:ext cx="1842550" cy="6322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dirty="0" smtClean="0">
                  <a:solidFill>
                    <a:schemeClr val="tx2">
                      <a:lumMod val="10000"/>
                    </a:schemeClr>
                  </a:solidFill>
                  <a:latin typeface="맑은 고딕" panose="020B0503020000020004" pitchFamily="50" charset="-127"/>
                  <a:ea typeface="맑은 고딕" panose="020B0503020000020004" pitchFamily="50" charset="-127"/>
                </a:rPr>
                <a:t>Big Data</a:t>
              </a:r>
              <a:endParaRPr dirty="0">
                <a:solidFill>
                  <a:schemeClr val="tx2">
                    <a:lumMod val="10000"/>
                  </a:schemeClr>
                </a:solidFill>
                <a:latin typeface="맑은 고딕" panose="020B0503020000020004" pitchFamily="50" charset="-127"/>
                <a:ea typeface="맑은 고딕" panose="020B0503020000020004" pitchFamily="50" charset="-127"/>
              </a:endParaRPr>
            </a:p>
          </p:txBody>
        </p:sp>
      </p:grpSp>
      <p:grpSp>
        <p:nvGrpSpPr>
          <p:cNvPr id="45" name="그룹 44"/>
          <p:cNvGrpSpPr/>
          <p:nvPr/>
        </p:nvGrpSpPr>
        <p:grpSpPr>
          <a:xfrm>
            <a:off x="2120172" y="7039657"/>
            <a:ext cx="8624510" cy="1492654"/>
            <a:chOff x="13343081" y="6656883"/>
            <a:chExt cx="9605935" cy="2232745"/>
          </a:xfrm>
        </p:grpSpPr>
        <p:sp>
          <p:nvSpPr>
            <p:cNvPr id="46" name="Shape 93"/>
            <p:cNvSpPr/>
            <p:nvPr/>
          </p:nvSpPr>
          <p:spPr>
            <a:xfrm>
              <a:off x="14484996" y="7409446"/>
              <a:ext cx="8464020" cy="1480182"/>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p>
              <a:r>
                <a:rPr lang="ko-KR" altLang="en-US" dirty="0">
                  <a:solidFill>
                    <a:schemeClr val="tx2">
                      <a:lumMod val="10000"/>
                    </a:schemeClr>
                  </a:solidFill>
                  <a:latin typeface="맑은 고딕" panose="020B0503020000020004" pitchFamily="50" charset="-127"/>
                  <a:ea typeface="맑은 고딕" panose="020B0503020000020004" pitchFamily="50" charset="-127"/>
                </a:rPr>
                <a:t>수십 테라 바이트 혹은 수입 </a:t>
              </a:r>
              <a:r>
                <a:rPr lang="ko-KR" altLang="en-US" dirty="0" err="1">
                  <a:solidFill>
                    <a:schemeClr val="tx2">
                      <a:lumMod val="10000"/>
                    </a:schemeClr>
                  </a:solidFill>
                  <a:latin typeface="맑은 고딕" panose="020B0503020000020004" pitchFamily="50" charset="-127"/>
                  <a:ea typeface="맑은 고딕" panose="020B0503020000020004" pitchFamily="50" charset="-127"/>
                </a:rPr>
                <a:t>페타바이트</a:t>
              </a:r>
              <a:r>
                <a:rPr lang="ko-KR" altLang="en-US" dirty="0">
                  <a:solidFill>
                    <a:schemeClr val="tx2">
                      <a:lumMod val="10000"/>
                    </a:schemeClr>
                  </a:solidFill>
                  <a:latin typeface="맑은 고딕" panose="020B0503020000020004" pitchFamily="50" charset="-127"/>
                  <a:ea typeface="맑은 고딕" panose="020B0503020000020004" pitchFamily="50" charset="-127"/>
                </a:rPr>
                <a:t> 이상 규모의 데이터 속성</a:t>
              </a:r>
            </a:p>
          </p:txBody>
        </p:sp>
        <p:sp>
          <p:nvSpPr>
            <p:cNvPr id="47" name="Shape 94"/>
            <p:cNvSpPr/>
            <p:nvPr/>
          </p:nvSpPr>
          <p:spPr>
            <a:xfrm>
              <a:off x="13343081" y="6656883"/>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latin typeface="맑은 고딕" panose="020B0503020000020004" pitchFamily="50" charset="-127"/>
                <a:ea typeface="맑은 고딕" panose="020B0503020000020004" pitchFamily="50" charset="-127"/>
              </a:endParaRPr>
            </a:p>
          </p:txBody>
        </p:sp>
        <p:sp>
          <p:nvSpPr>
            <p:cNvPr id="48" name="Shape 95"/>
            <p:cNvSpPr/>
            <p:nvPr/>
          </p:nvSpPr>
          <p:spPr>
            <a:xfrm>
              <a:off x="14484996" y="6718606"/>
              <a:ext cx="1987169" cy="667550"/>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altLang="ko-KR" dirty="0">
                  <a:solidFill>
                    <a:schemeClr val="tx2">
                      <a:lumMod val="10000"/>
                    </a:schemeClr>
                  </a:solidFill>
                  <a:latin typeface="맑은 고딕" panose="020B0503020000020004" pitchFamily="50" charset="-127"/>
                  <a:ea typeface="맑은 고딕" panose="020B0503020000020004" pitchFamily="50" charset="-127"/>
                </a:rPr>
                <a:t>Data Size</a:t>
              </a:r>
            </a:p>
          </p:txBody>
        </p:sp>
        <p:sp>
          <p:nvSpPr>
            <p:cNvPr id="49" name="Shape 101"/>
            <p:cNvSpPr/>
            <p:nvPr/>
          </p:nvSpPr>
          <p:spPr>
            <a:xfrm>
              <a:off x="13632141" y="6859106"/>
              <a:ext cx="275366" cy="41195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8573"/>
                    <a:pt x="20032" y="6514"/>
                    <a:pt x="17452" y="5130"/>
                  </a:cubicBezTo>
                  <a:lnTo>
                    <a:pt x="16187" y="0"/>
                  </a:lnTo>
                  <a:lnTo>
                    <a:pt x="5413" y="0"/>
                  </a:lnTo>
                  <a:lnTo>
                    <a:pt x="4097" y="5130"/>
                  </a:lnTo>
                  <a:cubicBezTo>
                    <a:pt x="1821" y="6514"/>
                    <a:pt x="0" y="8573"/>
                    <a:pt x="0" y="10800"/>
                  </a:cubicBezTo>
                  <a:cubicBezTo>
                    <a:pt x="0" y="13027"/>
                    <a:pt x="1821" y="15086"/>
                    <a:pt x="4097" y="16436"/>
                  </a:cubicBezTo>
                  <a:lnTo>
                    <a:pt x="5413" y="21600"/>
                  </a:lnTo>
                  <a:lnTo>
                    <a:pt x="16187" y="21600"/>
                  </a:lnTo>
                  <a:lnTo>
                    <a:pt x="17452" y="16436"/>
                  </a:lnTo>
                  <a:cubicBezTo>
                    <a:pt x="20032" y="15086"/>
                    <a:pt x="21600" y="13027"/>
                    <a:pt x="21600" y="10800"/>
                  </a:cubicBezTo>
                  <a:close/>
                  <a:moveTo>
                    <a:pt x="2833" y="10800"/>
                  </a:moveTo>
                  <a:cubicBezTo>
                    <a:pt x="2833" y="7864"/>
                    <a:pt x="6424" y="5468"/>
                    <a:pt x="10775" y="5468"/>
                  </a:cubicBezTo>
                  <a:cubicBezTo>
                    <a:pt x="15176" y="5468"/>
                    <a:pt x="18767" y="7864"/>
                    <a:pt x="18767" y="10800"/>
                  </a:cubicBezTo>
                  <a:cubicBezTo>
                    <a:pt x="18767" y="13702"/>
                    <a:pt x="15176" y="16099"/>
                    <a:pt x="10775" y="16099"/>
                  </a:cubicBezTo>
                  <a:cubicBezTo>
                    <a:pt x="6424" y="16099"/>
                    <a:pt x="2833" y="13702"/>
                    <a:pt x="2833" y="10800"/>
                  </a:cubicBezTo>
                  <a:close/>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latin typeface="맑은 고딕" panose="020B0503020000020004" pitchFamily="50" charset="-127"/>
                <a:ea typeface="맑은 고딕" panose="020B0503020000020004" pitchFamily="50" charset="-127"/>
              </a:endParaRPr>
            </a:p>
          </p:txBody>
        </p:sp>
      </p:grpSp>
      <p:grpSp>
        <p:nvGrpSpPr>
          <p:cNvPr id="50" name="그룹 49"/>
          <p:cNvGrpSpPr/>
          <p:nvPr/>
        </p:nvGrpSpPr>
        <p:grpSpPr>
          <a:xfrm>
            <a:off x="2120172" y="9002069"/>
            <a:ext cx="8624510" cy="1492654"/>
            <a:chOff x="2163066" y="9385698"/>
            <a:chExt cx="9605934" cy="2232745"/>
          </a:xfrm>
        </p:grpSpPr>
        <p:sp>
          <p:nvSpPr>
            <p:cNvPr id="51" name="Shape 90"/>
            <p:cNvSpPr/>
            <p:nvPr/>
          </p:nvSpPr>
          <p:spPr>
            <a:xfrm>
              <a:off x="3304980" y="10138261"/>
              <a:ext cx="8464020" cy="1480182"/>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p>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단순히 큰 데이터가 아니라 부피가 크고</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rPr>
                <a:t>, </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변화의 속도가 빠르며</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rPr>
                <a:t>, </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속성이 매우 다양한 데이터</a:t>
              </a:r>
              <a:endParaRPr dirty="0">
                <a:solidFill>
                  <a:schemeClr val="tx2">
                    <a:lumMod val="10000"/>
                  </a:schemeClr>
                </a:solidFill>
                <a:latin typeface="맑은 고딕" panose="020B0503020000020004" pitchFamily="50" charset="-127"/>
                <a:ea typeface="맑은 고딕" panose="020B0503020000020004" pitchFamily="50" charset="-127"/>
              </a:endParaRPr>
            </a:p>
          </p:txBody>
        </p:sp>
        <p:sp>
          <p:nvSpPr>
            <p:cNvPr id="52" name="Shape 91"/>
            <p:cNvSpPr/>
            <p:nvPr/>
          </p:nvSpPr>
          <p:spPr>
            <a:xfrm>
              <a:off x="2163066" y="9385698"/>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latin typeface="맑은 고딕" panose="020B0503020000020004" pitchFamily="50" charset="-127"/>
                <a:ea typeface="맑은 고딕" panose="020B0503020000020004" pitchFamily="50" charset="-127"/>
              </a:endParaRPr>
            </a:p>
          </p:txBody>
        </p:sp>
        <p:sp>
          <p:nvSpPr>
            <p:cNvPr id="53" name="Shape 92"/>
            <p:cNvSpPr/>
            <p:nvPr/>
          </p:nvSpPr>
          <p:spPr>
            <a:xfrm>
              <a:off x="3304980" y="9447422"/>
              <a:ext cx="1606875" cy="667550"/>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dirty="0" smtClean="0">
                  <a:solidFill>
                    <a:schemeClr val="tx2">
                      <a:lumMod val="10000"/>
                    </a:schemeClr>
                  </a:solidFill>
                  <a:latin typeface="맑은 고딕" panose="020B0503020000020004" pitchFamily="50" charset="-127"/>
                  <a:ea typeface="맑은 고딕" panose="020B0503020000020004" pitchFamily="50" charset="-127"/>
                </a:rPr>
                <a:t>Feature</a:t>
              </a:r>
              <a:endParaRPr dirty="0">
                <a:solidFill>
                  <a:schemeClr val="tx2">
                    <a:lumMod val="10000"/>
                  </a:schemeClr>
                </a:solidFill>
                <a:latin typeface="맑은 고딕" panose="020B0503020000020004" pitchFamily="50" charset="-127"/>
                <a:ea typeface="맑은 고딕" panose="020B0503020000020004" pitchFamily="50" charset="-127"/>
              </a:endParaRPr>
            </a:p>
          </p:txBody>
        </p:sp>
        <p:sp>
          <p:nvSpPr>
            <p:cNvPr id="54" name="Shape 100"/>
            <p:cNvSpPr/>
            <p:nvPr/>
          </p:nvSpPr>
          <p:spPr>
            <a:xfrm>
              <a:off x="2454180" y="9618598"/>
              <a:ext cx="271257" cy="334176"/>
            </a:xfrm>
            <a:custGeom>
              <a:avLst/>
              <a:gdLst/>
              <a:ahLst/>
              <a:cxnLst>
                <a:cxn ang="0">
                  <a:pos x="wd2" y="hd2"/>
                </a:cxn>
                <a:cxn ang="5400000">
                  <a:pos x="wd2" y="hd2"/>
                </a:cxn>
                <a:cxn ang="10800000">
                  <a:pos x="wd2" y="hd2"/>
                </a:cxn>
                <a:cxn ang="16200000">
                  <a:pos x="wd2" y="hd2"/>
                </a:cxn>
              </a:cxnLst>
              <a:rect l="0" t="0" r="r" b="b"/>
              <a:pathLst>
                <a:path w="21600" h="21600" extrusionOk="0">
                  <a:moveTo>
                    <a:pt x="10823" y="0"/>
                  </a:moveTo>
                  <a:cubicBezTo>
                    <a:pt x="4574" y="0"/>
                    <a:pt x="0" y="3958"/>
                    <a:pt x="0" y="8840"/>
                  </a:cubicBezTo>
                  <a:lnTo>
                    <a:pt x="0" y="15793"/>
                  </a:lnTo>
                  <a:cubicBezTo>
                    <a:pt x="0" y="17495"/>
                    <a:pt x="1358" y="18604"/>
                    <a:pt x="3442" y="18604"/>
                  </a:cubicBezTo>
                  <a:lnTo>
                    <a:pt x="7109" y="18604"/>
                  </a:lnTo>
                  <a:lnTo>
                    <a:pt x="7109" y="10911"/>
                  </a:lnTo>
                  <a:lnTo>
                    <a:pt x="2309" y="10911"/>
                  </a:lnTo>
                  <a:lnTo>
                    <a:pt x="2309" y="8840"/>
                  </a:lnTo>
                  <a:cubicBezTo>
                    <a:pt x="2309" y="5067"/>
                    <a:pt x="6068" y="2071"/>
                    <a:pt x="10823" y="2071"/>
                  </a:cubicBezTo>
                  <a:cubicBezTo>
                    <a:pt x="15532" y="2071"/>
                    <a:pt x="19064" y="5067"/>
                    <a:pt x="19064" y="8840"/>
                  </a:cubicBezTo>
                  <a:lnTo>
                    <a:pt x="19064" y="10911"/>
                  </a:lnTo>
                  <a:lnTo>
                    <a:pt x="14264" y="10911"/>
                  </a:lnTo>
                  <a:lnTo>
                    <a:pt x="14264" y="18604"/>
                  </a:lnTo>
                  <a:lnTo>
                    <a:pt x="19064" y="18604"/>
                  </a:lnTo>
                  <a:lnTo>
                    <a:pt x="19064" y="19751"/>
                  </a:lnTo>
                  <a:lnTo>
                    <a:pt x="10823" y="19751"/>
                  </a:lnTo>
                  <a:lnTo>
                    <a:pt x="10823" y="21600"/>
                  </a:lnTo>
                  <a:lnTo>
                    <a:pt x="17932" y="21600"/>
                  </a:lnTo>
                  <a:cubicBezTo>
                    <a:pt x="20015" y="21600"/>
                    <a:pt x="21600" y="20305"/>
                    <a:pt x="21600" y="18604"/>
                  </a:cubicBezTo>
                  <a:lnTo>
                    <a:pt x="21600" y="8840"/>
                  </a:lnTo>
                  <a:cubicBezTo>
                    <a:pt x="21600" y="3958"/>
                    <a:pt x="16800" y="0"/>
                    <a:pt x="10823" y="0"/>
                  </a:cubicBez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latin typeface="맑은 고딕" panose="020B0503020000020004" pitchFamily="50" charset="-127"/>
                <a:ea typeface="맑은 고딕" panose="020B0503020000020004" pitchFamily="50" charset="-127"/>
              </a:endParaRPr>
            </a:p>
          </p:txBody>
        </p:sp>
      </p:grpSp>
      <p:grpSp>
        <p:nvGrpSpPr>
          <p:cNvPr id="55" name="그룹 54"/>
          <p:cNvGrpSpPr/>
          <p:nvPr/>
        </p:nvGrpSpPr>
        <p:grpSpPr>
          <a:xfrm>
            <a:off x="2120172" y="11152765"/>
            <a:ext cx="8624510" cy="1492654"/>
            <a:chOff x="13343081" y="9397043"/>
            <a:chExt cx="9605935" cy="2232745"/>
          </a:xfrm>
        </p:grpSpPr>
        <p:sp>
          <p:nvSpPr>
            <p:cNvPr id="56" name="Shape 96"/>
            <p:cNvSpPr/>
            <p:nvPr/>
          </p:nvSpPr>
          <p:spPr>
            <a:xfrm>
              <a:off x="14484996" y="10149606"/>
              <a:ext cx="8464020" cy="1480182"/>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p>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빅데이터는 </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rPr>
                <a:t>3V </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에서 시작 </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rPr>
                <a:t>4V 5V </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까지 발전</a:t>
              </a:r>
              <a:endParaRPr dirty="0">
                <a:solidFill>
                  <a:schemeClr val="tx2">
                    <a:lumMod val="10000"/>
                  </a:schemeClr>
                </a:solidFill>
                <a:latin typeface="맑은 고딕" panose="020B0503020000020004" pitchFamily="50" charset="-127"/>
                <a:ea typeface="맑은 고딕" panose="020B0503020000020004" pitchFamily="50" charset="-127"/>
              </a:endParaRPr>
            </a:p>
          </p:txBody>
        </p:sp>
        <p:sp>
          <p:nvSpPr>
            <p:cNvPr id="57" name="Shape 97"/>
            <p:cNvSpPr/>
            <p:nvPr/>
          </p:nvSpPr>
          <p:spPr>
            <a:xfrm>
              <a:off x="13343081" y="9397043"/>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latin typeface="맑은 고딕" panose="020B0503020000020004" pitchFamily="50" charset="-127"/>
                <a:ea typeface="맑은 고딕" panose="020B0503020000020004" pitchFamily="50" charset="-127"/>
              </a:endParaRPr>
            </a:p>
          </p:txBody>
        </p:sp>
        <p:sp>
          <p:nvSpPr>
            <p:cNvPr id="58" name="Shape 98"/>
            <p:cNvSpPr/>
            <p:nvPr/>
          </p:nvSpPr>
          <p:spPr>
            <a:xfrm>
              <a:off x="14484996" y="9458767"/>
              <a:ext cx="1999666" cy="667550"/>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dirty="0" smtClean="0">
                  <a:solidFill>
                    <a:schemeClr val="tx2">
                      <a:lumMod val="10000"/>
                    </a:schemeClr>
                  </a:solidFill>
                  <a:latin typeface="맑은 고딕" panose="020B0503020000020004" pitchFamily="50" charset="-127"/>
                  <a:ea typeface="맑은 고딕" panose="020B0503020000020004" pitchFamily="50" charset="-127"/>
                </a:rPr>
                <a:t>Evolution</a:t>
              </a:r>
              <a:endParaRPr dirty="0">
                <a:solidFill>
                  <a:schemeClr val="tx2">
                    <a:lumMod val="10000"/>
                  </a:schemeClr>
                </a:solidFill>
                <a:latin typeface="맑은 고딕" panose="020B0503020000020004" pitchFamily="50" charset="-127"/>
                <a:ea typeface="맑은 고딕" panose="020B0503020000020004" pitchFamily="50" charset="-127"/>
              </a:endParaRPr>
            </a:p>
          </p:txBody>
        </p:sp>
        <p:sp>
          <p:nvSpPr>
            <p:cNvPr id="59" name="Shape 99"/>
            <p:cNvSpPr/>
            <p:nvPr/>
          </p:nvSpPr>
          <p:spPr>
            <a:xfrm>
              <a:off x="13612395" y="9642451"/>
              <a:ext cx="289460" cy="302890"/>
            </a:xfrm>
            <a:custGeom>
              <a:avLst/>
              <a:gdLst/>
              <a:ahLst/>
              <a:cxnLst>
                <a:cxn ang="0">
                  <a:pos x="wd2" y="hd2"/>
                </a:cxn>
                <a:cxn ang="5400000">
                  <a:pos x="wd2" y="hd2"/>
                </a:cxn>
                <a:cxn ang="10800000">
                  <a:pos x="wd2" y="hd2"/>
                </a:cxn>
                <a:cxn ang="16200000">
                  <a:pos x="wd2" y="hd2"/>
                </a:cxn>
              </a:cxnLst>
              <a:rect l="0" t="0" r="r" b="b"/>
              <a:pathLst>
                <a:path w="21600" h="21600" extrusionOk="0">
                  <a:moveTo>
                    <a:pt x="21600" y="15020"/>
                  </a:moveTo>
                  <a:lnTo>
                    <a:pt x="21600" y="12986"/>
                  </a:lnTo>
                  <a:lnTo>
                    <a:pt x="12524" y="7618"/>
                  </a:lnTo>
                  <a:lnTo>
                    <a:pt x="12524" y="1645"/>
                  </a:lnTo>
                  <a:cubicBezTo>
                    <a:pt x="12524" y="822"/>
                    <a:pt x="11662" y="0"/>
                    <a:pt x="10800" y="0"/>
                  </a:cubicBezTo>
                  <a:cubicBezTo>
                    <a:pt x="9938" y="0"/>
                    <a:pt x="9076" y="822"/>
                    <a:pt x="9076" y="1645"/>
                  </a:cubicBezTo>
                  <a:lnTo>
                    <a:pt x="9076" y="7618"/>
                  </a:lnTo>
                  <a:lnTo>
                    <a:pt x="0" y="12986"/>
                  </a:lnTo>
                  <a:lnTo>
                    <a:pt x="0" y="15020"/>
                  </a:lnTo>
                  <a:lnTo>
                    <a:pt x="9076" y="12337"/>
                  </a:lnTo>
                  <a:lnTo>
                    <a:pt x="9076" y="18310"/>
                  </a:lnTo>
                  <a:lnTo>
                    <a:pt x="6897" y="19955"/>
                  </a:lnTo>
                  <a:lnTo>
                    <a:pt x="6897" y="21600"/>
                  </a:lnTo>
                  <a:lnTo>
                    <a:pt x="10800" y="20604"/>
                  </a:lnTo>
                  <a:lnTo>
                    <a:pt x="14657" y="21600"/>
                  </a:lnTo>
                  <a:lnTo>
                    <a:pt x="14657" y="19955"/>
                  </a:lnTo>
                  <a:lnTo>
                    <a:pt x="12524" y="18310"/>
                  </a:lnTo>
                  <a:lnTo>
                    <a:pt x="12524" y="12337"/>
                  </a:lnTo>
                  <a:lnTo>
                    <a:pt x="21600" y="15020"/>
                  </a:ln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latin typeface="맑은 고딕" panose="020B0503020000020004" pitchFamily="50" charset="-127"/>
                <a:ea typeface="맑은 고딕" panose="020B0503020000020004" pitchFamily="50" charset="-127"/>
              </a:endParaRPr>
            </a:p>
          </p:txBody>
        </p:sp>
      </p:grpSp>
    </p:spTree>
    <p:extLst>
      <p:ext uri="{BB962C8B-B14F-4D97-AF65-F5344CB8AC3E}">
        <p14:creationId xmlns:p14="http://schemas.microsoft.com/office/powerpoint/2010/main" val="2843096787"/>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도넛 7"/>
          <p:cNvSpPr/>
          <p:nvPr/>
        </p:nvSpPr>
        <p:spPr>
          <a:xfrm>
            <a:off x="2882115" y="4609322"/>
            <a:ext cx="7381558" cy="7483151"/>
          </a:xfrm>
          <a:prstGeom prst="donut">
            <a:avLst>
              <a:gd name="adj" fmla="val 2898"/>
            </a:avLst>
          </a:prstGeom>
          <a:solidFill>
            <a:schemeClr val="accent1">
              <a:lumMod val="20000"/>
              <a:lumOff val="80000"/>
            </a:schemeClr>
          </a:solidFill>
          <a:ln w="3175" cap="flat">
            <a:solidFill>
              <a:schemeClr val="accent1">
                <a:lumMod val="20000"/>
                <a:lumOff val="80000"/>
              </a:schemeClr>
            </a:solid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34" name="Shape 134"/>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7</a:t>
            </a:fld>
            <a:endParaRPr/>
          </a:p>
        </p:txBody>
      </p:sp>
      <p:grpSp>
        <p:nvGrpSpPr>
          <p:cNvPr id="7" name="그룹 6"/>
          <p:cNvGrpSpPr/>
          <p:nvPr/>
        </p:nvGrpSpPr>
        <p:grpSpPr>
          <a:xfrm>
            <a:off x="2593910" y="1970034"/>
            <a:ext cx="8266922" cy="790601"/>
            <a:chOff x="3396342" y="2207328"/>
            <a:chExt cx="10170367" cy="790601"/>
          </a:xfrm>
        </p:grpSpPr>
        <p:sp>
          <p:nvSpPr>
            <p:cNvPr id="32" name="Shape 146"/>
            <p:cNvSpPr/>
            <p:nvPr/>
          </p:nvSpPr>
          <p:spPr>
            <a:xfrm>
              <a:off x="3396342" y="2207328"/>
              <a:ext cx="10170367" cy="790601"/>
            </a:xfrm>
            <a:prstGeom prst="roundRect">
              <a:avLst>
                <a:gd name="adj" fmla="val 50000"/>
              </a:avLst>
            </a:prstGeom>
            <a:solidFill>
              <a:srgbClr val="393941"/>
            </a:solidFill>
            <a:ln w="38100" cap="flat">
              <a:solidFill>
                <a:srgbClr val="393941"/>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33" name="Shape 147"/>
            <p:cNvSpPr/>
            <p:nvPr/>
          </p:nvSpPr>
          <p:spPr>
            <a:xfrm>
              <a:off x="3750906" y="2424827"/>
              <a:ext cx="9442580" cy="35560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noAutofit/>
            </a:bodyPr>
            <a:lstStyle>
              <a:lvl1pPr algn="ctr">
                <a:defRPr sz="1800" cap="all" spc="360">
                  <a:solidFill>
                    <a:srgbClr val="FFFFFF"/>
                  </a:solidFill>
                  <a:latin typeface="+mn-lt"/>
                  <a:ea typeface="+mn-ea"/>
                  <a:cs typeface="+mn-cs"/>
                  <a:sym typeface="Montserrat-Regular"/>
                </a:defRPr>
              </a:lvl1pPr>
            </a:lstStyle>
            <a:p>
              <a:r>
                <a:rPr lang="en-US" dirty="0" err="1" smtClean="0"/>
                <a:t>Bigdata</a:t>
              </a:r>
              <a:r>
                <a:rPr lang="en-US" dirty="0" smtClean="0"/>
                <a:t> is 5v</a:t>
              </a:r>
              <a:endParaRPr dirty="0"/>
            </a:p>
          </p:txBody>
        </p:sp>
      </p:grpSp>
      <p:sp>
        <p:nvSpPr>
          <p:cNvPr id="5" name="TextBox 4"/>
          <p:cNvSpPr txBox="1"/>
          <p:nvPr/>
        </p:nvSpPr>
        <p:spPr>
          <a:xfrm>
            <a:off x="13308563" y="3815225"/>
            <a:ext cx="9880302" cy="229293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just" defTabSz="825500" rtl="0" fontAlgn="auto" latinLnBrk="0" hangingPunct="0">
              <a:lnSpc>
                <a:spcPct val="100000"/>
              </a:lnSpc>
              <a:spcBef>
                <a:spcPts val="0"/>
              </a:spcBef>
              <a:spcAft>
                <a:spcPts val="0"/>
              </a:spcAft>
              <a:buClrTx/>
              <a:buSzTx/>
              <a:buFontTx/>
              <a:buNone/>
              <a:tabLst/>
            </a:pPr>
            <a:r>
              <a:rPr lang="ko-KR" altLang="en-US" sz="2600" b="1" dirty="0">
                <a:solidFill>
                  <a:schemeClr val="tx2">
                    <a:lumMod val="10000"/>
                  </a:schemeClr>
                </a:solidFill>
                <a:latin typeface="맑은 고딕" panose="020B0503020000020004" pitchFamily="50" charset="-127"/>
                <a:ea typeface="맑은 고딕" panose="020B0503020000020004" pitchFamily="50" charset="-127"/>
              </a:rPr>
              <a:t>용</a:t>
            </a:r>
            <a:r>
              <a:rPr lang="ko-KR" altLang="en-US" sz="2600" b="1" dirty="0" smtClean="0">
                <a:solidFill>
                  <a:schemeClr val="tx2">
                    <a:lumMod val="10000"/>
                  </a:schemeClr>
                </a:solidFill>
                <a:latin typeface="맑은 고딕" panose="020B0503020000020004" pitchFamily="50" charset="-127"/>
                <a:ea typeface="맑은 고딕" panose="020B0503020000020004" pitchFamily="50" charset="-127"/>
              </a:rPr>
              <a:t>량</a:t>
            </a:r>
            <a:r>
              <a:rPr lang="en-US" altLang="ko-KR" sz="2600" b="1" dirty="0" smtClean="0">
                <a:solidFill>
                  <a:schemeClr val="tx2">
                    <a:lumMod val="10000"/>
                  </a:schemeClr>
                </a:solidFill>
                <a:latin typeface="맑은 고딕" panose="020B0503020000020004" pitchFamily="50" charset="-127"/>
                <a:ea typeface="맑은 고딕" panose="020B0503020000020004" pitchFamily="50" charset="-127"/>
              </a:rPr>
              <a:t>(Volume)</a:t>
            </a:r>
          </a:p>
          <a:p>
            <a:pPr marL="0" marR="0" indent="0" algn="just" defTabSz="825500" rtl="0" fontAlgn="auto" latinLnBrk="0" hangingPunct="0">
              <a:lnSpc>
                <a:spcPct val="100000"/>
              </a:lnSpc>
              <a:spcBef>
                <a:spcPts val="0"/>
              </a:spcBef>
              <a:spcAft>
                <a:spcPts val="0"/>
              </a:spcAft>
              <a:buClrTx/>
              <a:buSzTx/>
              <a:buFontTx/>
              <a:buNone/>
              <a:tabLst/>
            </a:pPr>
            <a:endParaRPr lang="en-US" altLang="ko-KR" sz="2600" b="1" dirty="0" smtClean="0">
              <a:solidFill>
                <a:schemeClr val="tx2">
                  <a:lumMod val="10000"/>
                </a:schemeClr>
              </a:solidFill>
              <a:latin typeface="맑은 고딕" panose="020B0503020000020004" pitchFamily="50" charset="-127"/>
              <a:ea typeface="맑은 고딕" panose="020B0503020000020004" pitchFamily="50" charset="-127"/>
            </a:endParaRPr>
          </a:p>
          <a:p>
            <a:pPr marL="342900" marR="0" indent="-342900" algn="just" defTabSz="825500" rtl="0" fontAlgn="auto" latinLnBrk="0" hangingPunct="0">
              <a:lnSpc>
                <a:spcPct val="100000"/>
              </a:lnSpc>
              <a:spcBef>
                <a:spcPts val="0"/>
              </a:spcBef>
              <a:spcAft>
                <a:spcPts val="0"/>
              </a:spcAft>
              <a:buClrTx/>
              <a:buSzTx/>
              <a:buFontTx/>
              <a:buChar char="-"/>
              <a:tabLst/>
            </a:pPr>
            <a:r>
              <a:rPr lang="ko-KR" altLang="en-US" dirty="0" err="1" smtClean="0">
                <a:solidFill>
                  <a:schemeClr val="tx2">
                    <a:lumMod val="10000"/>
                  </a:schemeClr>
                </a:solidFill>
                <a:latin typeface="맑은 고딕" panose="020B0503020000020004" pitchFamily="50" charset="-127"/>
                <a:ea typeface="맑은 고딕" panose="020B0503020000020004" pitchFamily="50" charset="-127"/>
              </a:rPr>
              <a:t>테라바이트</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rPr>
              <a:t>(Terabytes)</a:t>
            </a:r>
          </a:p>
          <a:p>
            <a:pPr marL="342900" marR="0" indent="-342900" algn="just" defTabSz="825500" rtl="0" fontAlgn="auto" latinLnBrk="0" hangingPunct="0">
              <a:lnSpc>
                <a:spcPct val="100000"/>
              </a:lnSpc>
              <a:spcBef>
                <a:spcPts val="0"/>
              </a:spcBef>
              <a:spcAft>
                <a:spcPts val="0"/>
              </a:spcAft>
              <a:buClrTx/>
              <a:buSzTx/>
              <a:buFontTx/>
              <a:buChar char="-"/>
              <a:tabLst/>
            </a:pPr>
            <a:r>
              <a:rPr kumimoji="0" lang="ko-KR" altLang="en-US" sz="2300" b="0" i="0" u="none" strike="noStrike" cap="none" spc="0" normalizeH="0" baseline="0" dirty="0" smtClean="0">
                <a:ln>
                  <a:noFill/>
                </a:ln>
                <a:solidFill>
                  <a:schemeClr val="tx2">
                    <a:lumMod val="10000"/>
                  </a:schemeClr>
                </a:solidFill>
                <a:effectLst/>
                <a:uFillTx/>
                <a:latin typeface="맑은 고딕" panose="020B0503020000020004" pitchFamily="50" charset="-127"/>
                <a:ea typeface="맑은 고딕" panose="020B0503020000020004" pitchFamily="50" charset="-127"/>
                <a:sym typeface="PT Sans"/>
              </a:rPr>
              <a:t>레코드</a:t>
            </a:r>
            <a:r>
              <a:rPr kumimoji="0" lang="en-US" altLang="ko-KR" sz="2300" b="0" i="0" u="none" strike="noStrike" cap="none" spc="0" normalizeH="0" baseline="0" dirty="0" smtClean="0">
                <a:ln>
                  <a:noFill/>
                </a:ln>
                <a:solidFill>
                  <a:schemeClr val="tx2">
                    <a:lumMod val="10000"/>
                  </a:schemeClr>
                </a:solidFill>
                <a:effectLst/>
                <a:uFillTx/>
                <a:latin typeface="맑은 고딕" panose="020B0503020000020004" pitchFamily="50" charset="-127"/>
                <a:ea typeface="맑은 고딕" panose="020B0503020000020004" pitchFamily="50" charset="-127"/>
                <a:sym typeface="PT Sans"/>
              </a:rPr>
              <a:t>(Records/Arch)</a:t>
            </a:r>
          </a:p>
          <a:p>
            <a:pPr marL="342900" marR="0" indent="-342900" algn="just" defTabSz="825500" rtl="0" fontAlgn="auto" latinLnBrk="0" hangingPunct="0">
              <a:lnSpc>
                <a:spcPct val="100000"/>
              </a:lnSpc>
              <a:spcBef>
                <a:spcPts val="0"/>
              </a:spcBef>
              <a:spcAft>
                <a:spcPts val="0"/>
              </a:spcAft>
              <a:buClrTx/>
              <a:buSzTx/>
              <a:buFontTx/>
              <a:buChar char="-"/>
              <a:tabLst/>
            </a:pP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트랜잭션</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rPr>
              <a:t>(Transactions)</a:t>
            </a:r>
          </a:p>
          <a:p>
            <a:pPr marL="342900" marR="0" indent="-342900" algn="just" defTabSz="825500" rtl="0" fontAlgn="auto" latinLnBrk="0" hangingPunct="0">
              <a:lnSpc>
                <a:spcPct val="100000"/>
              </a:lnSpc>
              <a:spcBef>
                <a:spcPts val="0"/>
              </a:spcBef>
              <a:spcAft>
                <a:spcPts val="0"/>
              </a:spcAft>
              <a:buClrTx/>
              <a:buSzTx/>
              <a:buFontTx/>
              <a:buChar char="-"/>
              <a:tabLst/>
            </a:pPr>
            <a:r>
              <a:rPr kumimoji="0" lang="ko-KR" altLang="en-US" sz="2300" b="0" i="0" u="none" strike="noStrike" cap="none" spc="0" normalizeH="0" baseline="0" dirty="0" smtClean="0">
                <a:ln>
                  <a:noFill/>
                </a:ln>
                <a:solidFill>
                  <a:schemeClr val="tx2">
                    <a:lumMod val="10000"/>
                  </a:schemeClr>
                </a:solidFill>
                <a:effectLst/>
                <a:uFillTx/>
                <a:latin typeface="맑은 고딕" panose="020B0503020000020004" pitchFamily="50" charset="-127"/>
                <a:ea typeface="맑은 고딕" panose="020B0503020000020004" pitchFamily="50" charset="-127"/>
                <a:sym typeface="PT Sans"/>
              </a:rPr>
              <a:t>테이블</a:t>
            </a:r>
            <a:r>
              <a:rPr kumimoji="0" lang="en-US" altLang="ko-KR" sz="2300" b="0" i="0" u="none" strike="noStrike" cap="none" spc="0" normalizeH="0" baseline="0" dirty="0" smtClean="0">
                <a:ln>
                  <a:noFill/>
                </a:ln>
                <a:solidFill>
                  <a:schemeClr val="tx2">
                    <a:lumMod val="10000"/>
                  </a:schemeClr>
                </a:solidFill>
                <a:effectLst/>
                <a:uFillTx/>
                <a:latin typeface="맑은 고딕" panose="020B0503020000020004" pitchFamily="50" charset="-127"/>
                <a:ea typeface="맑은 고딕" panose="020B0503020000020004" pitchFamily="50" charset="-127"/>
                <a:sym typeface="PT Sans"/>
              </a:rPr>
              <a:t>(Tables, Files)</a:t>
            </a:r>
            <a:endParaRPr kumimoji="0" lang="ko-KR" altLang="en-US" sz="2300" b="0" i="0" u="none" strike="noStrike" cap="none" spc="0" normalizeH="0" baseline="0" dirty="0">
              <a:ln>
                <a:noFill/>
              </a:ln>
              <a:solidFill>
                <a:schemeClr val="tx2">
                  <a:lumMod val="10000"/>
                </a:schemeClr>
              </a:solidFill>
              <a:effectLst/>
              <a:uFillTx/>
              <a:latin typeface="맑은 고딕" panose="020B0503020000020004" pitchFamily="50" charset="-127"/>
              <a:ea typeface="맑은 고딕" panose="020B0503020000020004" pitchFamily="50" charset="-127"/>
              <a:sym typeface="PT Sans"/>
            </a:endParaRPr>
          </a:p>
        </p:txBody>
      </p:sp>
      <p:sp>
        <p:nvSpPr>
          <p:cNvPr id="10" name="TextBox 9"/>
          <p:cNvSpPr txBox="1"/>
          <p:nvPr/>
        </p:nvSpPr>
        <p:spPr>
          <a:xfrm>
            <a:off x="13308563" y="6405672"/>
            <a:ext cx="4940151" cy="229293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just" defTabSz="825500" rtl="0" fontAlgn="auto" latinLnBrk="0" hangingPunct="0">
              <a:lnSpc>
                <a:spcPct val="100000"/>
              </a:lnSpc>
              <a:spcBef>
                <a:spcPts val="0"/>
              </a:spcBef>
              <a:spcAft>
                <a:spcPts val="0"/>
              </a:spcAft>
              <a:buClrTx/>
              <a:buSzTx/>
              <a:buFontTx/>
              <a:buNone/>
              <a:tabLst/>
            </a:pPr>
            <a:r>
              <a:rPr lang="ko-KR" altLang="en-US" sz="2600" b="1" dirty="0" smtClean="0">
                <a:solidFill>
                  <a:schemeClr val="tx2">
                    <a:lumMod val="10000"/>
                  </a:schemeClr>
                </a:solidFill>
                <a:latin typeface="맑은 고딕" panose="020B0503020000020004" pitchFamily="50" charset="-127"/>
                <a:ea typeface="맑은 고딕" panose="020B0503020000020004" pitchFamily="50" charset="-127"/>
              </a:rPr>
              <a:t>가치</a:t>
            </a:r>
            <a:r>
              <a:rPr lang="en-US" altLang="ko-KR" sz="2600" b="1" dirty="0" smtClean="0">
                <a:solidFill>
                  <a:schemeClr val="tx2">
                    <a:lumMod val="10000"/>
                  </a:schemeClr>
                </a:solidFill>
                <a:latin typeface="맑은 고딕" panose="020B0503020000020004" pitchFamily="50" charset="-127"/>
                <a:ea typeface="맑은 고딕" panose="020B0503020000020004" pitchFamily="50" charset="-127"/>
              </a:rPr>
              <a:t>(Value)</a:t>
            </a:r>
          </a:p>
          <a:p>
            <a:pPr marL="0" marR="0" indent="0" algn="just" defTabSz="825500" rtl="0" fontAlgn="auto" latinLnBrk="0" hangingPunct="0">
              <a:lnSpc>
                <a:spcPct val="100000"/>
              </a:lnSpc>
              <a:spcBef>
                <a:spcPts val="0"/>
              </a:spcBef>
              <a:spcAft>
                <a:spcPts val="0"/>
              </a:spcAft>
              <a:buClrTx/>
              <a:buSzTx/>
              <a:buFontTx/>
              <a:buNone/>
              <a:tabLst/>
            </a:pPr>
            <a:endParaRPr lang="en-US" altLang="ko-KR" sz="2600" b="1" dirty="0" smtClean="0">
              <a:solidFill>
                <a:schemeClr val="tx2">
                  <a:lumMod val="10000"/>
                </a:schemeClr>
              </a:solidFill>
              <a:latin typeface="맑은 고딕" panose="020B0503020000020004" pitchFamily="50" charset="-127"/>
              <a:ea typeface="맑은 고딕" panose="020B0503020000020004" pitchFamily="50" charset="-127"/>
            </a:endParaRPr>
          </a:p>
          <a:p>
            <a:pPr marL="342900" marR="0" indent="-342900" algn="just" defTabSz="825500" rtl="0" fontAlgn="auto" latinLnBrk="0" hangingPunct="0">
              <a:lnSpc>
                <a:spcPct val="100000"/>
              </a:lnSpc>
              <a:spcBef>
                <a:spcPts val="0"/>
              </a:spcBef>
              <a:spcAft>
                <a:spcPts val="0"/>
              </a:spcAft>
              <a:buClrTx/>
              <a:buSzTx/>
              <a:buFontTx/>
              <a:buChar char="-"/>
              <a:tabLst/>
            </a:pP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통계적인</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rPr>
              <a:t>(Statistical)</a:t>
            </a:r>
          </a:p>
          <a:p>
            <a:pPr marL="342900" marR="0" indent="-342900" algn="just" defTabSz="825500" rtl="0" fontAlgn="auto" latinLnBrk="0" hangingPunct="0">
              <a:lnSpc>
                <a:spcPct val="100000"/>
              </a:lnSpc>
              <a:spcBef>
                <a:spcPts val="0"/>
              </a:spcBef>
              <a:spcAft>
                <a:spcPts val="0"/>
              </a:spcAft>
              <a:buClrTx/>
              <a:buSzTx/>
              <a:buFontTx/>
              <a:buChar char="-"/>
              <a:tabLst/>
            </a:pP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이벤트</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rPr>
              <a:t>(Events)</a:t>
            </a:r>
            <a:endParaRPr kumimoji="0" lang="en-US" altLang="ko-KR" sz="2300" b="0" i="0" u="none" strike="noStrike" cap="none" spc="0" normalizeH="0" baseline="0" dirty="0" smtClean="0">
              <a:ln>
                <a:noFill/>
              </a:ln>
              <a:solidFill>
                <a:schemeClr val="tx2">
                  <a:lumMod val="10000"/>
                </a:schemeClr>
              </a:solidFill>
              <a:effectLst/>
              <a:uFillTx/>
              <a:latin typeface="맑은 고딕" panose="020B0503020000020004" pitchFamily="50" charset="-127"/>
              <a:ea typeface="맑은 고딕" panose="020B0503020000020004" pitchFamily="50" charset="-127"/>
              <a:sym typeface="PT Sans"/>
            </a:endParaRPr>
          </a:p>
          <a:p>
            <a:pPr marL="342900" marR="0" indent="-342900" algn="just" defTabSz="825500" rtl="0" fontAlgn="auto" latinLnBrk="0" hangingPunct="0">
              <a:lnSpc>
                <a:spcPct val="100000"/>
              </a:lnSpc>
              <a:spcBef>
                <a:spcPts val="0"/>
              </a:spcBef>
              <a:spcAft>
                <a:spcPts val="0"/>
              </a:spcAft>
              <a:buClrTx/>
              <a:buSzTx/>
              <a:buFontTx/>
              <a:buChar char="-"/>
              <a:tabLst/>
            </a:pP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연관성</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rPr>
              <a:t>(Correlations)</a:t>
            </a:r>
          </a:p>
          <a:p>
            <a:pPr marL="342900" marR="0" indent="-342900" algn="just" defTabSz="825500" rtl="0" fontAlgn="auto" latinLnBrk="0" hangingPunct="0">
              <a:lnSpc>
                <a:spcPct val="100000"/>
              </a:lnSpc>
              <a:spcBef>
                <a:spcPts val="0"/>
              </a:spcBef>
              <a:spcAft>
                <a:spcPts val="0"/>
              </a:spcAft>
              <a:buClrTx/>
              <a:buSzTx/>
              <a:buFontTx/>
              <a:buChar char="-"/>
              <a:tabLst/>
            </a:pP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가설의</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rPr>
              <a:t>(Hypothetical)</a:t>
            </a:r>
            <a:endParaRPr kumimoji="0" lang="ko-KR" altLang="en-US" sz="2300" b="0" i="0" u="none" strike="noStrike" cap="none" spc="0" normalizeH="0" baseline="0" dirty="0">
              <a:ln>
                <a:noFill/>
              </a:ln>
              <a:solidFill>
                <a:schemeClr val="tx2">
                  <a:lumMod val="10000"/>
                </a:schemeClr>
              </a:solidFill>
              <a:effectLst/>
              <a:uFillTx/>
              <a:latin typeface="맑은 고딕" panose="020B0503020000020004" pitchFamily="50" charset="-127"/>
              <a:ea typeface="맑은 고딕" panose="020B0503020000020004" pitchFamily="50" charset="-127"/>
              <a:sym typeface="PT Sans"/>
            </a:endParaRPr>
          </a:p>
        </p:txBody>
      </p:sp>
      <p:sp>
        <p:nvSpPr>
          <p:cNvPr id="11" name="TextBox 10"/>
          <p:cNvSpPr txBox="1"/>
          <p:nvPr/>
        </p:nvSpPr>
        <p:spPr>
          <a:xfrm>
            <a:off x="18248714" y="3815224"/>
            <a:ext cx="6135286" cy="229293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just" defTabSz="825500" rtl="0" fontAlgn="auto" latinLnBrk="0" hangingPunct="0">
              <a:lnSpc>
                <a:spcPct val="100000"/>
              </a:lnSpc>
              <a:spcBef>
                <a:spcPts val="0"/>
              </a:spcBef>
              <a:spcAft>
                <a:spcPts val="0"/>
              </a:spcAft>
              <a:buClrTx/>
              <a:buSzTx/>
              <a:buFontTx/>
              <a:buNone/>
              <a:tabLst/>
            </a:pPr>
            <a:r>
              <a:rPr lang="ko-KR" altLang="en-US" sz="2600" b="1" dirty="0" smtClean="0">
                <a:solidFill>
                  <a:schemeClr val="tx2">
                    <a:lumMod val="10000"/>
                  </a:schemeClr>
                </a:solidFill>
                <a:latin typeface="맑은 고딕" panose="020B0503020000020004" pitchFamily="50" charset="-127"/>
                <a:ea typeface="맑은 고딕" panose="020B0503020000020004" pitchFamily="50" charset="-127"/>
              </a:rPr>
              <a:t>다양성</a:t>
            </a:r>
            <a:r>
              <a:rPr lang="en-US" altLang="ko-KR" sz="2600" b="1" dirty="0" smtClean="0">
                <a:solidFill>
                  <a:schemeClr val="tx2">
                    <a:lumMod val="10000"/>
                  </a:schemeClr>
                </a:solidFill>
                <a:latin typeface="맑은 고딕" panose="020B0503020000020004" pitchFamily="50" charset="-127"/>
                <a:ea typeface="맑은 고딕" panose="020B0503020000020004" pitchFamily="50" charset="-127"/>
              </a:rPr>
              <a:t>(Variety)</a:t>
            </a:r>
          </a:p>
          <a:p>
            <a:pPr marL="0" marR="0" indent="0" algn="just" defTabSz="825500" rtl="0" fontAlgn="auto" latinLnBrk="0" hangingPunct="0">
              <a:lnSpc>
                <a:spcPct val="100000"/>
              </a:lnSpc>
              <a:spcBef>
                <a:spcPts val="0"/>
              </a:spcBef>
              <a:spcAft>
                <a:spcPts val="0"/>
              </a:spcAft>
              <a:buClrTx/>
              <a:buSzTx/>
              <a:buFontTx/>
              <a:buNone/>
              <a:tabLst/>
            </a:pPr>
            <a:endParaRPr lang="en-US" altLang="ko-KR" sz="2600" b="1" dirty="0" smtClean="0">
              <a:solidFill>
                <a:schemeClr val="tx2">
                  <a:lumMod val="10000"/>
                </a:schemeClr>
              </a:solidFill>
              <a:latin typeface="맑은 고딕" panose="020B0503020000020004" pitchFamily="50" charset="-127"/>
              <a:ea typeface="맑은 고딕" panose="020B0503020000020004" pitchFamily="50" charset="-127"/>
            </a:endParaRPr>
          </a:p>
          <a:p>
            <a:pPr marL="342900" marR="0" indent="-342900" algn="just" defTabSz="825500" rtl="0" fontAlgn="auto" latinLnBrk="0" hangingPunct="0">
              <a:lnSpc>
                <a:spcPct val="100000"/>
              </a:lnSpc>
              <a:spcBef>
                <a:spcPts val="0"/>
              </a:spcBef>
              <a:spcAft>
                <a:spcPts val="0"/>
              </a:spcAft>
              <a:buClrTx/>
              <a:buSzTx/>
              <a:buFontTx/>
              <a:buChar char="-"/>
              <a:tabLst/>
            </a:pP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구조</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rPr>
              <a:t>(Structured)</a:t>
            </a:r>
          </a:p>
          <a:p>
            <a:pPr marL="342900" marR="0" indent="-342900" algn="just" defTabSz="825500" rtl="0" fontAlgn="auto" latinLnBrk="0" hangingPunct="0">
              <a:lnSpc>
                <a:spcPct val="100000"/>
              </a:lnSpc>
              <a:spcBef>
                <a:spcPts val="0"/>
              </a:spcBef>
              <a:spcAft>
                <a:spcPts val="0"/>
              </a:spcAft>
              <a:buClrTx/>
              <a:buSzTx/>
              <a:buFontTx/>
              <a:buChar char="-"/>
              <a:tabLst/>
            </a:pPr>
            <a:r>
              <a:rPr lang="ko-KR" altLang="en-US" dirty="0" err="1" smtClean="0">
                <a:solidFill>
                  <a:schemeClr val="tx2">
                    <a:lumMod val="10000"/>
                  </a:schemeClr>
                </a:solidFill>
                <a:latin typeface="맑은 고딕" panose="020B0503020000020004" pitchFamily="50" charset="-127"/>
                <a:ea typeface="맑은 고딕" panose="020B0503020000020004" pitchFamily="50" charset="-127"/>
              </a:rPr>
              <a:t>비조직</a:t>
            </a:r>
            <a:r>
              <a:rPr lang="ko-KR" altLang="en-US" dirty="0" err="1">
                <a:solidFill>
                  <a:schemeClr val="tx2">
                    <a:lumMod val="10000"/>
                  </a:schemeClr>
                </a:solidFill>
                <a:latin typeface="맑은 고딕" panose="020B0503020000020004" pitchFamily="50" charset="-127"/>
                <a:ea typeface="맑은 고딕" panose="020B0503020000020004" pitchFamily="50" charset="-127"/>
              </a:rPr>
              <a:t>화</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rPr>
              <a:t>(Unstructured)</a:t>
            </a:r>
            <a:endParaRPr kumimoji="0" lang="en-US" altLang="ko-KR" sz="2300" b="0" i="0" u="none" strike="noStrike" cap="none" spc="0" normalizeH="0" baseline="0" dirty="0" smtClean="0">
              <a:ln>
                <a:noFill/>
              </a:ln>
              <a:solidFill>
                <a:schemeClr val="tx2">
                  <a:lumMod val="10000"/>
                </a:schemeClr>
              </a:solidFill>
              <a:effectLst/>
              <a:uFillTx/>
              <a:latin typeface="맑은 고딕" panose="020B0503020000020004" pitchFamily="50" charset="-127"/>
              <a:ea typeface="맑은 고딕" panose="020B0503020000020004" pitchFamily="50" charset="-127"/>
              <a:sym typeface="PT Sans"/>
            </a:endParaRPr>
          </a:p>
          <a:p>
            <a:pPr marL="342900" marR="0" indent="-342900" algn="just" defTabSz="825500" rtl="0" fontAlgn="auto" latinLnBrk="0" hangingPunct="0">
              <a:lnSpc>
                <a:spcPct val="100000"/>
              </a:lnSpc>
              <a:spcBef>
                <a:spcPts val="0"/>
              </a:spcBef>
              <a:spcAft>
                <a:spcPts val="0"/>
              </a:spcAft>
              <a:buClrTx/>
              <a:buSzTx/>
              <a:buFontTx/>
              <a:buChar char="-"/>
              <a:tabLst/>
            </a:pP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다원적</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rPr>
              <a:t>(Multi-factor)</a:t>
            </a:r>
          </a:p>
          <a:p>
            <a:pPr marL="342900" marR="0" indent="-342900" algn="just" defTabSz="825500" rtl="0" fontAlgn="auto" latinLnBrk="0" hangingPunct="0">
              <a:lnSpc>
                <a:spcPct val="100000"/>
              </a:lnSpc>
              <a:spcBef>
                <a:spcPts val="0"/>
              </a:spcBef>
              <a:spcAft>
                <a:spcPts val="0"/>
              </a:spcAft>
              <a:buClrTx/>
              <a:buSzTx/>
              <a:buFontTx/>
              <a:buChar char="-"/>
              <a:tabLst/>
            </a:pP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확률적</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rPr>
              <a:t>(Probabilistic)</a:t>
            </a:r>
            <a:endParaRPr kumimoji="0" lang="ko-KR" altLang="en-US" sz="2300" b="0" i="0" u="none" strike="noStrike" cap="none" spc="0" normalizeH="0" baseline="0" dirty="0">
              <a:ln>
                <a:noFill/>
              </a:ln>
              <a:solidFill>
                <a:schemeClr val="tx2">
                  <a:lumMod val="10000"/>
                </a:schemeClr>
              </a:solidFill>
              <a:effectLst/>
              <a:uFillTx/>
              <a:latin typeface="맑은 고딕" panose="020B0503020000020004" pitchFamily="50" charset="-127"/>
              <a:ea typeface="맑은 고딕" panose="020B0503020000020004" pitchFamily="50" charset="-127"/>
              <a:sym typeface="PT Sans"/>
            </a:endParaRPr>
          </a:p>
        </p:txBody>
      </p:sp>
      <p:sp>
        <p:nvSpPr>
          <p:cNvPr id="12" name="TextBox 11"/>
          <p:cNvSpPr txBox="1"/>
          <p:nvPr/>
        </p:nvSpPr>
        <p:spPr>
          <a:xfrm>
            <a:off x="18248714" y="6405672"/>
            <a:ext cx="9880302" cy="264687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just" defTabSz="825500" rtl="0" fontAlgn="auto" latinLnBrk="0" hangingPunct="0">
              <a:lnSpc>
                <a:spcPct val="100000"/>
              </a:lnSpc>
              <a:spcBef>
                <a:spcPts val="0"/>
              </a:spcBef>
              <a:spcAft>
                <a:spcPts val="0"/>
              </a:spcAft>
              <a:buClrTx/>
              <a:buSzTx/>
              <a:buFontTx/>
              <a:buNone/>
              <a:tabLst/>
            </a:pPr>
            <a:r>
              <a:rPr lang="ko-KR" altLang="en-US" sz="2600" b="1" dirty="0" smtClean="0">
                <a:solidFill>
                  <a:schemeClr val="tx2">
                    <a:lumMod val="10000"/>
                  </a:schemeClr>
                </a:solidFill>
                <a:latin typeface="맑은 고딕" panose="020B0503020000020004" pitchFamily="50" charset="-127"/>
                <a:ea typeface="맑은 고딕" panose="020B0503020000020004" pitchFamily="50" charset="-127"/>
              </a:rPr>
              <a:t>정확성</a:t>
            </a:r>
            <a:r>
              <a:rPr lang="en-US" altLang="ko-KR" sz="2600" b="1" dirty="0" smtClean="0">
                <a:solidFill>
                  <a:schemeClr val="tx2">
                    <a:lumMod val="10000"/>
                  </a:schemeClr>
                </a:solidFill>
                <a:latin typeface="맑은 고딕" panose="020B0503020000020004" pitchFamily="50" charset="-127"/>
                <a:ea typeface="맑은 고딕" panose="020B0503020000020004" pitchFamily="50" charset="-127"/>
              </a:rPr>
              <a:t>(Veracity)</a:t>
            </a:r>
          </a:p>
          <a:p>
            <a:pPr marL="0" marR="0" indent="0" algn="just" defTabSz="825500" rtl="0" fontAlgn="auto" latinLnBrk="0" hangingPunct="0">
              <a:lnSpc>
                <a:spcPct val="100000"/>
              </a:lnSpc>
              <a:spcBef>
                <a:spcPts val="0"/>
              </a:spcBef>
              <a:spcAft>
                <a:spcPts val="0"/>
              </a:spcAft>
              <a:buClrTx/>
              <a:buSzTx/>
              <a:buFontTx/>
              <a:buNone/>
              <a:tabLst/>
            </a:pPr>
            <a:endParaRPr lang="en-US" altLang="ko-KR" sz="2600" b="1" dirty="0" smtClean="0">
              <a:solidFill>
                <a:schemeClr val="tx2">
                  <a:lumMod val="10000"/>
                </a:schemeClr>
              </a:solidFill>
              <a:latin typeface="맑은 고딕" panose="020B0503020000020004" pitchFamily="50" charset="-127"/>
              <a:ea typeface="맑은 고딕" panose="020B0503020000020004" pitchFamily="50" charset="-127"/>
            </a:endParaRPr>
          </a:p>
          <a:p>
            <a:pPr marL="342900" marR="0" indent="-342900" algn="just" defTabSz="825500" rtl="0" fontAlgn="auto" latinLnBrk="0" hangingPunct="0">
              <a:lnSpc>
                <a:spcPct val="100000"/>
              </a:lnSpc>
              <a:spcBef>
                <a:spcPts val="0"/>
              </a:spcBef>
              <a:spcAft>
                <a:spcPts val="0"/>
              </a:spcAft>
              <a:buClrTx/>
              <a:buSzTx/>
              <a:buFontTx/>
              <a:buChar char="-"/>
              <a:tabLst/>
            </a:pP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신뢰성</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rPr>
              <a:t>(Trustworthiness)</a:t>
            </a:r>
          </a:p>
          <a:p>
            <a:pPr marL="342900" marR="0" indent="-342900" algn="just" defTabSz="825500" rtl="0" fontAlgn="auto" latinLnBrk="0" hangingPunct="0">
              <a:lnSpc>
                <a:spcPct val="100000"/>
              </a:lnSpc>
              <a:spcBef>
                <a:spcPts val="0"/>
              </a:spcBef>
              <a:spcAft>
                <a:spcPts val="0"/>
              </a:spcAft>
              <a:buClrTx/>
              <a:buSzTx/>
              <a:buFontTx/>
              <a:buChar char="-"/>
              <a:tabLst/>
            </a:pP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진실성</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rPr>
              <a:t>(Authenticity)</a:t>
            </a:r>
            <a:endParaRPr kumimoji="0" lang="en-US" altLang="ko-KR" sz="2300" b="0" i="0" u="none" strike="noStrike" cap="none" spc="0" normalizeH="0" baseline="0" dirty="0" smtClean="0">
              <a:ln>
                <a:noFill/>
              </a:ln>
              <a:solidFill>
                <a:schemeClr val="tx2">
                  <a:lumMod val="10000"/>
                </a:schemeClr>
              </a:solidFill>
              <a:effectLst/>
              <a:uFillTx/>
              <a:latin typeface="맑은 고딕" panose="020B0503020000020004" pitchFamily="50" charset="-127"/>
              <a:ea typeface="맑은 고딕" panose="020B0503020000020004" pitchFamily="50" charset="-127"/>
              <a:sym typeface="PT Sans"/>
            </a:endParaRPr>
          </a:p>
          <a:p>
            <a:pPr marL="342900" marR="0" indent="-342900" algn="just" defTabSz="825500" rtl="0" fontAlgn="auto" latinLnBrk="0" hangingPunct="0">
              <a:lnSpc>
                <a:spcPct val="100000"/>
              </a:lnSpc>
              <a:spcBef>
                <a:spcPts val="0"/>
              </a:spcBef>
              <a:spcAft>
                <a:spcPts val="0"/>
              </a:spcAft>
              <a:buClrTx/>
              <a:buSzTx/>
              <a:buFontTx/>
              <a:buChar char="-"/>
              <a:tabLst/>
            </a:pP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명성</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rPr>
              <a:t>(Origin, Reputation)</a:t>
            </a:r>
          </a:p>
          <a:p>
            <a:pPr marL="342900" marR="0" indent="-342900" algn="just" defTabSz="825500" rtl="0" fontAlgn="auto" latinLnBrk="0" hangingPunct="0">
              <a:lnSpc>
                <a:spcPct val="100000"/>
              </a:lnSpc>
              <a:spcBef>
                <a:spcPts val="0"/>
              </a:spcBef>
              <a:spcAft>
                <a:spcPts val="0"/>
              </a:spcAft>
              <a:buClrTx/>
              <a:buSzTx/>
              <a:buFontTx/>
              <a:buChar char="-"/>
              <a:tabLst/>
            </a:pP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유용성</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rPr>
              <a:t>(Availability)</a:t>
            </a:r>
          </a:p>
          <a:p>
            <a:pPr marL="342900" marR="0" indent="-342900" algn="just" defTabSz="825500" rtl="0" fontAlgn="auto" latinLnBrk="0" hangingPunct="0">
              <a:lnSpc>
                <a:spcPct val="100000"/>
              </a:lnSpc>
              <a:spcBef>
                <a:spcPts val="0"/>
              </a:spcBef>
              <a:spcAft>
                <a:spcPts val="0"/>
              </a:spcAft>
              <a:buClrTx/>
              <a:buSzTx/>
              <a:buFontTx/>
              <a:buChar char="-"/>
              <a:tabLst/>
            </a:pP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책임</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rPr>
              <a:t>(</a:t>
            </a:r>
            <a:r>
              <a:rPr kumimoji="0" lang="en-US" altLang="ko-KR" sz="2300" b="0" i="0" u="none" strike="noStrike" cap="none" spc="0" normalizeH="0" baseline="0" dirty="0" smtClean="0">
                <a:ln>
                  <a:noFill/>
                </a:ln>
                <a:solidFill>
                  <a:schemeClr val="tx2">
                    <a:lumMod val="10000"/>
                  </a:schemeClr>
                </a:solidFill>
                <a:effectLst/>
                <a:uFillTx/>
                <a:latin typeface="맑은 고딕" panose="020B0503020000020004" pitchFamily="50" charset="-127"/>
                <a:ea typeface="맑은 고딕" panose="020B0503020000020004" pitchFamily="50" charset="-127"/>
                <a:sym typeface="PT Sans"/>
              </a:rPr>
              <a:t>Accountability)</a:t>
            </a:r>
            <a:endParaRPr kumimoji="0" lang="ko-KR" altLang="en-US" sz="2300" b="0" i="0" u="none" strike="noStrike" cap="none" spc="0" normalizeH="0" baseline="0" dirty="0">
              <a:ln>
                <a:noFill/>
              </a:ln>
              <a:solidFill>
                <a:schemeClr val="tx2">
                  <a:lumMod val="10000"/>
                </a:schemeClr>
              </a:solidFill>
              <a:effectLst/>
              <a:uFillTx/>
              <a:latin typeface="맑은 고딕" panose="020B0503020000020004" pitchFamily="50" charset="-127"/>
              <a:ea typeface="맑은 고딕" panose="020B0503020000020004" pitchFamily="50" charset="-127"/>
              <a:sym typeface="PT Sans"/>
            </a:endParaRPr>
          </a:p>
        </p:txBody>
      </p:sp>
      <p:sp>
        <p:nvSpPr>
          <p:cNvPr id="13" name="TextBox 12"/>
          <p:cNvSpPr txBox="1"/>
          <p:nvPr/>
        </p:nvSpPr>
        <p:spPr>
          <a:xfrm>
            <a:off x="13308563" y="9009902"/>
            <a:ext cx="9880302" cy="229293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just" defTabSz="825500" rtl="0" fontAlgn="auto" latinLnBrk="0" hangingPunct="0">
              <a:lnSpc>
                <a:spcPct val="100000"/>
              </a:lnSpc>
              <a:spcBef>
                <a:spcPts val="0"/>
              </a:spcBef>
              <a:spcAft>
                <a:spcPts val="0"/>
              </a:spcAft>
              <a:buClrTx/>
              <a:buSzTx/>
              <a:buFontTx/>
              <a:buNone/>
              <a:tabLst/>
            </a:pPr>
            <a:r>
              <a:rPr lang="ko-KR" altLang="en-US" sz="2600" b="1" dirty="0" smtClean="0">
                <a:solidFill>
                  <a:schemeClr val="tx2">
                    <a:lumMod val="10000"/>
                  </a:schemeClr>
                </a:solidFill>
                <a:latin typeface="맑은 고딕" panose="020B0503020000020004" pitchFamily="50" charset="-127"/>
                <a:ea typeface="맑은 고딕" panose="020B0503020000020004" pitchFamily="50" charset="-127"/>
              </a:rPr>
              <a:t>속도</a:t>
            </a:r>
            <a:r>
              <a:rPr lang="en-US" altLang="ko-KR" sz="2600" b="1" dirty="0" smtClean="0">
                <a:solidFill>
                  <a:schemeClr val="tx2">
                    <a:lumMod val="10000"/>
                  </a:schemeClr>
                </a:solidFill>
                <a:latin typeface="맑은 고딕" panose="020B0503020000020004" pitchFamily="50" charset="-127"/>
                <a:ea typeface="맑은 고딕" panose="020B0503020000020004" pitchFamily="50" charset="-127"/>
              </a:rPr>
              <a:t>(Velocity)</a:t>
            </a:r>
          </a:p>
          <a:p>
            <a:pPr marL="0" marR="0" indent="0" algn="just" defTabSz="825500" rtl="0" fontAlgn="auto" latinLnBrk="0" hangingPunct="0">
              <a:lnSpc>
                <a:spcPct val="100000"/>
              </a:lnSpc>
              <a:spcBef>
                <a:spcPts val="0"/>
              </a:spcBef>
              <a:spcAft>
                <a:spcPts val="0"/>
              </a:spcAft>
              <a:buClrTx/>
              <a:buSzTx/>
              <a:buFontTx/>
              <a:buNone/>
              <a:tabLst/>
            </a:pPr>
            <a:endParaRPr lang="en-US" altLang="ko-KR" sz="2600" b="1" dirty="0" smtClean="0">
              <a:solidFill>
                <a:schemeClr val="tx2">
                  <a:lumMod val="10000"/>
                </a:schemeClr>
              </a:solidFill>
              <a:latin typeface="맑은 고딕" panose="020B0503020000020004" pitchFamily="50" charset="-127"/>
              <a:ea typeface="맑은 고딕" panose="020B0503020000020004" pitchFamily="50" charset="-127"/>
            </a:endParaRPr>
          </a:p>
          <a:p>
            <a:pPr marL="342900" marR="0" indent="-342900" algn="just" defTabSz="825500" rtl="0" fontAlgn="auto" latinLnBrk="0" hangingPunct="0">
              <a:lnSpc>
                <a:spcPct val="100000"/>
              </a:lnSpc>
              <a:spcBef>
                <a:spcPts val="0"/>
              </a:spcBef>
              <a:spcAft>
                <a:spcPts val="0"/>
              </a:spcAft>
              <a:buClrTx/>
              <a:buSzTx/>
              <a:buFontTx/>
              <a:buChar char="-"/>
              <a:tabLst/>
            </a:pP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집단</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rPr>
              <a:t>(Batch)</a:t>
            </a:r>
          </a:p>
          <a:p>
            <a:pPr marL="342900" marR="0" indent="-342900" algn="just" defTabSz="825500" rtl="0" fontAlgn="auto" latinLnBrk="0" hangingPunct="0">
              <a:lnSpc>
                <a:spcPct val="100000"/>
              </a:lnSpc>
              <a:spcBef>
                <a:spcPts val="0"/>
              </a:spcBef>
              <a:spcAft>
                <a:spcPts val="0"/>
              </a:spcAft>
              <a:buClrTx/>
              <a:buSzTx/>
              <a:buFontTx/>
              <a:buChar char="-"/>
              <a:tabLst/>
            </a:pP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실시간</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rPr>
              <a:t>(Real/near-time)</a:t>
            </a:r>
            <a:endParaRPr kumimoji="0" lang="en-US" altLang="ko-KR" sz="2300" b="0" i="0" u="none" strike="noStrike" cap="none" spc="0" normalizeH="0" baseline="0" dirty="0" smtClean="0">
              <a:ln>
                <a:noFill/>
              </a:ln>
              <a:solidFill>
                <a:schemeClr val="tx2">
                  <a:lumMod val="10000"/>
                </a:schemeClr>
              </a:solidFill>
              <a:effectLst/>
              <a:uFillTx/>
              <a:latin typeface="맑은 고딕" panose="020B0503020000020004" pitchFamily="50" charset="-127"/>
              <a:ea typeface="맑은 고딕" panose="020B0503020000020004" pitchFamily="50" charset="-127"/>
              <a:sym typeface="PT Sans"/>
            </a:endParaRPr>
          </a:p>
          <a:p>
            <a:pPr marL="342900" marR="0" indent="-342900" algn="just" defTabSz="825500" rtl="0" fontAlgn="auto" latinLnBrk="0" hangingPunct="0">
              <a:lnSpc>
                <a:spcPct val="100000"/>
              </a:lnSpc>
              <a:spcBef>
                <a:spcPts val="0"/>
              </a:spcBef>
              <a:spcAft>
                <a:spcPts val="0"/>
              </a:spcAft>
              <a:buClrTx/>
              <a:buSzTx/>
              <a:buFontTx/>
              <a:buChar char="-"/>
              <a:tabLst/>
            </a:pP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과정</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rPr>
              <a:t>(Processes)</a:t>
            </a:r>
          </a:p>
          <a:p>
            <a:pPr marL="342900" marR="0" indent="-342900" algn="just" defTabSz="825500" rtl="0" fontAlgn="auto" latinLnBrk="0" hangingPunct="0">
              <a:lnSpc>
                <a:spcPct val="100000"/>
              </a:lnSpc>
              <a:spcBef>
                <a:spcPts val="0"/>
              </a:spcBef>
              <a:spcAft>
                <a:spcPts val="0"/>
              </a:spcAft>
              <a:buClrTx/>
              <a:buSzTx/>
              <a:buFontTx/>
              <a:buChar char="-"/>
              <a:tabLst/>
            </a:pP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연속</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rPr>
              <a:t>(Streams)</a:t>
            </a:r>
            <a:endParaRPr kumimoji="0" lang="ko-KR" altLang="en-US" sz="2300" b="0" i="0" u="none" strike="noStrike" cap="none" spc="0" normalizeH="0" baseline="0" dirty="0">
              <a:ln>
                <a:noFill/>
              </a:ln>
              <a:solidFill>
                <a:schemeClr val="tx2">
                  <a:lumMod val="10000"/>
                </a:schemeClr>
              </a:solidFill>
              <a:effectLst/>
              <a:uFillTx/>
              <a:latin typeface="맑은 고딕" panose="020B0503020000020004" pitchFamily="50" charset="-127"/>
              <a:ea typeface="맑은 고딕" panose="020B0503020000020004" pitchFamily="50" charset="-127"/>
              <a:sym typeface="PT Sans"/>
            </a:endParaRPr>
          </a:p>
        </p:txBody>
      </p:sp>
      <p:sp>
        <p:nvSpPr>
          <p:cNvPr id="6" name="순서도: 연결자 5"/>
          <p:cNvSpPr/>
          <p:nvPr/>
        </p:nvSpPr>
        <p:spPr>
          <a:xfrm>
            <a:off x="4751836" y="6556370"/>
            <a:ext cx="3600000" cy="3600000"/>
          </a:xfrm>
          <a:prstGeom prst="flowChartConnector">
            <a:avLst/>
          </a:prstGeom>
          <a:solidFill>
            <a:srgbClr val="395C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5" name="순서도: 연결자 14"/>
          <p:cNvSpPr/>
          <p:nvPr/>
        </p:nvSpPr>
        <p:spPr>
          <a:xfrm>
            <a:off x="8585910" y="5270557"/>
            <a:ext cx="2880000" cy="2880000"/>
          </a:xfrm>
          <a:prstGeom prst="flowChartConnector">
            <a:avLst/>
          </a:prstGeom>
          <a:solidFill>
            <a:srgbClr val="395C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6" name="순서도: 연결자 15"/>
          <p:cNvSpPr/>
          <p:nvPr/>
        </p:nvSpPr>
        <p:spPr>
          <a:xfrm>
            <a:off x="5111836" y="3336361"/>
            <a:ext cx="2880000" cy="2880000"/>
          </a:xfrm>
          <a:prstGeom prst="flowChartConnector">
            <a:avLst/>
          </a:prstGeom>
          <a:solidFill>
            <a:srgbClr val="395C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7" name="순서도: 연결자 16"/>
          <p:cNvSpPr/>
          <p:nvPr/>
        </p:nvSpPr>
        <p:spPr>
          <a:xfrm>
            <a:off x="1442115" y="5270557"/>
            <a:ext cx="2880000" cy="2880000"/>
          </a:xfrm>
          <a:prstGeom prst="flowChartConnector">
            <a:avLst/>
          </a:prstGeom>
          <a:solidFill>
            <a:srgbClr val="395C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8" name="순서도: 연결자 17"/>
          <p:cNvSpPr/>
          <p:nvPr/>
        </p:nvSpPr>
        <p:spPr>
          <a:xfrm>
            <a:off x="8351836" y="9546008"/>
            <a:ext cx="2880000" cy="2880000"/>
          </a:xfrm>
          <a:prstGeom prst="flowChartConnector">
            <a:avLst/>
          </a:prstGeom>
          <a:solidFill>
            <a:srgbClr val="395C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9" name="순서도: 연결자 18"/>
          <p:cNvSpPr/>
          <p:nvPr/>
        </p:nvSpPr>
        <p:spPr>
          <a:xfrm>
            <a:off x="1871836" y="9546008"/>
            <a:ext cx="2880000" cy="2880000"/>
          </a:xfrm>
          <a:prstGeom prst="flowChartConnector">
            <a:avLst/>
          </a:prstGeom>
          <a:solidFill>
            <a:srgbClr val="395C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9" name="TextBox 8"/>
          <p:cNvSpPr txBox="1"/>
          <p:nvPr/>
        </p:nvSpPr>
        <p:spPr>
          <a:xfrm>
            <a:off x="5111836" y="4255011"/>
            <a:ext cx="2902758" cy="90794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just" defTabSz="825500" rtl="0" fontAlgn="auto" latinLnBrk="0" hangingPunct="0">
              <a:lnSpc>
                <a:spcPct val="100000"/>
              </a:lnSpc>
              <a:spcBef>
                <a:spcPts val="0"/>
              </a:spcBef>
              <a:spcAft>
                <a:spcPts val="0"/>
              </a:spcAft>
              <a:buClrTx/>
              <a:buSzTx/>
              <a:buFontTx/>
              <a:buNone/>
              <a:tabLst/>
            </a:pPr>
            <a:r>
              <a:rPr lang="en-US" altLang="ko-KR" sz="2400" dirty="0" smtClean="0">
                <a:solidFill>
                  <a:srgbClr val="FFFFFF"/>
                </a:solidFill>
              </a:rPr>
              <a:t>   </a:t>
            </a:r>
            <a:r>
              <a:rPr lang="en-US" altLang="ko-KR" sz="5400" dirty="0" smtClean="0">
                <a:solidFill>
                  <a:srgbClr val="FFFFFF"/>
                </a:solidFill>
              </a:rPr>
              <a:t>volume</a:t>
            </a:r>
            <a:endParaRPr kumimoji="0" lang="ko-KR" altLang="en-US" sz="2400" b="0" i="0" u="none" strike="noStrike" cap="none" spc="0" normalizeH="0" baseline="0" dirty="0">
              <a:ln>
                <a:noFill/>
              </a:ln>
              <a:solidFill>
                <a:srgbClr val="FFFFFF"/>
              </a:solidFill>
              <a:effectLst/>
              <a:uFillTx/>
              <a:sym typeface="PT Sans"/>
            </a:endParaRPr>
          </a:p>
        </p:txBody>
      </p:sp>
      <p:sp>
        <p:nvSpPr>
          <p:cNvPr id="23" name="TextBox 22"/>
          <p:cNvSpPr txBox="1"/>
          <p:nvPr/>
        </p:nvSpPr>
        <p:spPr>
          <a:xfrm>
            <a:off x="8585910" y="6199873"/>
            <a:ext cx="2902758" cy="90794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just" defTabSz="825500" rtl="0" fontAlgn="auto" latinLnBrk="0" hangingPunct="0">
              <a:lnSpc>
                <a:spcPct val="100000"/>
              </a:lnSpc>
              <a:spcBef>
                <a:spcPts val="0"/>
              </a:spcBef>
              <a:spcAft>
                <a:spcPts val="0"/>
              </a:spcAft>
              <a:buClrTx/>
              <a:buSzTx/>
              <a:buFontTx/>
              <a:buNone/>
              <a:tabLst/>
            </a:pPr>
            <a:r>
              <a:rPr lang="en-US" altLang="ko-KR" sz="2400" dirty="0" smtClean="0">
                <a:solidFill>
                  <a:srgbClr val="FFFFFF"/>
                </a:solidFill>
              </a:rPr>
              <a:t>  </a:t>
            </a:r>
            <a:r>
              <a:rPr lang="en-US" altLang="ko-KR" sz="5400" dirty="0" smtClean="0">
                <a:solidFill>
                  <a:srgbClr val="FFFFFF"/>
                </a:solidFill>
              </a:rPr>
              <a:t>velocity</a:t>
            </a:r>
            <a:endParaRPr kumimoji="0" lang="ko-KR" altLang="en-US" sz="2400" b="0" i="0" u="none" strike="noStrike" cap="none" spc="0" normalizeH="0" baseline="0" dirty="0">
              <a:ln>
                <a:noFill/>
              </a:ln>
              <a:solidFill>
                <a:srgbClr val="FFFFFF"/>
              </a:solidFill>
              <a:effectLst/>
              <a:uFillTx/>
              <a:sym typeface="PT Sans"/>
            </a:endParaRPr>
          </a:p>
        </p:txBody>
      </p:sp>
      <p:sp>
        <p:nvSpPr>
          <p:cNvPr id="24" name="TextBox 23"/>
          <p:cNvSpPr txBox="1"/>
          <p:nvPr/>
        </p:nvSpPr>
        <p:spPr>
          <a:xfrm>
            <a:off x="8563152" y="10547799"/>
            <a:ext cx="2902758" cy="90794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just" defTabSz="825500" rtl="0" fontAlgn="auto" latinLnBrk="0" hangingPunct="0">
              <a:lnSpc>
                <a:spcPct val="100000"/>
              </a:lnSpc>
              <a:spcBef>
                <a:spcPts val="0"/>
              </a:spcBef>
              <a:spcAft>
                <a:spcPts val="0"/>
              </a:spcAft>
              <a:buClrTx/>
              <a:buSzTx/>
              <a:buFontTx/>
              <a:buNone/>
              <a:tabLst/>
            </a:pPr>
            <a:r>
              <a:rPr lang="en-US" altLang="ko-KR" sz="2400" dirty="0" smtClean="0">
                <a:solidFill>
                  <a:srgbClr val="FFFFFF"/>
                </a:solidFill>
              </a:rPr>
              <a:t>    </a:t>
            </a:r>
            <a:r>
              <a:rPr lang="en-US" altLang="ko-KR" sz="5400" dirty="0" smtClean="0">
                <a:solidFill>
                  <a:srgbClr val="FFFFFF"/>
                </a:solidFill>
              </a:rPr>
              <a:t>value</a:t>
            </a:r>
            <a:endParaRPr kumimoji="0" lang="ko-KR" altLang="en-US" sz="2400" b="0" i="0" u="none" strike="noStrike" cap="none" spc="0" normalizeH="0" baseline="0" dirty="0">
              <a:ln>
                <a:noFill/>
              </a:ln>
              <a:solidFill>
                <a:srgbClr val="FFFFFF"/>
              </a:solidFill>
              <a:effectLst/>
              <a:uFillTx/>
              <a:sym typeface="PT Sans"/>
            </a:endParaRPr>
          </a:p>
        </p:txBody>
      </p:sp>
      <p:sp>
        <p:nvSpPr>
          <p:cNvPr id="25" name="TextBox 24"/>
          <p:cNvSpPr txBox="1"/>
          <p:nvPr/>
        </p:nvSpPr>
        <p:spPr>
          <a:xfrm>
            <a:off x="1442115" y="6199872"/>
            <a:ext cx="2902758" cy="90794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just" defTabSz="825500" rtl="0" fontAlgn="auto" latinLnBrk="0" hangingPunct="0">
              <a:lnSpc>
                <a:spcPct val="100000"/>
              </a:lnSpc>
              <a:spcBef>
                <a:spcPts val="0"/>
              </a:spcBef>
              <a:spcAft>
                <a:spcPts val="0"/>
              </a:spcAft>
              <a:buClrTx/>
              <a:buSzTx/>
              <a:buFontTx/>
              <a:buNone/>
              <a:tabLst/>
            </a:pPr>
            <a:r>
              <a:rPr lang="en-US" altLang="ko-KR" sz="2400" dirty="0" smtClean="0">
                <a:solidFill>
                  <a:srgbClr val="FFFFFF"/>
                </a:solidFill>
              </a:rPr>
              <a:t>    </a:t>
            </a:r>
            <a:r>
              <a:rPr lang="en-US" altLang="ko-KR" sz="5400" dirty="0" smtClean="0">
                <a:solidFill>
                  <a:srgbClr val="FFFFFF"/>
                </a:solidFill>
              </a:rPr>
              <a:t>variety</a:t>
            </a:r>
            <a:endParaRPr kumimoji="0" lang="ko-KR" altLang="en-US" sz="2400" b="0" i="0" u="none" strike="noStrike" cap="none" spc="0" normalizeH="0" baseline="0" dirty="0">
              <a:ln>
                <a:noFill/>
              </a:ln>
              <a:solidFill>
                <a:srgbClr val="FFFFFF"/>
              </a:solidFill>
              <a:effectLst/>
              <a:uFillTx/>
              <a:sym typeface="PT Sans"/>
            </a:endParaRPr>
          </a:p>
        </p:txBody>
      </p:sp>
      <p:sp>
        <p:nvSpPr>
          <p:cNvPr id="26" name="TextBox 25"/>
          <p:cNvSpPr txBox="1"/>
          <p:nvPr/>
        </p:nvSpPr>
        <p:spPr>
          <a:xfrm>
            <a:off x="1871836" y="10532038"/>
            <a:ext cx="4123525" cy="90794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just" defTabSz="825500" rtl="0" fontAlgn="auto" latinLnBrk="0" hangingPunct="0">
              <a:lnSpc>
                <a:spcPct val="100000"/>
              </a:lnSpc>
              <a:spcBef>
                <a:spcPts val="0"/>
              </a:spcBef>
              <a:spcAft>
                <a:spcPts val="0"/>
              </a:spcAft>
              <a:buClrTx/>
              <a:buSzTx/>
              <a:buFontTx/>
              <a:buNone/>
              <a:tabLst/>
            </a:pPr>
            <a:r>
              <a:rPr lang="en-US" altLang="ko-KR" sz="2400" dirty="0" smtClean="0">
                <a:solidFill>
                  <a:srgbClr val="FFFFFF"/>
                </a:solidFill>
              </a:rPr>
              <a:t>  </a:t>
            </a:r>
            <a:r>
              <a:rPr lang="en-US" altLang="ko-KR" sz="5400" dirty="0" smtClean="0">
                <a:solidFill>
                  <a:srgbClr val="FFFFFF"/>
                </a:solidFill>
              </a:rPr>
              <a:t>veracity</a:t>
            </a:r>
            <a:endParaRPr kumimoji="0" lang="ko-KR" altLang="en-US" sz="2400" b="0" i="0" u="none" strike="noStrike" cap="none" spc="0" normalizeH="0" baseline="0" dirty="0">
              <a:ln>
                <a:noFill/>
              </a:ln>
              <a:solidFill>
                <a:srgbClr val="FFFFFF"/>
              </a:solidFill>
              <a:effectLst/>
              <a:uFillTx/>
              <a:sym typeface="PT Sans"/>
            </a:endParaRPr>
          </a:p>
        </p:txBody>
      </p:sp>
      <p:sp>
        <p:nvSpPr>
          <p:cNvPr id="27" name="TextBox 26"/>
          <p:cNvSpPr txBox="1"/>
          <p:nvPr/>
        </p:nvSpPr>
        <p:spPr>
          <a:xfrm>
            <a:off x="4969322" y="6710557"/>
            <a:ext cx="3382514" cy="220060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just" defTabSz="825500" rtl="0" fontAlgn="auto" latinLnBrk="0" hangingPunct="0">
              <a:lnSpc>
                <a:spcPct val="100000"/>
              </a:lnSpc>
              <a:spcBef>
                <a:spcPts val="0"/>
              </a:spcBef>
              <a:spcAft>
                <a:spcPts val="0"/>
              </a:spcAft>
              <a:buClrTx/>
              <a:buSzTx/>
              <a:buFontTx/>
              <a:buNone/>
              <a:tabLst/>
            </a:pPr>
            <a:r>
              <a:rPr lang="en-US" altLang="ko-KR" sz="7200" dirty="0" smtClean="0">
                <a:solidFill>
                  <a:srgbClr val="FFFFFF"/>
                </a:solidFill>
              </a:rPr>
              <a:t>          </a:t>
            </a:r>
            <a:r>
              <a:rPr lang="en-US" altLang="ko-KR" sz="6600" dirty="0" err="1" smtClean="0">
                <a:solidFill>
                  <a:srgbClr val="FFFFFF"/>
                </a:solidFill>
              </a:rPr>
              <a:t>BigData</a:t>
            </a:r>
            <a:endParaRPr kumimoji="0" lang="ko-KR" altLang="en-US" sz="6600" b="0" i="0" u="none" strike="noStrike" cap="none" spc="0" normalizeH="0" baseline="0" dirty="0">
              <a:ln>
                <a:noFill/>
              </a:ln>
              <a:solidFill>
                <a:srgbClr val="FFFFFF"/>
              </a:solidFill>
              <a:effectLst/>
              <a:uFillTx/>
              <a:sym typeface="PT Sans"/>
            </a:endParaRPr>
          </a:p>
        </p:txBody>
      </p:sp>
      <p:sp>
        <p:nvSpPr>
          <p:cNvPr id="34" name="Shape 129"/>
          <p:cNvSpPr/>
          <p:nvPr/>
        </p:nvSpPr>
        <p:spPr>
          <a:xfrm>
            <a:off x="2781655" y="1432095"/>
            <a:ext cx="3878924" cy="38472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altLang="ko-KR" dirty="0">
                <a:solidFill>
                  <a:schemeClr val="tx2">
                    <a:lumMod val="25000"/>
                  </a:schemeClr>
                </a:solidFill>
                <a:latin typeface="HY헤드라인M" panose="02030600000101010101" pitchFamily="18" charset="-127"/>
                <a:ea typeface="HY헤드라인M" panose="02030600000101010101" pitchFamily="18" charset="-127"/>
              </a:rPr>
              <a:t>2</a:t>
            </a:r>
            <a:r>
              <a:rPr lang="en-US" altLang="ko-KR" dirty="0" smtClean="0">
                <a:solidFill>
                  <a:schemeClr val="tx2">
                    <a:lumMod val="25000"/>
                  </a:schemeClr>
                </a:solidFill>
                <a:latin typeface="HY헤드라인M" panose="02030600000101010101" pitchFamily="18" charset="-127"/>
                <a:ea typeface="HY헤드라인M" panose="02030600000101010101" pitchFamily="18" charset="-127"/>
              </a:rPr>
              <a:t>. </a:t>
            </a:r>
            <a:r>
              <a:rPr lang="ko-KR" altLang="en-US" sz="2000" dirty="0" smtClean="0">
                <a:solidFill>
                  <a:schemeClr val="tx2">
                    <a:lumMod val="25000"/>
                  </a:schemeClr>
                </a:solidFill>
                <a:latin typeface="HY헤드라인M" panose="02030600000101010101" pitchFamily="18" charset="-127"/>
                <a:ea typeface="HY헤드라인M" panose="02030600000101010101" pitchFamily="18" charset="-127"/>
              </a:rPr>
              <a:t>빅데이터</a:t>
            </a:r>
            <a:endParaRPr sz="2000" dirty="0">
              <a:solidFill>
                <a:schemeClr val="tx2">
                  <a:lumMod val="25000"/>
                </a:schemeClr>
              </a:solidFill>
              <a:latin typeface="HY헤드라인M" panose="02030600000101010101" pitchFamily="18" charset="-127"/>
              <a:ea typeface="HY헤드라인M" panose="02030600000101010101" pitchFamily="18" charset="-127"/>
            </a:endParaRPr>
          </a:p>
        </p:txBody>
      </p:sp>
    </p:spTree>
    <p:extLst>
      <p:ext uri="{BB962C8B-B14F-4D97-AF65-F5344CB8AC3E}">
        <p14:creationId xmlns:p14="http://schemas.microsoft.com/office/powerpoint/2010/main" val="2106333177"/>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Shape 279"/>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8</a:t>
            </a:fld>
            <a:endParaRPr/>
          </a:p>
        </p:txBody>
      </p:sp>
      <p:sp>
        <p:nvSpPr>
          <p:cNvPr id="32" name="Shape 153"/>
          <p:cNvSpPr/>
          <p:nvPr/>
        </p:nvSpPr>
        <p:spPr>
          <a:xfrm>
            <a:off x="578498" y="1922105"/>
            <a:ext cx="23233228" cy="11346025"/>
          </a:xfrm>
          <a:prstGeom prst="rect">
            <a:avLst/>
          </a:prstGeom>
          <a:noFill/>
          <a:ln w="50800" cap="flat">
            <a:solidFill>
              <a:schemeClr val="bg2"/>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nvGrpSpPr>
          <p:cNvPr id="256" name="그룹 255"/>
          <p:cNvGrpSpPr/>
          <p:nvPr/>
        </p:nvGrpSpPr>
        <p:grpSpPr>
          <a:xfrm>
            <a:off x="20638972" y="2770613"/>
            <a:ext cx="2880000" cy="1080000"/>
            <a:chOff x="9164778" y="11045141"/>
            <a:chExt cx="3254267" cy="985762"/>
          </a:xfrm>
        </p:grpSpPr>
        <p:pic>
          <p:nvPicPr>
            <p:cNvPr id="37" name="그림 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64780" y="11048730"/>
              <a:ext cx="3254265" cy="982173"/>
            </a:xfrm>
            <a:prstGeom prst="rect">
              <a:avLst/>
            </a:prstGeom>
            <a:ln>
              <a:noFill/>
            </a:ln>
          </p:spPr>
        </p:pic>
        <p:sp>
          <p:nvSpPr>
            <p:cNvPr id="41" name="Shape 136"/>
            <p:cNvSpPr/>
            <p:nvPr/>
          </p:nvSpPr>
          <p:spPr>
            <a:xfrm>
              <a:off x="9164778" y="11045141"/>
              <a:ext cx="3254267" cy="982172"/>
            </a:xfrm>
            <a:prstGeom prst="rect">
              <a:avLst/>
            </a:prstGeom>
            <a:noFill/>
            <a:ln w="50800" cap="flat">
              <a:no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grpSp>
        <p:nvGrpSpPr>
          <p:cNvPr id="24" name="그룹 23"/>
          <p:cNvGrpSpPr/>
          <p:nvPr/>
        </p:nvGrpSpPr>
        <p:grpSpPr>
          <a:xfrm>
            <a:off x="20364822" y="9490244"/>
            <a:ext cx="2880000" cy="1080000"/>
            <a:chOff x="10753854" y="8748045"/>
            <a:chExt cx="3034800" cy="1325557"/>
          </a:xfrm>
        </p:grpSpPr>
        <p:sp>
          <p:nvSpPr>
            <p:cNvPr id="56" name="Shape 136"/>
            <p:cNvSpPr/>
            <p:nvPr/>
          </p:nvSpPr>
          <p:spPr>
            <a:xfrm>
              <a:off x="10753854" y="8748045"/>
              <a:ext cx="3034800" cy="1325557"/>
            </a:xfrm>
            <a:prstGeom prst="rect">
              <a:avLst/>
            </a:prstGeom>
            <a:noFill/>
            <a:ln w="50800" cap="flat">
              <a:no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pic>
          <p:nvPicPr>
            <p:cNvPr id="20" name="그림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6731" y="8813487"/>
              <a:ext cx="2949045" cy="1194672"/>
            </a:xfrm>
            <a:prstGeom prst="rect">
              <a:avLst/>
            </a:prstGeom>
            <a:ln>
              <a:noFill/>
            </a:ln>
          </p:spPr>
        </p:pic>
      </p:grpSp>
      <p:grpSp>
        <p:nvGrpSpPr>
          <p:cNvPr id="271" name="그룹 270"/>
          <p:cNvGrpSpPr/>
          <p:nvPr/>
        </p:nvGrpSpPr>
        <p:grpSpPr>
          <a:xfrm>
            <a:off x="14917270" y="9072354"/>
            <a:ext cx="2880001" cy="2239512"/>
            <a:chOff x="12708133" y="5793436"/>
            <a:chExt cx="2880001" cy="2239512"/>
          </a:xfrm>
          <a:noFill/>
        </p:grpSpPr>
        <p:grpSp>
          <p:nvGrpSpPr>
            <p:cNvPr id="18" name="그룹 17"/>
            <p:cNvGrpSpPr/>
            <p:nvPr/>
          </p:nvGrpSpPr>
          <p:grpSpPr>
            <a:xfrm>
              <a:off x="12708134" y="5793436"/>
              <a:ext cx="2880000" cy="1080000"/>
              <a:chOff x="9687398" y="9719352"/>
              <a:chExt cx="5232362" cy="2575249"/>
            </a:xfrm>
            <a:grpFill/>
          </p:grpSpPr>
          <p:sp>
            <p:nvSpPr>
              <p:cNvPr id="26" name="Shape 136"/>
              <p:cNvSpPr/>
              <p:nvPr/>
            </p:nvSpPr>
            <p:spPr>
              <a:xfrm>
                <a:off x="9687398" y="9719352"/>
                <a:ext cx="5232362" cy="2575249"/>
              </a:xfrm>
              <a:prstGeom prst="rect">
                <a:avLst/>
              </a:prstGeom>
              <a:grpFill/>
              <a:ln w="50800" cap="flat">
                <a:no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pic>
            <p:nvPicPr>
              <p:cNvPr id="13" name="그림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35251" y="9912269"/>
                <a:ext cx="4936656" cy="2189413"/>
              </a:xfrm>
              <a:prstGeom prst="rect">
                <a:avLst/>
              </a:prstGeom>
              <a:grpFill/>
              <a:ln>
                <a:noFill/>
              </a:ln>
            </p:spPr>
          </p:pic>
        </p:grpSp>
        <p:grpSp>
          <p:nvGrpSpPr>
            <p:cNvPr id="27" name="그룹 26"/>
            <p:cNvGrpSpPr/>
            <p:nvPr/>
          </p:nvGrpSpPr>
          <p:grpSpPr>
            <a:xfrm>
              <a:off x="12708133" y="6952948"/>
              <a:ext cx="2880000" cy="1080000"/>
              <a:chOff x="14713378" y="6021909"/>
              <a:chExt cx="3034800" cy="1325557"/>
            </a:xfrm>
            <a:grpFill/>
          </p:grpSpPr>
          <p:sp>
            <p:nvSpPr>
              <p:cNvPr id="59" name="Shape 136"/>
              <p:cNvSpPr/>
              <p:nvPr/>
            </p:nvSpPr>
            <p:spPr>
              <a:xfrm>
                <a:off x="14713378" y="6021909"/>
                <a:ext cx="3034800" cy="1325557"/>
              </a:xfrm>
              <a:prstGeom prst="rect">
                <a:avLst/>
              </a:prstGeom>
              <a:grpFill/>
              <a:ln w="50800" cap="flat">
                <a:no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pic>
            <p:nvPicPr>
              <p:cNvPr id="25" name="그림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784890" y="6103347"/>
                <a:ext cx="2902819" cy="1229430"/>
              </a:xfrm>
              <a:prstGeom prst="rect">
                <a:avLst/>
              </a:prstGeom>
              <a:grpFill/>
              <a:ln>
                <a:noFill/>
              </a:ln>
            </p:spPr>
          </p:pic>
        </p:grpSp>
      </p:grpSp>
      <p:grpSp>
        <p:nvGrpSpPr>
          <p:cNvPr id="262" name="그룹 261"/>
          <p:cNvGrpSpPr/>
          <p:nvPr/>
        </p:nvGrpSpPr>
        <p:grpSpPr>
          <a:xfrm>
            <a:off x="20731375" y="5383798"/>
            <a:ext cx="2880000" cy="1080000"/>
            <a:chOff x="8627685" y="3183868"/>
            <a:chExt cx="3254267" cy="982172"/>
          </a:xfrm>
        </p:grpSpPr>
        <p:sp>
          <p:nvSpPr>
            <p:cNvPr id="45" name="Shape 136"/>
            <p:cNvSpPr/>
            <p:nvPr/>
          </p:nvSpPr>
          <p:spPr>
            <a:xfrm>
              <a:off x="8627685" y="3183868"/>
              <a:ext cx="3254267" cy="982172"/>
            </a:xfrm>
            <a:prstGeom prst="rect">
              <a:avLst/>
            </a:prstGeom>
            <a:noFill/>
            <a:ln w="50800" cap="flat">
              <a:no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pic>
          <p:nvPicPr>
            <p:cNvPr id="261" name="그림 26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45883" y="3280775"/>
              <a:ext cx="3017869" cy="788358"/>
            </a:xfrm>
            <a:prstGeom prst="rect">
              <a:avLst/>
            </a:prstGeom>
            <a:ln>
              <a:noFill/>
            </a:ln>
          </p:spPr>
        </p:pic>
      </p:grpSp>
      <p:pic>
        <p:nvPicPr>
          <p:cNvPr id="263" name="그림 26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254229" y="2520907"/>
            <a:ext cx="1839529" cy="888869"/>
          </a:xfrm>
          <a:prstGeom prst="rect">
            <a:avLst/>
          </a:prstGeom>
        </p:spPr>
      </p:pic>
      <p:grpSp>
        <p:nvGrpSpPr>
          <p:cNvPr id="273" name="그룹 272"/>
          <p:cNvGrpSpPr/>
          <p:nvPr/>
        </p:nvGrpSpPr>
        <p:grpSpPr>
          <a:xfrm>
            <a:off x="10047352" y="10549538"/>
            <a:ext cx="2880000" cy="1080000"/>
            <a:chOff x="10917724" y="10056087"/>
            <a:chExt cx="2880000" cy="1076067"/>
          </a:xfrm>
          <a:noFill/>
        </p:grpSpPr>
        <p:pic>
          <p:nvPicPr>
            <p:cNvPr id="267" name="그림 26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81594" y="10144564"/>
              <a:ext cx="2552260" cy="899112"/>
            </a:xfrm>
            <a:prstGeom prst="rect">
              <a:avLst/>
            </a:prstGeom>
            <a:grpFill/>
            <a:ln>
              <a:noFill/>
            </a:ln>
          </p:spPr>
        </p:pic>
        <p:sp>
          <p:nvSpPr>
            <p:cNvPr id="77" name="Shape 136"/>
            <p:cNvSpPr/>
            <p:nvPr/>
          </p:nvSpPr>
          <p:spPr>
            <a:xfrm>
              <a:off x="10917724" y="10056087"/>
              <a:ext cx="2880000" cy="1076067"/>
            </a:xfrm>
            <a:prstGeom prst="rect">
              <a:avLst/>
            </a:prstGeom>
            <a:grpFill/>
            <a:ln w="50800" cap="flat">
              <a:no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pic>
        <p:nvPicPr>
          <p:cNvPr id="265" name="그림 26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649390" y="7795009"/>
            <a:ext cx="1080000" cy="867941"/>
          </a:xfrm>
          <a:prstGeom prst="rect">
            <a:avLst/>
          </a:prstGeom>
          <a:ln>
            <a:noFill/>
          </a:ln>
        </p:spPr>
      </p:pic>
      <p:pic>
        <p:nvPicPr>
          <p:cNvPr id="266" name="그림 26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531521" y="6551291"/>
            <a:ext cx="1200000" cy="925714"/>
          </a:xfrm>
          <a:prstGeom prst="rect">
            <a:avLst/>
          </a:prstGeom>
          <a:ln>
            <a:noFill/>
          </a:ln>
        </p:spPr>
      </p:pic>
      <p:sp>
        <p:nvSpPr>
          <p:cNvPr id="79" name="Shape 136"/>
          <p:cNvSpPr/>
          <p:nvPr/>
        </p:nvSpPr>
        <p:spPr>
          <a:xfrm>
            <a:off x="16469390" y="7747976"/>
            <a:ext cx="1440000" cy="1080000"/>
          </a:xfrm>
          <a:prstGeom prst="rect">
            <a:avLst/>
          </a:prstGeom>
          <a:noFill/>
          <a:ln w="50800" cap="flat">
            <a:no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80" name="Shape 136"/>
          <p:cNvSpPr/>
          <p:nvPr/>
        </p:nvSpPr>
        <p:spPr>
          <a:xfrm>
            <a:off x="14344975" y="8883566"/>
            <a:ext cx="1440000" cy="1080000"/>
          </a:xfrm>
          <a:prstGeom prst="rect">
            <a:avLst/>
          </a:prstGeom>
          <a:noFill/>
          <a:ln w="50800" cap="flat">
            <a:no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nvGrpSpPr>
          <p:cNvPr id="2" name="그룹 1"/>
          <p:cNvGrpSpPr/>
          <p:nvPr/>
        </p:nvGrpSpPr>
        <p:grpSpPr>
          <a:xfrm>
            <a:off x="20743578" y="6440100"/>
            <a:ext cx="2880000" cy="1076067"/>
            <a:chOff x="9273330" y="9944128"/>
            <a:chExt cx="2880000" cy="1076067"/>
          </a:xfrm>
        </p:grpSpPr>
        <p:sp>
          <p:nvSpPr>
            <p:cNvPr id="95" name="Shape 136"/>
            <p:cNvSpPr/>
            <p:nvPr/>
          </p:nvSpPr>
          <p:spPr>
            <a:xfrm>
              <a:off x="9273330" y="9944128"/>
              <a:ext cx="2880000" cy="1076067"/>
            </a:xfrm>
            <a:prstGeom prst="rect">
              <a:avLst/>
            </a:prstGeom>
            <a:noFill/>
            <a:ln w="50800" cap="flat">
              <a:no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pic>
          <p:nvPicPr>
            <p:cNvPr id="274" name="그림 27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386263" y="10032929"/>
              <a:ext cx="2656005" cy="902398"/>
            </a:xfrm>
            <a:prstGeom prst="rect">
              <a:avLst/>
            </a:prstGeom>
            <a:ln>
              <a:noFill/>
            </a:ln>
          </p:spPr>
        </p:pic>
      </p:grpSp>
      <p:grpSp>
        <p:nvGrpSpPr>
          <p:cNvPr id="23" name="그룹 22"/>
          <p:cNvGrpSpPr/>
          <p:nvPr/>
        </p:nvGrpSpPr>
        <p:grpSpPr>
          <a:xfrm>
            <a:off x="9867355" y="5884573"/>
            <a:ext cx="3240000" cy="3240000"/>
            <a:chOff x="10379425" y="6255853"/>
            <a:chExt cx="3240000" cy="3240000"/>
          </a:xfrm>
        </p:grpSpPr>
        <p:grpSp>
          <p:nvGrpSpPr>
            <p:cNvPr id="9" name="그룹 8"/>
            <p:cNvGrpSpPr/>
            <p:nvPr/>
          </p:nvGrpSpPr>
          <p:grpSpPr>
            <a:xfrm>
              <a:off x="10379425" y="6255853"/>
              <a:ext cx="3240000" cy="3240000"/>
              <a:chOff x="10472064" y="6384009"/>
              <a:chExt cx="2339997" cy="2957672"/>
            </a:xfrm>
          </p:grpSpPr>
          <p:pic>
            <p:nvPicPr>
              <p:cNvPr id="4" name="그림 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578185" y="6384009"/>
                <a:ext cx="2160000" cy="2160000"/>
              </a:xfrm>
              <a:prstGeom prst="rect">
                <a:avLst/>
              </a:prstGeom>
            </p:spPr>
          </p:pic>
          <p:grpSp>
            <p:nvGrpSpPr>
              <p:cNvPr id="72" name="그룹 71"/>
              <p:cNvGrpSpPr/>
              <p:nvPr/>
            </p:nvGrpSpPr>
            <p:grpSpPr>
              <a:xfrm>
                <a:off x="10472064" y="8264865"/>
                <a:ext cx="2339997" cy="1076816"/>
                <a:chOff x="7484696" y="5793435"/>
                <a:chExt cx="2880002" cy="2239513"/>
              </a:xfrm>
            </p:grpSpPr>
            <p:grpSp>
              <p:nvGrpSpPr>
                <p:cNvPr id="73" name="그룹 72"/>
                <p:cNvGrpSpPr/>
                <p:nvPr/>
              </p:nvGrpSpPr>
              <p:grpSpPr>
                <a:xfrm>
                  <a:off x="7484696" y="6954537"/>
                  <a:ext cx="2879998" cy="1078411"/>
                  <a:chOff x="7333866" y="5781468"/>
                  <a:chExt cx="2879998" cy="1078411"/>
                </a:xfrm>
              </p:grpSpPr>
              <p:sp>
                <p:nvSpPr>
                  <p:cNvPr id="78" name="Shape 136"/>
                  <p:cNvSpPr/>
                  <p:nvPr/>
                </p:nvSpPr>
                <p:spPr>
                  <a:xfrm>
                    <a:off x="7333866" y="5781468"/>
                    <a:ext cx="2879998" cy="1078411"/>
                  </a:xfrm>
                  <a:prstGeom prst="rect">
                    <a:avLst/>
                  </a:prstGeom>
                  <a:noFill/>
                  <a:ln w="50800" cap="flat">
                    <a:no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pic>
                <p:nvPicPr>
                  <p:cNvPr id="81" name="그림 8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333866" y="5781468"/>
                    <a:ext cx="2879996" cy="1078411"/>
                  </a:xfrm>
                  <a:prstGeom prst="rect">
                    <a:avLst/>
                  </a:prstGeom>
                  <a:ln>
                    <a:noFill/>
                  </a:ln>
                </p:spPr>
              </p:pic>
            </p:grpSp>
            <p:grpSp>
              <p:nvGrpSpPr>
                <p:cNvPr id="74" name="그룹 73"/>
                <p:cNvGrpSpPr/>
                <p:nvPr/>
              </p:nvGrpSpPr>
              <p:grpSpPr>
                <a:xfrm>
                  <a:off x="7484700" y="5793435"/>
                  <a:ext cx="2879998" cy="1078411"/>
                  <a:chOff x="7333868" y="6863058"/>
                  <a:chExt cx="2879998" cy="1078411"/>
                </a:xfrm>
              </p:grpSpPr>
              <p:sp>
                <p:nvSpPr>
                  <p:cNvPr id="75" name="Shape 136"/>
                  <p:cNvSpPr/>
                  <p:nvPr/>
                </p:nvSpPr>
                <p:spPr>
                  <a:xfrm>
                    <a:off x="7333868" y="6863058"/>
                    <a:ext cx="2879998" cy="1078411"/>
                  </a:xfrm>
                  <a:prstGeom prst="rect">
                    <a:avLst/>
                  </a:prstGeom>
                  <a:noFill/>
                  <a:ln w="50800" cap="flat">
                    <a:no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pic>
                <p:nvPicPr>
                  <p:cNvPr id="76" name="그림 7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33869" y="6863058"/>
                    <a:ext cx="2879996" cy="1078411"/>
                  </a:xfrm>
                  <a:prstGeom prst="rect">
                    <a:avLst/>
                  </a:prstGeom>
                  <a:ln>
                    <a:noFill/>
                  </a:ln>
                </p:spPr>
              </p:pic>
            </p:grpSp>
          </p:grpSp>
        </p:grpSp>
        <p:sp>
          <p:nvSpPr>
            <p:cNvPr id="17" name="TextBox 16"/>
            <p:cNvSpPr txBox="1"/>
            <p:nvPr/>
          </p:nvSpPr>
          <p:spPr>
            <a:xfrm>
              <a:off x="11041630" y="7146315"/>
              <a:ext cx="1960235" cy="430887"/>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just" defTabSz="825500" rtl="0" fontAlgn="auto" latinLnBrk="0" hangingPunct="0">
                <a:lnSpc>
                  <a:spcPct val="100000"/>
                </a:lnSpc>
                <a:spcBef>
                  <a:spcPts val="0"/>
                </a:spcBef>
                <a:spcAft>
                  <a:spcPts val="0"/>
                </a:spcAft>
                <a:buClrTx/>
                <a:buSzTx/>
                <a:buFontTx/>
                <a:buNone/>
                <a:tabLst/>
              </a:pPr>
              <a:r>
                <a:rPr lang="en-US" altLang="ko-KR" dirty="0" smtClean="0">
                  <a:solidFill>
                    <a:schemeClr val="tx2">
                      <a:lumMod val="10000"/>
                    </a:schemeClr>
                  </a:solidFill>
                  <a:latin typeface="HY헤드라인M" panose="02030600000101010101" pitchFamily="18" charset="-127"/>
                  <a:ea typeface="HY헤드라인M" panose="02030600000101010101" pitchFamily="18" charset="-127"/>
                </a:rPr>
                <a:t>     master</a:t>
              </a:r>
              <a:endParaRPr kumimoji="0" lang="ko-KR" altLang="en-US" sz="2300" b="0" i="0" u="none" strike="noStrike" cap="none" spc="0" normalizeH="0" baseline="0" dirty="0">
                <a:ln>
                  <a:noFill/>
                </a:ln>
                <a:solidFill>
                  <a:schemeClr val="tx2">
                    <a:lumMod val="10000"/>
                  </a:schemeClr>
                </a:solidFill>
                <a:effectLst/>
                <a:uFillTx/>
                <a:latin typeface="HY헤드라인M" panose="02030600000101010101" pitchFamily="18" charset="-127"/>
                <a:ea typeface="HY헤드라인M" panose="02030600000101010101" pitchFamily="18" charset="-127"/>
                <a:sym typeface="PT Sans"/>
              </a:endParaRPr>
            </a:p>
          </p:txBody>
        </p:sp>
      </p:grpSp>
      <p:grpSp>
        <p:nvGrpSpPr>
          <p:cNvPr id="28" name="그룹 27"/>
          <p:cNvGrpSpPr/>
          <p:nvPr/>
        </p:nvGrpSpPr>
        <p:grpSpPr>
          <a:xfrm>
            <a:off x="14333269" y="2016928"/>
            <a:ext cx="3341624" cy="3240000"/>
            <a:chOff x="19612054" y="6177937"/>
            <a:chExt cx="3341624" cy="3240000"/>
          </a:xfrm>
        </p:grpSpPr>
        <p:grpSp>
          <p:nvGrpSpPr>
            <p:cNvPr id="8" name="그룹 7"/>
            <p:cNvGrpSpPr/>
            <p:nvPr/>
          </p:nvGrpSpPr>
          <p:grpSpPr>
            <a:xfrm>
              <a:off x="19662869" y="6177937"/>
              <a:ext cx="3240000" cy="3240000"/>
              <a:chOff x="18763665" y="6332308"/>
              <a:chExt cx="2339997" cy="2901097"/>
            </a:xfrm>
          </p:grpSpPr>
          <p:pic>
            <p:nvPicPr>
              <p:cNvPr id="50" name="그림 4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853664" y="6332308"/>
                <a:ext cx="2160000" cy="2160000"/>
              </a:xfrm>
              <a:prstGeom prst="rect">
                <a:avLst/>
              </a:prstGeom>
            </p:spPr>
          </p:pic>
          <p:grpSp>
            <p:nvGrpSpPr>
              <p:cNvPr id="61" name="그룹 60"/>
              <p:cNvGrpSpPr/>
              <p:nvPr/>
            </p:nvGrpSpPr>
            <p:grpSpPr>
              <a:xfrm>
                <a:off x="18763665" y="8156589"/>
                <a:ext cx="2339997" cy="1076816"/>
                <a:chOff x="7484696" y="5793435"/>
                <a:chExt cx="2880002" cy="2239513"/>
              </a:xfrm>
            </p:grpSpPr>
            <p:grpSp>
              <p:nvGrpSpPr>
                <p:cNvPr id="62" name="그룹 61"/>
                <p:cNvGrpSpPr/>
                <p:nvPr/>
              </p:nvGrpSpPr>
              <p:grpSpPr>
                <a:xfrm>
                  <a:off x="7484696" y="6954537"/>
                  <a:ext cx="2879998" cy="1078411"/>
                  <a:chOff x="7333866" y="5781468"/>
                  <a:chExt cx="2879998" cy="1078411"/>
                </a:xfrm>
              </p:grpSpPr>
              <p:sp>
                <p:nvSpPr>
                  <p:cNvPr id="66" name="Shape 136"/>
                  <p:cNvSpPr/>
                  <p:nvPr/>
                </p:nvSpPr>
                <p:spPr>
                  <a:xfrm>
                    <a:off x="7333866" y="5781468"/>
                    <a:ext cx="2879998" cy="1078411"/>
                  </a:xfrm>
                  <a:prstGeom prst="rect">
                    <a:avLst/>
                  </a:prstGeom>
                  <a:noFill/>
                  <a:ln w="50800" cap="flat">
                    <a:no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pic>
                <p:nvPicPr>
                  <p:cNvPr id="69" name="그림 6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333866" y="5781468"/>
                    <a:ext cx="2879996" cy="1078411"/>
                  </a:xfrm>
                  <a:prstGeom prst="rect">
                    <a:avLst/>
                  </a:prstGeom>
                  <a:ln>
                    <a:noFill/>
                  </a:ln>
                </p:spPr>
              </p:pic>
            </p:grpSp>
            <p:grpSp>
              <p:nvGrpSpPr>
                <p:cNvPr id="63" name="그룹 62"/>
                <p:cNvGrpSpPr/>
                <p:nvPr/>
              </p:nvGrpSpPr>
              <p:grpSpPr>
                <a:xfrm>
                  <a:off x="7484700" y="5793435"/>
                  <a:ext cx="2879998" cy="1078411"/>
                  <a:chOff x="7333868" y="6863058"/>
                  <a:chExt cx="2879998" cy="1078411"/>
                </a:xfrm>
              </p:grpSpPr>
              <p:sp>
                <p:nvSpPr>
                  <p:cNvPr id="64" name="Shape 136"/>
                  <p:cNvSpPr/>
                  <p:nvPr/>
                </p:nvSpPr>
                <p:spPr>
                  <a:xfrm>
                    <a:off x="7333868" y="6863058"/>
                    <a:ext cx="2879998" cy="1078411"/>
                  </a:xfrm>
                  <a:prstGeom prst="rect">
                    <a:avLst/>
                  </a:prstGeom>
                  <a:noFill/>
                  <a:ln w="50800" cap="flat">
                    <a:no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pic>
                <p:nvPicPr>
                  <p:cNvPr id="65" name="그림 6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33869" y="6863058"/>
                    <a:ext cx="2879996" cy="1078411"/>
                  </a:xfrm>
                  <a:prstGeom prst="rect">
                    <a:avLst/>
                  </a:prstGeom>
                  <a:ln>
                    <a:noFill/>
                  </a:ln>
                </p:spPr>
              </p:pic>
            </p:grpSp>
          </p:grpSp>
        </p:grpSp>
        <p:sp>
          <p:nvSpPr>
            <p:cNvPr id="102" name="TextBox 101"/>
            <p:cNvSpPr txBox="1"/>
            <p:nvPr/>
          </p:nvSpPr>
          <p:spPr>
            <a:xfrm>
              <a:off x="19612054" y="6878319"/>
              <a:ext cx="3341624" cy="78483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just" defTabSz="825500" rtl="0" fontAlgn="auto" latinLnBrk="0" hangingPunct="0">
                <a:lnSpc>
                  <a:spcPct val="100000"/>
                </a:lnSpc>
                <a:spcBef>
                  <a:spcPts val="0"/>
                </a:spcBef>
                <a:spcAft>
                  <a:spcPts val="0"/>
                </a:spcAft>
                <a:buClrTx/>
                <a:buSzTx/>
                <a:buFontTx/>
                <a:buNone/>
                <a:tabLst/>
              </a:pPr>
              <a:r>
                <a:rPr lang="en-US" altLang="ko-KR" dirty="0" smtClean="0">
                  <a:solidFill>
                    <a:schemeClr val="tx2">
                      <a:lumMod val="10000"/>
                    </a:schemeClr>
                  </a:solidFill>
                  <a:latin typeface="HY헤드라인M" panose="02030600000101010101" pitchFamily="18" charset="-127"/>
                  <a:ea typeface="HY헤드라인M" panose="02030600000101010101" pitchFamily="18" charset="-127"/>
                </a:rPr>
                <a:t>         secondary</a:t>
              </a:r>
            </a:p>
            <a:p>
              <a:pPr marL="0" marR="0" indent="0" algn="just" defTabSz="825500" rtl="0" fontAlgn="auto" latinLnBrk="0" hangingPunct="0">
                <a:lnSpc>
                  <a:spcPct val="100000"/>
                </a:lnSpc>
                <a:spcBef>
                  <a:spcPts val="0"/>
                </a:spcBef>
                <a:spcAft>
                  <a:spcPts val="0"/>
                </a:spcAft>
                <a:buClrTx/>
                <a:buSzTx/>
                <a:buFontTx/>
                <a:buNone/>
                <a:tabLst/>
              </a:pPr>
              <a:r>
                <a:rPr lang="en-US" altLang="ko-KR" dirty="0">
                  <a:solidFill>
                    <a:schemeClr val="tx2">
                      <a:lumMod val="10000"/>
                    </a:schemeClr>
                  </a:solidFill>
                  <a:latin typeface="HY헤드라인M" panose="02030600000101010101" pitchFamily="18" charset="-127"/>
                  <a:ea typeface="HY헤드라인M" panose="02030600000101010101" pitchFamily="18" charset="-127"/>
                </a:rPr>
                <a:t> </a:t>
              </a:r>
              <a:r>
                <a:rPr lang="en-US" altLang="ko-KR" dirty="0" smtClean="0">
                  <a:solidFill>
                    <a:schemeClr val="tx2">
                      <a:lumMod val="10000"/>
                    </a:schemeClr>
                  </a:solidFill>
                  <a:latin typeface="HY헤드라인M" panose="02030600000101010101" pitchFamily="18" charset="-127"/>
                  <a:ea typeface="HY헤드라인M" panose="02030600000101010101" pitchFamily="18" charset="-127"/>
                </a:rPr>
                <a:t>           master</a:t>
              </a:r>
              <a:endParaRPr kumimoji="0" lang="ko-KR" altLang="en-US" sz="2300" b="0" i="0" u="none" strike="noStrike" cap="none" spc="0" normalizeH="0" baseline="0" dirty="0">
                <a:ln>
                  <a:noFill/>
                </a:ln>
                <a:solidFill>
                  <a:schemeClr val="tx2">
                    <a:lumMod val="10000"/>
                  </a:schemeClr>
                </a:solidFill>
                <a:effectLst/>
                <a:uFillTx/>
                <a:latin typeface="HY헤드라인M" panose="02030600000101010101" pitchFamily="18" charset="-127"/>
                <a:ea typeface="HY헤드라인M" panose="02030600000101010101" pitchFamily="18" charset="-127"/>
                <a:sym typeface="PT Sans"/>
              </a:endParaRPr>
            </a:p>
          </p:txBody>
        </p:sp>
      </p:grpSp>
      <p:grpSp>
        <p:nvGrpSpPr>
          <p:cNvPr id="29" name="그룹 28"/>
          <p:cNvGrpSpPr/>
          <p:nvPr/>
        </p:nvGrpSpPr>
        <p:grpSpPr>
          <a:xfrm>
            <a:off x="1418789" y="2188966"/>
            <a:ext cx="3240000" cy="3240000"/>
            <a:chOff x="4721508" y="2230166"/>
            <a:chExt cx="3240000" cy="3240000"/>
          </a:xfrm>
        </p:grpSpPr>
        <p:grpSp>
          <p:nvGrpSpPr>
            <p:cNvPr id="10" name="그룹 9"/>
            <p:cNvGrpSpPr/>
            <p:nvPr/>
          </p:nvGrpSpPr>
          <p:grpSpPr>
            <a:xfrm>
              <a:off x="4721508" y="2230166"/>
              <a:ext cx="3240000" cy="3240000"/>
              <a:chOff x="1058319" y="2671137"/>
              <a:chExt cx="2339997" cy="2866293"/>
            </a:xfrm>
          </p:grpSpPr>
          <p:grpSp>
            <p:nvGrpSpPr>
              <p:cNvPr id="272" name="그룹 271"/>
              <p:cNvGrpSpPr/>
              <p:nvPr/>
            </p:nvGrpSpPr>
            <p:grpSpPr>
              <a:xfrm>
                <a:off x="1058319" y="4460614"/>
                <a:ext cx="2339997" cy="1076816"/>
                <a:chOff x="7484696" y="5793435"/>
                <a:chExt cx="2880002" cy="2239513"/>
              </a:xfrm>
            </p:grpSpPr>
            <p:grpSp>
              <p:nvGrpSpPr>
                <p:cNvPr id="269" name="그룹 268"/>
                <p:cNvGrpSpPr/>
                <p:nvPr/>
              </p:nvGrpSpPr>
              <p:grpSpPr>
                <a:xfrm>
                  <a:off x="7484696" y="6954537"/>
                  <a:ext cx="2879998" cy="1078411"/>
                  <a:chOff x="7333866" y="5781468"/>
                  <a:chExt cx="2879998" cy="1078411"/>
                </a:xfrm>
              </p:grpSpPr>
              <p:sp>
                <p:nvSpPr>
                  <p:cNvPr id="7" name="Shape 136"/>
                  <p:cNvSpPr/>
                  <p:nvPr/>
                </p:nvSpPr>
                <p:spPr>
                  <a:xfrm>
                    <a:off x="7333866" y="5781468"/>
                    <a:ext cx="2879998" cy="1078411"/>
                  </a:xfrm>
                  <a:prstGeom prst="rect">
                    <a:avLst/>
                  </a:prstGeom>
                  <a:noFill/>
                  <a:ln w="50800" cap="flat">
                    <a:no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pic>
                <p:nvPicPr>
                  <p:cNvPr id="21" name="그림 2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333866" y="5781468"/>
                    <a:ext cx="2879996" cy="1078411"/>
                  </a:xfrm>
                  <a:prstGeom prst="rect">
                    <a:avLst/>
                  </a:prstGeom>
                  <a:ln>
                    <a:noFill/>
                  </a:ln>
                </p:spPr>
              </p:pic>
            </p:grpSp>
            <p:grpSp>
              <p:nvGrpSpPr>
                <p:cNvPr id="270" name="그룹 269"/>
                <p:cNvGrpSpPr/>
                <p:nvPr/>
              </p:nvGrpSpPr>
              <p:grpSpPr>
                <a:xfrm>
                  <a:off x="7484700" y="5793435"/>
                  <a:ext cx="2879998" cy="1078411"/>
                  <a:chOff x="7333868" y="6863058"/>
                  <a:chExt cx="2879998" cy="1078411"/>
                </a:xfrm>
              </p:grpSpPr>
              <p:sp>
                <p:nvSpPr>
                  <p:cNvPr id="19" name="Shape 136"/>
                  <p:cNvSpPr/>
                  <p:nvPr/>
                </p:nvSpPr>
                <p:spPr>
                  <a:xfrm>
                    <a:off x="7333868" y="6863058"/>
                    <a:ext cx="2879998" cy="1078411"/>
                  </a:xfrm>
                  <a:prstGeom prst="rect">
                    <a:avLst/>
                  </a:prstGeom>
                  <a:noFill/>
                  <a:ln w="50800" cap="flat">
                    <a:no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pic>
                <p:nvPicPr>
                  <p:cNvPr id="22" name="그림 2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33869" y="6863058"/>
                    <a:ext cx="2879996" cy="1078411"/>
                  </a:xfrm>
                  <a:prstGeom prst="rect">
                    <a:avLst/>
                  </a:prstGeom>
                  <a:ln>
                    <a:noFill/>
                  </a:ln>
                </p:spPr>
              </p:pic>
            </p:grpSp>
          </p:grpSp>
          <p:pic>
            <p:nvPicPr>
              <p:cNvPr id="53" name="그림 5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48318" y="2671137"/>
                <a:ext cx="2160000" cy="2160000"/>
              </a:xfrm>
              <a:prstGeom prst="rect">
                <a:avLst/>
              </a:prstGeom>
            </p:spPr>
          </p:pic>
        </p:grpSp>
        <p:sp>
          <p:nvSpPr>
            <p:cNvPr id="30" name="TextBox 29"/>
            <p:cNvSpPr txBox="1"/>
            <p:nvPr/>
          </p:nvSpPr>
          <p:spPr>
            <a:xfrm>
              <a:off x="5335707" y="3136370"/>
              <a:ext cx="2011616" cy="430887"/>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just" defTabSz="825500" rtl="0" fontAlgn="auto" latinLnBrk="0" hangingPunct="0">
                <a:lnSpc>
                  <a:spcPct val="100000"/>
                </a:lnSpc>
                <a:spcBef>
                  <a:spcPts val="0"/>
                </a:spcBef>
                <a:spcAft>
                  <a:spcPts val="0"/>
                </a:spcAft>
                <a:buClrTx/>
                <a:buSzTx/>
                <a:buFontTx/>
                <a:buNone/>
                <a:tabLst/>
              </a:pPr>
              <a:r>
                <a:rPr lang="en-US" altLang="ko-KR" dirty="0" smtClean="0">
                  <a:solidFill>
                    <a:schemeClr val="tx2">
                      <a:lumMod val="10000"/>
                    </a:schemeClr>
                  </a:solidFill>
                  <a:latin typeface="HY헤드라인M" panose="02030600000101010101" pitchFamily="18" charset="-127"/>
                  <a:ea typeface="HY헤드라인M" panose="02030600000101010101" pitchFamily="18" charset="-127"/>
                </a:rPr>
                <a:t>    worker1</a:t>
              </a:r>
              <a:endParaRPr kumimoji="0" lang="ko-KR" altLang="en-US" sz="2300" b="0" i="0" u="none" strike="noStrike" cap="none" spc="0" normalizeH="0" baseline="0" dirty="0">
                <a:ln>
                  <a:noFill/>
                </a:ln>
                <a:solidFill>
                  <a:schemeClr val="tx2">
                    <a:lumMod val="10000"/>
                  </a:schemeClr>
                </a:solidFill>
                <a:effectLst/>
                <a:uFillTx/>
                <a:latin typeface="HY헤드라인M" panose="02030600000101010101" pitchFamily="18" charset="-127"/>
                <a:ea typeface="HY헤드라인M" panose="02030600000101010101" pitchFamily="18" charset="-127"/>
                <a:sym typeface="PT Sans"/>
              </a:endParaRPr>
            </a:p>
          </p:txBody>
        </p:sp>
      </p:grpSp>
      <p:grpSp>
        <p:nvGrpSpPr>
          <p:cNvPr id="31" name="그룹 30"/>
          <p:cNvGrpSpPr/>
          <p:nvPr/>
        </p:nvGrpSpPr>
        <p:grpSpPr>
          <a:xfrm>
            <a:off x="1418422" y="5884573"/>
            <a:ext cx="3240000" cy="3240000"/>
            <a:chOff x="4721141" y="5925773"/>
            <a:chExt cx="3240000" cy="3240000"/>
          </a:xfrm>
        </p:grpSpPr>
        <p:grpSp>
          <p:nvGrpSpPr>
            <p:cNvPr id="11" name="그룹 10"/>
            <p:cNvGrpSpPr/>
            <p:nvPr/>
          </p:nvGrpSpPr>
          <p:grpSpPr>
            <a:xfrm>
              <a:off x="4721141" y="5925773"/>
              <a:ext cx="3240000" cy="3240000"/>
              <a:chOff x="1059242" y="6332308"/>
              <a:chExt cx="2339997" cy="2881217"/>
            </a:xfrm>
          </p:grpSpPr>
          <p:pic>
            <p:nvPicPr>
              <p:cNvPr id="52" name="그림 5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48315" y="6332308"/>
                <a:ext cx="2160000" cy="2160000"/>
              </a:xfrm>
              <a:prstGeom prst="rect">
                <a:avLst/>
              </a:prstGeom>
            </p:spPr>
          </p:pic>
          <p:grpSp>
            <p:nvGrpSpPr>
              <p:cNvPr id="82" name="그룹 81"/>
              <p:cNvGrpSpPr/>
              <p:nvPr/>
            </p:nvGrpSpPr>
            <p:grpSpPr>
              <a:xfrm>
                <a:off x="1059242" y="8136709"/>
                <a:ext cx="2339997" cy="1076816"/>
                <a:chOff x="7484696" y="5793435"/>
                <a:chExt cx="2880002" cy="2239513"/>
              </a:xfrm>
            </p:grpSpPr>
            <p:grpSp>
              <p:nvGrpSpPr>
                <p:cNvPr id="83" name="그룹 82"/>
                <p:cNvGrpSpPr/>
                <p:nvPr/>
              </p:nvGrpSpPr>
              <p:grpSpPr>
                <a:xfrm>
                  <a:off x="7484696" y="6954537"/>
                  <a:ext cx="2879998" cy="1078411"/>
                  <a:chOff x="7333866" y="5781468"/>
                  <a:chExt cx="2879998" cy="1078411"/>
                </a:xfrm>
              </p:grpSpPr>
              <p:sp>
                <p:nvSpPr>
                  <p:cNvPr id="87" name="Shape 136"/>
                  <p:cNvSpPr/>
                  <p:nvPr/>
                </p:nvSpPr>
                <p:spPr>
                  <a:xfrm>
                    <a:off x="7333866" y="5781468"/>
                    <a:ext cx="2879998" cy="1078411"/>
                  </a:xfrm>
                  <a:prstGeom prst="rect">
                    <a:avLst/>
                  </a:prstGeom>
                  <a:noFill/>
                  <a:ln w="50800" cap="flat">
                    <a:no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pic>
                <p:nvPicPr>
                  <p:cNvPr id="88" name="그림 8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333866" y="5781468"/>
                    <a:ext cx="2879996" cy="1078411"/>
                  </a:xfrm>
                  <a:prstGeom prst="rect">
                    <a:avLst/>
                  </a:prstGeom>
                  <a:ln>
                    <a:noFill/>
                  </a:ln>
                </p:spPr>
              </p:pic>
            </p:grpSp>
            <p:grpSp>
              <p:nvGrpSpPr>
                <p:cNvPr id="84" name="그룹 83"/>
                <p:cNvGrpSpPr/>
                <p:nvPr/>
              </p:nvGrpSpPr>
              <p:grpSpPr>
                <a:xfrm>
                  <a:off x="7484700" y="5793435"/>
                  <a:ext cx="2879998" cy="1078411"/>
                  <a:chOff x="7333868" y="6863058"/>
                  <a:chExt cx="2879998" cy="1078411"/>
                </a:xfrm>
              </p:grpSpPr>
              <p:sp>
                <p:nvSpPr>
                  <p:cNvPr id="85" name="Shape 136"/>
                  <p:cNvSpPr/>
                  <p:nvPr/>
                </p:nvSpPr>
                <p:spPr>
                  <a:xfrm>
                    <a:off x="7333868" y="6863058"/>
                    <a:ext cx="2879998" cy="1078411"/>
                  </a:xfrm>
                  <a:prstGeom prst="rect">
                    <a:avLst/>
                  </a:prstGeom>
                  <a:noFill/>
                  <a:ln w="50800" cap="flat">
                    <a:no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pic>
                <p:nvPicPr>
                  <p:cNvPr id="86" name="그림 8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33869" y="6863058"/>
                    <a:ext cx="2879996" cy="1078411"/>
                  </a:xfrm>
                  <a:prstGeom prst="rect">
                    <a:avLst/>
                  </a:prstGeom>
                  <a:ln>
                    <a:noFill/>
                  </a:ln>
                </p:spPr>
              </p:pic>
            </p:grpSp>
          </p:grpSp>
        </p:grpSp>
        <p:sp>
          <p:nvSpPr>
            <p:cNvPr id="104" name="TextBox 103"/>
            <p:cNvSpPr txBox="1"/>
            <p:nvPr/>
          </p:nvSpPr>
          <p:spPr>
            <a:xfrm>
              <a:off x="5334051" y="6831024"/>
              <a:ext cx="2011616" cy="430887"/>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just" defTabSz="825500" rtl="0" fontAlgn="auto" latinLnBrk="0" hangingPunct="0">
                <a:lnSpc>
                  <a:spcPct val="100000"/>
                </a:lnSpc>
                <a:spcBef>
                  <a:spcPts val="0"/>
                </a:spcBef>
                <a:spcAft>
                  <a:spcPts val="0"/>
                </a:spcAft>
                <a:buClrTx/>
                <a:buSzTx/>
                <a:buFontTx/>
                <a:buNone/>
                <a:tabLst/>
              </a:pPr>
              <a:r>
                <a:rPr lang="en-US" altLang="ko-KR" dirty="0" smtClean="0">
                  <a:solidFill>
                    <a:schemeClr val="tx2">
                      <a:lumMod val="10000"/>
                    </a:schemeClr>
                  </a:solidFill>
                  <a:latin typeface="HY헤드라인M" panose="02030600000101010101" pitchFamily="18" charset="-127"/>
                  <a:ea typeface="HY헤드라인M" panose="02030600000101010101" pitchFamily="18" charset="-127"/>
                </a:rPr>
                <a:t>    worker2</a:t>
              </a:r>
              <a:endParaRPr kumimoji="0" lang="ko-KR" altLang="en-US" sz="2300" b="0" i="0" u="none" strike="noStrike" cap="none" spc="0" normalizeH="0" baseline="0" dirty="0">
                <a:ln>
                  <a:noFill/>
                </a:ln>
                <a:solidFill>
                  <a:schemeClr val="tx2">
                    <a:lumMod val="10000"/>
                  </a:schemeClr>
                </a:solidFill>
                <a:effectLst/>
                <a:uFillTx/>
                <a:latin typeface="HY헤드라인M" panose="02030600000101010101" pitchFamily="18" charset="-127"/>
                <a:ea typeface="HY헤드라인M" panose="02030600000101010101" pitchFamily="18" charset="-127"/>
                <a:sym typeface="PT Sans"/>
              </a:endParaRPr>
            </a:p>
          </p:txBody>
        </p:sp>
      </p:grpSp>
      <p:grpSp>
        <p:nvGrpSpPr>
          <p:cNvPr id="257" name="그룹 256"/>
          <p:cNvGrpSpPr/>
          <p:nvPr/>
        </p:nvGrpSpPr>
        <p:grpSpPr>
          <a:xfrm>
            <a:off x="1458761" y="9454776"/>
            <a:ext cx="3240000" cy="3240000"/>
            <a:chOff x="4721513" y="9546923"/>
            <a:chExt cx="3240000" cy="3240000"/>
          </a:xfrm>
        </p:grpSpPr>
        <p:grpSp>
          <p:nvGrpSpPr>
            <p:cNvPr id="14" name="그룹 13"/>
            <p:cNvGrpSpPr/>
            <p:nvPr/>
          </p:nvGrpSpPr>
          <p:grpSpPr>
            <a:xfrm>
              <a:off x="4721513" y="9546923"/>
              <a:ext cx="3240000" cy="3240000"/>
              <a:chOff x="1058327" y="9924110"/>
              <a:chExt cx="2339997" cy="2894657"/>
            </a:xfrm>
          </p:grpSpPr>
          <p:pic>
            <p:nvPicPr>
              <p:cNvPr id="51" name="그림 5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48318" y="9924110"/>
                <a:ext cx="2160000" cy="2160000"/>
              </a:xfrm>
              <a:prstGeom prst="rect">
                <a:avLst/>
              </a:prstGeom>
            </p:spPr>
          </p:pic>
          <p:grpSp>
            <p:nvGrpSpPr>
              <p:cNvPr id="89" name="그룹 88"/>
              <p:cNvGrpSpPr/>
              <p:nvPr/>
            </p:nvGrpSpPr>
            <p:grpSpPr>
              <a:xfrm>
                <a:off x="1058327" y="11741951"/>
                <a:ext cx="2339997" cy="1076816"/>
                <a:chOff x="7484696" y="5793435"/>
                <a:chExt cx="2880002" cy="2239513"/>
              </a:xfrm>
            </p:grpSpPr>
            <p:grpSp>
              <p:nvGrpSpPr>
                <p:cNvPr id="90" name="그룹 89"/>
                <p:cNvGrpSpPr/>
                <p:nvPr/>
              </p:nvGrpSpPr>
              <p:grpSpPr>
                <a:xfrm>
                  <a:off x="7484696" y="6954537"/>
                  <a:ext cx="2879998" cy="1078411"/>
                  <a:chOff x="7333866" y="5781468"/>
                  <a:chExt cx="2879998" cy="1078411"/>
                </a:xfrm>
              </p:grpSpPr>
              <p:sp>
                <p:nvSpPr>
                  <p:cNvPr id="94" name="Shape 136"/>
                  <p:cNvSpPr/>
                  <p:nvPr/>
                </p:nvSpPr>
                <p:spPr>
                  <a:xfrm>
                    <a:off x="7333866" y="5781468"/>
                    <a:ext cx="2879998" cy="1078411"/>
                  </a:xfrm>
                  <a:prstGeom prst="rect">
                    <a:avLst/>
                  </a:prstGeom>
                  <a:noFill/>
                  <a:ln w="50800" cap="flat">
                    <a:no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pic>
                <p:nvPicPr>
                  <p:cNvPr id="96" name="그림 9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333866" y="5781468"/>
                    <a:ext cx="2879996" cy="1078411"/>
                  </a:xfrm>
                  <a:prstGeom prst="rect">
                    <a:avLst/>
                  </a:prstGeom>
                  <a:ln>
                    <a:noFill/>
                  </a:ln>
                </p:spPr>
              </p:pic>
            </p:grpSp>
            <p:grpSp>
              <p:nvGrpSpPr>
                <p:cNvPr id="91" name="그룹 90"/>
                <p:cNvGrpSpPr/>
                <p:nvPr/>
              </p:nvGrpSpPr>
              <p:grpSpPr>
                <a:xfrm>
                  <a:off x="7484700" y="5793435"/>
                  <a:ext cx="2879998" cy="1078411"/>
                  <a:chOff x="7333868" y="6863058"/>
                  <a:chExt cx="2879998" cy="1078411"/>
                </a:xfrm>
              </p:grpSpPr>
              <p:sp>
                <p:nvSpPr>
                  <p:cNvPr id="92" name="Shape 136"/>
                  <p:cNvSpPr/>
                  <p:nvPr/>
                </p:nvSpPr>
                <p:spPr>
                  <a:xfrm>
                    <a:off x="7333868" y="6863058"/>
                    <a:ext cx="2879998" cy="1078411"/>
                  </a:xfrm>
                  <a:prstGeom prst="rect">
                    <a:avLst/>
                  </a:prstGeom>
                  <a:noFill/>
                  <a:ln w="50800" cap="flat">
                    <a:no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pic>
                <p:nvPicPr>
                  <p:cNvPr id="93" name="그림 9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33869" y="6863058"/>
                    <a:ext cx="2879996" cy="1078411"/>
                  </a:xfrm>
                  <a:prstGeom prst="rect">
                    <a:avLst/>
                  </a:prstGeom>
                  <a:ln>
                    <a:noFill/>
                  </a:ln>
                </p:spPr>
              </p:pic>
            </p:grpSp>
          </p:grpSp>
        </p:grpSp>
        <p:sp>
          <p:nvSpPr>
            <p:cNvPr id="105" name="TextBox 104"/>
            <p:cNvSpPr txBox="1"/>
            <p:nvPr/>
          </p:nvSpPr>
          <p:spPr>
            <a:xfrm>
              <a:off x="5334051" y="10435110"/>
              <a:ext cx="2011616" cy="430887"/>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just" defTabSz="825500" rtl="0" fontAlgn="auto" latinLnBrk="0" hangingPunct="0">
                <a:lnSpc>
                  <a:spcPct val="100000"/>
                </a:lnSpc>
                <a:spcBef>
                  <a:spcPts val="0"/>
                </a:spcBef>
                <a:spcAft>
                  <a:spcPts val="0"/>
                </a:spcAft>
                <a:buClrTx/>
                <a:buSzTx/>
                <a:buFontTx/>
                <a:buNone/>
                <a:tabLst/>
              </a:pPr>
              <a:r>
                <a:rPr lang="en-US" altLang="ko-KR" dirty="0" smtClean="0">
                  <a:solidFill>
                    <a:schemeClr val="tx2">
                      <a:lumMod val="10000"/>
                    </a:schemeClr>
                  </a:solidFill>
                  <a:latin typeface="HY헤드라인M" panose="02030600000101010101" pitchFamily="18" charset="-127"/>
                  <a:ea typeface="HY헤드라인M" panose="02030600000101010101" pitchFamily="18" charset="-127"/>
                </a:rPr>
                <a:t>    worker3</a:t>
              </a:r>
              <a:endParaRPr kumimoji="0" lang="ko-KR" altLang="en-US" sz="2300" b="0" i="0" u="none" strike="noStrike" cap="none" spc="0" normalizeH="0" baseline="0" dirty="0">
                <a:ln>
                  <a:noFill/>
                </a:ln>
                <a:solidFill>
                  <a:schemeClr val="tx2">
                    <a:lumMod val="10000"/>
                  </a:schemeClr>
                </a:solidFill>
                <a:effectLst/>
                <a:uFillTx/>
                <a:latin typeface="HY헤드라인M" panose="02030600000101010101" pitchFamily="18" charset="-127"/>
                <a:ea typeface="HY헤드라인M" panose="02030600000101010101" pitchFamily="18" charset="-127"/>
                <a:sym typeface="PT Sans"/>
              </a:endParaRPr>
            </a:p>
          </p:txBody>
        </p:sp>
      </p:grpSp>
      <p:cxnSp>
        <p:nvCxnSpPr>
          <p:cNvPr id="258" name="꺾인 연결선 257"/>
          <p:cNvCxnSpPr/>
          <p:nvPr/>
        </p:nvCxnSpPr>
        <p:spPr>
          <a:xfrm rot="10800000" flipV="1">
            <a:off x="11487352" y="3185096"/>
            <a:ext cx="2570060" cy="2639451"/>
          </a:xfrm>
          <a:prstGeom prst="bentConnector2">
            <a:avLst/>
          </a:prstGeom>
          <a:noFill/>
          <a:ln w="12700" cap="flat">
            <a:solidFill>
              <a:srgbClr val="000000"/>
            </a:solidFill>
            <a:prstDash val="solid"/>
            <a:miter lim="400000"/>
            <a:headEnd type="arrow"/>
            <a:tailEnd type="arrow"/>
          </a:ln>
          <a:effectLst/>
          <a:sp3d/>
        </p:spPr>
        <p:style>
          <a:lnRef idx="0">
            <a:scrgbClr r="0" g="0" b="0"/>
          </a:lnRef>
          <a:fillRef idx="0">
            <a:scrgbClr r="0" g="0" b="0"/>
          </a:fillRef>
          <a:effectRef idx="0">
            <a:scrgbClr r="0" g="0" b="0"/>
          </a:effectRef>
          <a:fontRef idx="none"/>
        </p:style>
      </p:cxnSp>
      <p:cxnSp>
        <p:nvCxnSpPr>
          <p:cNvPr id="260" name="직선 화살표 연결선 259"/>
          <p:cNvCxnSpPr/>
          <p:nvPr/>
        </p:nvCxnSpPr>
        <p:spPr>
          <a:xfrm flipH="1">
            <a:off x="18126179" y="3353410"/>
            <a:ext cx="2095631" cy="20529"/>
          </a:xfrm>
          <a:prstGeom prst="straightConnector1">
            <a:avLst/>
          </a:prstGeom>
          <a:noFill/>
          <a:ln w="12700" cap="flat">
            <a:solidFill>
              <a:srgbClr val="000000"/>
            </a:solidFill>
            <a:prstDash val="solid"/>
            <a:miter lim="400000"/>
            <a:tailEnd type="arrow"/>
          </a:ln>
          <a:effectLst/>
          <a:sp3d/>
        </p:spPr>
        <p:style>
          <a:lnRef idx="0">
            <a:scrgbClr r="0" g="0" b="0"/>
          </a:lnRef>
          <a:fillRef idx="0">
            <a:scrgbClr r="0" g="0" b="0"/>
          </a:fillRef>
          <a:effectRef idx="0">
            <a:scrgbClr r="0" g="0" b="0"/>
          </a:effectRef>
          <a:fontRef idx="none"/>
        </p:style>
      </p:cxnSp>
      <p:cxnSp>
        <p:nvCxnSpPr>
          <p:cNvPr id="278" name="직선 화살표 연결선 277"/>
          <p:cNvCxnSpPr/>
          <p:nvPr/>
        </p:nvCxnSpPr>
        <p:spPr>
          <a:xfrm>
            <a:off x="6320328" y="7201405"/>
            <a:ext cx="2649894" cy="0"/>
          </a:xfrm>
          <a:prstGeom prst="straightConnector1">
            <a:avLst/>
          </a:prstGeom>
          <a:noFill/>
          <a:ln w="12700" cap="flat">
            <a:solidFill>
              <a:srgbClr val="000000"/>
            </a:solidFill>
            <a:prstDash val="solid"/>
            <a:miter lim="400000"/>
            <a:headEnd type="arrow"/>
            <a:tailEnd type="arrow"/>
          </a:ln>
          <a:effectLst/>
          <a:sp3d/>
        </p:spPr>
        <p:style>
          <a:lnRef idx="0">
            <a:scrgbClr r="0" g="0" b="0"/>
          </a:lnRef>
          <a:fillRef idx="0">
            <a:scrgbClr r="0" g="0" b="0"/>
          </a:fillRef>
          <a:effectRef idx="0">
            <a:scrgbClr r="0" g="0" b="0"/>
          </a:effectRef>
          <a:fontRef idx="none"/>
        </p:style>
      </p:cxnSp>
      <p:cxnSp>
        <p:nvCxnSpPr>
          <p:cNvPr id="282" name="직선 화살표 연결선 281"/>
          <p:cNvCxnSpPr/>
          <p:nvPr/>
        </p:nvCxnSpPr>
        <p:spPr>
          <a:xfrm flipV="1">
            <a:off x="6320328" y="8111549"/>
            <a:ext cx="2649894" cy="2404138"/>
          </a:xfrm>
          <a:prstGeom prst="straightConnector1">
            <a:avLst/>
          </a:prstGeom>
          <a:noFill/>
          <a:ln w="12700" cap="flat">
            <a:solidFill>
              <a:srgbClr val="000000"/>
            </a:solidFill>
            <a:prstDash val="solid"/>
            <a:miter lim="400000"/>
            <a:headEnd type="arrow"/>
            <a:tailEnd type="arrow"/>
          </a:ln>
          <a:effectLst/>
          <a:sp3d/>
        </p:spPr>
        <p:style>
          <a:lnRef idx="0">
            <a:scrgbClr r="0" g="0" b="0"/>
          </a:lnRef>
          <a:fillRef idx="0">
            <a:scrgbClr r="0" g="0" b="0"/>
          </a:fillRef>
          <a:effectRef idx="0">
            <a:scrgbClr r="0" g="0" b="0"/>
          </a:effectRef>
          <a:fontRef idx="none"/>
        </p:style>
      </p:cxnSp>
      <p:cxnSp>
        <p:nvCxnSpPr>
          <p:cNvPr id="284" name="직선 화살표 연결선 283"/>
          <p:cNvCxnSpPr/>
          <p:nvPr/>
        </p:nvCxnSpPr>
        <p:spPr>
          <a:xfrm>
            <a:off x="5928442" y="3469969"/>
            <a:ext cx="3041780" cy="2890676"/>
          </a:xfrm>
          <a:prstGeom prst="straightConnector1">
            <a:avLst/>
          </a:prstGeom>
          <a:noFill/>
          <a:ln w="12700" cap="flat">
            <a:solidFill>
              <a:srgbClr val="000000"/>
            </a:solidFill>
            <a:prstDash val="solid"/>
            <a:miter lim="400000"/>
            <a:headEnd type="arrow"/>
            <a:tailEnd type="arrow"/>
          </a:ln>
          <a:effectLst/>
          <a:sp3d/>
        </p:spPr>
        <p:style>
          <a:lnRef idx="0">
            <a:scrgbClr r="0" g="0" b="0"/>
          </a:lnRef>
          <a:fillRef idx="0">
            <a:scrgbClr r="0" g="0" b="0"/>
          </a:fillRef>
          <a:effectRef idx="0">
            <a:scrgbClr r="0" g="0" b="0"/>
          </a:effectRef>
          <a:fontRef idx="none"/>
        </p:style>
      </p:cxnSp>
      <p:cxnSp>
        <p:nvCxnSpPr>
          <p:cNvPr id="286" name="직선 화살표 연결선 285"/>
          <p:cNvCxnSpPr/>
          <p:nvPr/>
        </p:nvCxnSpPr>
        <p:spPr>
          <a:xfrm flipH="1" flipV="1">
            <a:off x="22078036" y="4054320"/>
            <a:ext cx="936" cy="996786"/>
          </a:xfrm>
          <a:prstGeom prst="straightConnector1">
            <a:avLst/>
          </a:prstGeom>
          <a:noFill/>
          <a:ln w="12700" cap="flat">
            <a:solidFill>
              <a:srgbClr val="000000"/>
            </a:solidFill>
            <a:prstDash val="solid"/>
            <a:miter lim="400000"/>
            <a:tailEnd type="arrow"/>
          </a:ln>
          <a:effectLst/>
          <a:sp3d/>
        </p:spPr>
        <p:style>
          <a:lnRef idx="0">
            <a:scrgbClr r="0" g="0" b="0"/>
          </a:lnRef>
          <a:fillRef idx="0">
            <a:scrgbClr r="0" g="0" b="0"/>
          </a:fillRef>
          <a:effectRef idx="0">
            <a:scrgbClr r="0" g="0" b="0"/>
          </a:effectRef>
          <a:fontRef idx="none"/>
        </p:style>
      </p:cxnSp>
      <p:cxnSp>
        <p:nvCxnSpPr>
          <p:cNvPr id="67" name="꺾인 연결선 66"/>
          <p:cNvCxnSpPr/>
          <p:nvPr/>
        </p:nvCxnSpPr>
        <p:spPr>
          <a:xfrm rot="16200000" flipH="1">
            <a:off x="13028737" y="5575603"/>
            <a:ext cx="4521911" cy="2094014"/>
          </a:xfrm>
          <a:prstGeom prst="bentConnector3">
            <a:avLst>
              <a:gd name="adj1" fmla="val 50000"/>
            </a:avLst>
          </a:prstGeom>
          <a:noFill/>
          <a:ln w="12700" cap="flat">
            <a:solidFill>
              <a:srgbClr val="000000"/>
            </a:solidFill>
            <a:prstDash val="solid"/>
            <a:miter lim="400000"/>
            <a:tailEnd type="arrow"/>
          </a:ln>
          <a:effectLst/>
          <a:sp3d/>
        </p:spPr>
        <p:style>
          <a:lnRef idx="0">
            <a:scrgbClr r="0" g="0" b="0"/>
          </a:lnRef>
          <a:fillRef idx="0">
            <a:scrgbClr r="0" g="0" b="0"/>
          </a:fillRef>
          <a:effectRef idx="0">
            <a:scrgbClr r="0" g="0" b="0"/>
          </a:effectRef>
          <a:fontRef idx="none"/>
        </p:style>
      </p:cxnSp>
      <p:cxnSp>
        <p:nvCxnSpPr>
          <p:cNvPr id="100" name="꺾인 연결선 99"/>
          <p:cNvCxnSpPr/>
          <p:nvPr/>
        </p:nvCxnSpPr>
        <p:spPr>
          <a:xfrm rot="16200000" flipH="1">
            <a:off x="13652241" y="5575602"/>
            <a:ext cx="3274898" cy="2094018"/>
          </a:xfrm>
          <a:prstGeom prst="bentConnector3">
            <a:avLst>
              <a:gd name="adj1" fmla="val 50000"/>
            </a:avLst>
          </a:prstGeom>
          <a:noFill/>
          <a:ln w="12700" cap="flat">
            <a:solidFill>
              <a:srgbClr val="000000"/>
            </a:solidFill>
            <a:prstDash val="solid"/>
            <a:miter lim="400000"/>
            <a:tailEnd type="arrow"/>
          </a:ln>
          <a:effectLst/>
          <a:sp3d/>
        </p:spPr>
        <p:style>
          <a:lnRef idx="0">
            <a:scrgbClr r="0" g="0" b="0"/>
          </a:lnRef>
          <a:fillRef idx="0">
            <a:scrgbClr r="0" g="0" b="0"/>
          </a:fillRef>
          <a:effectRef idx="0">
            <a:scrgbClr r="0" g="0" b="0"/>
          </a:effectRef>
          <a:fontRef idx="none"/>
        </p:style>
      </p:cxnSp>
      <p:cxnSp>
        <p:nvCxnSpPr>
          <p:cNvPr id="108" name="직선 화살표 연결선 107"/>
          <p:cNvCxnSpPr/>
          <p:nvPr/>
        </p:nvCxnSpPr>
        <p:spPr>
          <a:xfrm flipV="1">
            <a:off x="13212142" y="10139565"/>
            <a:ext cx="1409368" cy="739132"/>
          </a:xfrm>
          <a:prstGeom prst="straightConnector1">
            <a:avLst/>
          </a:prstGeom>
          <a:noFill/>
          <a:ln w="12700" cap="flat">
            <a:solidFill>
              <a:srgbClr val="000000"/>
            </a:solidFill>
            <a:prstDash val="solid"/>
            <a:miter lim="400000"/>
            <a:tailEnd type="arrow"/>
          </a:ln>
          <a:effectLst/>
          <a:sp3d/>
        </p:spPr>
        <p:style>
          <a:lnRef idx="0">
            <a:scrgbClr r="0" g="0" b="0"/>
          </a:lnRef>
          <a:fillRef idx="0">
            <a:scrgbClr r="0" g="0" b="0"/>
          </a:fillRef>
          <a:effectRef idx="0">
            <a:scrgbClr r="0" g="0" b="0"/>
          </a:effectRef>
          <a:fontRef idx="none"/>
        </p:style>
      </p:cxnSp>
      <p:cxnSp>
        <p:nvCxnSpPr>
          <p:cNvPr id="110" name="직선 화살표 연결선 109"/>
          <p:cNvCxnSpPr/>
          <p:nvPr/>
        </p:nvCxnSpPr>
        <p:spPr>
          <a:xfrm>
            <a:off x="18417646" y="10139565"/>
            <a:ext cx="1512694" cy="0"/>
          </a:xfrm>
          <a:prstGeom prst="straightConnector1">
            <a:avLst/>
          </a:prstGeom>
          <a:noFill/>
          <a:ln w="12700" cap="flat">
            <a:solidFill>
              <a:srgbClr val="000000"/>
            </a:solidFill>
            <a:prstDash val="solid"/>
            <a:miter lim="400000"/>
            <a:tailEnd type="arrow"/>
          </a:ln>
          <a:effectLst/>
          <a:sp3d/>
        </p:spPr>
        <p:style>
          <a:lnRef idx="0">
            <a:scrgbClr r="0" g="0" b="0"/>
          </a:lnRef>
          <a:fillRef idx="0">
            <a:scrgbClr r="0" g="0" b="0"/>
          </a:fillRef>
          <a:effectRef idx="0">
            <a:scrgbClr r="0" g="0" b="0"/>
          </a:effectRef>
          <a:fontRef idx="none"/>
        </p:style>
      </p:cxnSp>
      <p:sp>
        <p:nvSpPr>
          <p:cNvPr id="106" name="Shape 129"/>
          <p:cNvSpPr/>
          <p:nvPr/>
        </p:nvSpPr>
        <p:spPr>
          <a:xfrm>
            <a:off x="578498" y="1358447"/>
            <a:ext cx="3878924" cy="3539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dirty="0">
                <a:solidFill>
                  <a:schemeClr val="tx2">
                    <a:lumMod val="25000"/>
                  </a:schemeClr>
                </a:solidFill>
                <a:latin typeface="HY헤드라인M" panose="02030600000101010101" pitchFamily="18" charset="-127"/>
                <a:ea typeface="HY헤드라인M" panose="02030600000101010101" pitchFamily="18" charset="-127"/>
              </a:rPr>
              <a:t>3</a:t>
            </a:r>
            <a:r>
              <a:rPr lang="en-US" dirty="0" smtClean="0">
                <a:solidFill>
                  <a:schemeClr val="tx2">
                    <a:lumMod val="25000"/>
                  </a:schemeClr>
                </a:solidFill>
                <a:latin typeface="HY헤드라인M" panose="02030600000101010101" pitchFamily="18" charset="-127"/>
                <a:ea typeface="HY헤드라인M" panose="02030600000101010101" pitchFamily="18" charset="-127"/>
              </a:rPr>
              <a:t>. </a:t>
            </a:r>
            <a:r>
              <a:rPr lang="ko-KR" altLang="en-US" dirty="0" smtClean="0">
                <a:solidFill>
                  <a:schemeClr val="tx2">
                    <a:lumMod val="25000"/>
                  </a:schemeClr>
                </a:solidFill>
                <a:latin typeface="HY헤드라인M" panose="02030600000101010101" pitchFamily="18" charset="-127"/>
                <a:ea typeface="HY헤드라인M" panose="02030600000101010101" pitchFamily="18" charset="-127"/>
              </a:rPr>
              <a:t>구성도</a:t>
            </a:r>
            <a:endParaRPr sz="2000" dirty="0">
              <a:solidFill>
                <a:schemeClr val="tx2">
                  <a:lumMod val="25000"/>
                </a:schemeClr>
              </a:solidFill>
              <a:latin typeface="HY헤드라인M" panose="02030600000101010101" pitchFamily="18" charset="-127"/>
              <a:ea typeface="HY헤드라인M" panose="02030600000101010101" pitchFamily="18" charset="-127"/>
            </a:endParaRPr>
          </a:p>
        </p:txBody>
      </p:sp>
      <p:sp>
        <p:nvSpPr>
          <p:cNvPr id="107" name="Shape 226"/>
          <p:cNvSpPr/>
          <p:nvPr/>
        </p:nvSpPr>
        <p:spPr>
          <a:xfrm>
            <a:off x="7645275" y="531923"/>
            <a:ext cx="9099674" cy="1484766"/>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en-US" dirty="0" smtClean="0">
                <a:latin typeface="배달의민족 한나는 열한살" panose="020B0600000101010101" pitchFamily="50" charset="-127"/>
                <a:ea typeface="배달의민족 한나는 열한살" panose="020B0600000101010101" pitchFamily="50" charset="-127"/>
              </a:rPr>
              <a:t>    </a:t>
            </a:r>
            <a:r>
              <a:rPr lang="en-US" dirty="0" smtClean="0">
                <a:latin typeface="맑은 고딕" panose="020B0503020000020004" pitchFamily="50" charset="-127"/>
                <a:ea typeface="맑은 고딕" panose="020B0503020000020004" pitchFamily="50" charset="-127"/>
              </a:rPr>
              <a:t>Structure</a:t>
            </a:r>
            <a:endParaRPr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955383919"/>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Shape 279"/>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9</a:t>
            </a:fld>
            <a:endParaRPr/>
          </a:p>
        </p:txBody>
      </p:sp>
      <p:sp>
        <p:nvSpPr>
          <p:cNvPr id="29" name="Shape 81"/>
          <p:cNvSpPr txBox="1">
            <a:spLocks/>
          </p:cNvSpPr>
          <p:nvPr/>
        </p:nvSpPr>
        <p:spPr>
          <a:xfrm>
            <a:off x="23036465" y="762695"/>
            <a:ext cx="607907" cy="38100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2000" b="0" i="0" u="none" strike="noStrike" cap="all" spc="400" normalizeH="0" baseline="0">
                <a:ln>
                  <a:noFill/>
                </a:ln>
                <a:solidFill>
                  <a:srgbClr val="393941"/>
                </a:solidFill>
                <a:effectLst/>
                <a:uFillTx/>
                <a:latin typeface="+mn-lt"/>
                <a:ea typeface="+mn-ea"/>
                <a:cs typeface="+mn-cs"/>
                <a:sym typeface="Montserrat-Regular"/>
              </a:defRPr>
            </a:lvl1pPr>
            <a:lvl2pPr marL="0" marR="0" indent="2286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2pPr>
            <a:lvl3pPr marL="0" marR="0" indent="4572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3pPr>
            <a:lvl4pPr marL="0" marR="0" indent="6858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4pPr>
            <a:lvl5pPr marL="0" marR="0" indent="9144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5pPr>
            <a:lvl6pPr marL="0" marR="0" indent="11430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6pPr>
            <a:lvl7pPr marL="0" marR="0" indent="13716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7pPr>
            <a:lvl8pPr marL="0" marR="0" indent="16002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8pPr>
            <a:lvl9pPr marL="0" marR="0" indent="18288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9pPr>
          </a:lstStyle>
          <a:p>
            <a:fld id="{86CB4B4D-7CA3-9044-876B-883B54F8677D}" type="slidenum">
              <a:rPr lang="en-US" altLang="ko-KR" smtClean="0"/>
              <a:pPr/>
              <a:t>9</a:t>
            </a:fld>
            <a:endParaRPr lang="en-US" altLang="ko-KR"/>
          </a:p>
        </p:txBody>
      </p:sp>
      <p:sp>
        <p:nvSpPr>
          <p:cNvPr id="30" name="Shape 83"/>
          <p:cNvSpPr/>
          <p:nvPr/>
        </p:nvSpPr>
        <p:spPr>
          <a:xfrm>
            <a:off x="2120172" y="2205225"/>
            <a:ext cx="3878924" cy="35560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dirty="0" smtClean="0">
                <a:solidFill>
                  <a:schemeClr val="tx2">
                    <a:lumMod val="10000"/>
                  </a:schemeClr>
                </a:solidFill>
              </a:rPr>
              <a:t>Apache </a:t>
            </a:r>
            <a:r>
              <a:rPr lang="en-US" dirty="0" err="1" smtClean="0">
                <a:solidFill>
                  <a:schemeClr val="tx2">
                    <a:lumMod val="10000"/>
                  </a:schemeClr>
                </a:solidFill>
              </a:rPr>
              <a:t>hadoop</a:t>
            </a:r>
            <a:endParaRPr dirty="0">
              <a:solidFill>
                <a:schemeClr val="tx2">
                  <a:lumMod val="10000"/>
                </a:schemeClr>
              </a:solidFill>
            </a:endParaRPr>
          </a:p>
        </p:txBody>
      </p:sp>
      <p:sp>
        <p:nvSpPr>
          <p:cNvPr id="31" name="Shape 84"/>
          <p:cNvSpPr/>
          <p:nvPr/>
        </p:nvSpPr>
        <p:spPr>
          <a:xfrm>
            <a:off x="2109140" y="2792183"/>
            <a:ext cx="9099673" cy="31688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ko-KR" altLang="en-US" dirty="0" err="1" smtClean="0">
                <a:solidFill>
                  <a:schemeClr val="tx2">
                    <a:lumMod val="10000"/>
                  </a:schemeClr>
                </a:solidFill>
                <a:latin typeface="맑은 고딕" panose="020B0503020000020004" pitchFamily="50" charset="-127"/>
                <a:ea typeface="맑은 고딕" panose="020B0503020000020004" pitchFamily="50" charset="-127"/>
              </a:rPr>
              <a:t>하둡</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rPr>
              <a:t>(</a:t>
            </a:r>
            <a:r>
              <a:rPr lang="en-US" altLang="ko-KR" dirty="0" err="1" smtClean="0">
                <a:solidFill>
                  <a:schemeClr val="tx2">
                    <a:lumMod val="10000"/>
                  </a:schemeClr>
                </a:solidFill>
                <a:latin typeface="맑은 고딕" panose="020B0503020000020004" pitchFamily="50" charset="-127"/>
                <a:ea typeface="맑은 고딕" panose="020B0503020000020004" pitchFamily="50" charset="-127"/>
              </a:rPr>
              <a:t>hadoop</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rPr>
              <a:t>)</a:t>
            </a:r>
            <a:endParaRPr dirty="0">
              <a:solidFill>
                <a:schemeClr val="tx2">
                  <a:lumMod val="10000"/>
                </a:schemeClr>
              </a:solidFill>
              <a:latin typeface="맑은 고딕" panose="020B0503020000020004" pitchFamily="50" charset="-127"/>
              <a:ea typeface="맑은 고딕" panose="020B0503020000020004" pitchFamily="50" charset="-127"/>
            </a:endParaRPr>
          </a:p>
        </p:txBody>
      </p:sp>
      <p:sp>
        <p:nvSpPr>
          <p:cNvPr id="49" name="Shape 82"/>
          <p:cNvSpPr/>
          <p:nvPr/>
        </p:nvSpPr>
        <p:spPr>
          <a:xfrm flipH="1">
            <a:off x="1045064" y="-357184"/>
            <a:ext cx="1" cy="5328019"/>
          </a:xfrm>
          <a:prstGeom prst="line">
            <a:avLst/>
          </a:prstGeom>
          <a:ln w="50800">
            <a:solidFill>
              <a:srgbClr val="F56C2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16196" y="1165299"/>
            <a:ext cx="6028176" cy="2079851"/>
          </a:xfrm>
          <a:prstGeom prst="rect">
            <a:avLst/>
          </a:prstGeom>
        </p:spPr>
      </p:pic>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45205" y="4650596"/>
            <a:ext cx="9040549" cy="7324019"/>
          </a:xfrm>
          <a:prstGeom prst="rect">
            <a:avLst/>
          </a:prstGeom>
        </p:spPr>
      </p:pic>
      <p:sp>
        <p:nvSpPr>
          <p:cNvPr id="50" name="Shape 110"/>
          <p:cNvSpPr/>
          <p:nvPr/>
        </p:nvSpPr>
        <p:spPr>
          <a:xfrm>
            <a:off x="15563665" y="12082931"/>
            <a:ext cx="6203627" cy="112237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ctr"/>
          </a:lstStyle>
          <a:p>
            <a:r>
              <a:rPr lang="en-US" sz="2000" dirty="0" err="1" smtClean="0">
                <a:solidFill>
                  <a:schemeClr val="tx2">
                    <a:lumMod val="10000"/>
                  </a:schemeClr>
                </a:solidFill>
                <a:latin typeface="HY견고딕" panose="02030600000101010101" pitchFamily="18" charset="-127"/>
                <a:ea typeface="HY견고딕" panose="02030600000101010101" pitchFamily="18" charset="-127"/>
              </a:rPr>
              <a:t>BigData</a:t>
            </a:r>
            <a:r>
              <a:rPr lang="en-US" sz="2000" dirty="0" smtClean="0">
                <a:solidFill>
                  <a:schemeClr val="tx2">
                    <a:lumMod val="10000"/>
                  </a:schemeClr>
                </a:solidFill>
                <a:latin typeface="HY견고딕" panose="02030600000101010101" pitchFamily="18" charset="-127"/>
                <a:ea typeface="HY견고딕" panose="02030600000101010101" pitchFamily="18" charset="-127"/>
              </a:rPr>
              <a:t> </a:t>
            </a:r>
            <a:r>
              <a:rPr lang="ko-KR" altLang="en-US" sz="2000" dirty="0" smtClean="0">
                <a:solidFill>
                  <a:schemeClr val="tx2">
                    <a:lumMod val="10000"/>
                  </a:schemeClr>
                </a:solidFill>
                <a:latin typeface="HY견고딕" panose="02030600000101010101" pitchFamily="18" charset="-127"/>
                <a:ea typeface="HY견고딕" panose="02030600000101010101" pitchFamily="18" charset="-127"/>
              </a:rPr>
              <a:t>와 </a:t>
            </a:r>
            <a:r>
              <a:rPr lang="en-US" altLang="ko-KR" sz="2000" dirty="0" smtClean="0">
                <a:solidFill>
                  <a:schemeClr val="tx2">
                    <a:lumMod val="10000"/>
                  </a:schemeClr>
                </a:solidFill>
                <a:latin typeface="HY견고딕" panose="02030600000101010101" pitchFamily="18" charset="-127"/>
                <a:ea typeface="HY견고딕" panose="02030600000101010101" pitchFamily="18" charset="-127"/>
              </a:rPr>
              <a:t>Hadoop</a:t>
            </a:r>
            <a:r>
              <a:rPr lang="ko-KR" altLang="en-US" sz="2000" dirty="0" smtClean="0">
                <a:solidFill>
                  <a:schemeClr val="tx2">
                    <a:lumMod val="10000"/>
                  </a:schemeClr>
                </a:solidFill>
                <a:latin typeface="HY견고딕" panose="02030600000101010101" pitchFamily="18" charset="-127"/>
                <a:ea typeface="HY견고딕" panose="02030600000101010101" pitchFamily="18" charset="-127"/>
              </a:rPr>
              <a:t>의 상관관계</a:t>
            </a:r>
            <a:endParaRPr sz="2000" dirty="0">
              <a:solidFill>
                <a:schemeClr val="tx2">
                  <a:lumMod val="10000"/>
                </a:schemeClr>
              </a:solidFill>
              <a:latin typeface="HY견고딕" panose="02030600000101010101" pitchFamily="18" charset="-127"/>
              <a:ea typeface="HY견고딕" panose="02030600000101010101" pitchFamily="18" charset="-127"/>
            </a:endParaRPr>
          </a:p>
        </p:txBody>
      </p:sp>
      <p:sp>
        <p:nvSpPr>
          <p:cNvPr id="52" name="Shape 129"/>
          <p:cNvSpPr/>
          <p:nvPr/>
        </p:nvSpPr>
        <p:spPr>
          <a:xfrm>
            <a:off x="1201788" y="1569384"/>
            <a:ext cx="3878924" cy="38472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altLang="ko-KR" dirty="0">
                <a:solidFill>
                  <a:schemeClr val="tx2">
                    <a:lumMod val="25000"/>
                  </a:schemeClr>
                </a:solidFill>
                <a:latin typeface="HY헤드라인M" panose="02030600000101010101" pitchFamily="18" charset="-127"/>
                <a:ea typeface="HY헤드라인M" panose="02030600000101010101" pitchFamily="18" charset="-127"/>
              </a:rPr>
              <a:t>4</a:t>
            </a:r>
            <a:r>
              <a:rPr lang="en-US" altLang="ko-KR" dirty="0" smtClean="0">
                <a:solidFill>
                  <a:schemeClr val="tx2">
                    <a:lumMod val="25000"/>
                  </a:schemeClr>
                </a:solidFill>
                <a:latin typeface="HY헤드라인M" panose="02030600000101010101" pitchFamily="18" charset="-127"/>
                <a:ea typeface="HY헤드라인M" panose="02030600000101010101" pitchFamily="18" charset="-127"/>
              </a:rPr>
              <a:t>. </a:t>
            </a:r>
            <a:r>
              <a:rPr lang="ko-KR" altLang="en-US" sz="2000" dirty="0" err="1" smtClean="0">
                <a:solidFill>
                  <a:schemeClr val="tx2">
                    <a:lumMod val="25000"/>
                  </a:schemeClr>
                </a:solidFill>
                <a:latin typeface="HY헤드라인M" panose="02030600000101010101" pitchFamily="18" charset="-127"/>
                <a:ea typeface="HY헤드라인M" panose="02030600000101010101" pitchFamily="18" charset="-127"/>
              </a:rPr>
              <a:t>사용기술</a:t>
            </a:r>
            <a:endParaRPr sz="2000" dirty="0">
              <a:solidFill>
                <a:schemeClr val="tx2">
                  <a:lumMod val="25000"/>
                </a:schemeClr>
              </a:solidFill>
              <a:latin typeface="HY헤드라인M" panose="02030600000101010101" pitchFamily="18" charset="-127"/>
              <a:ea typeface="HY헤드라인M" panose="02030600000101010101" pitchFamily="18" charset="-127"/>
            </a:endParaRPr>
          </a:p>
        </p:txBody>
      </p:sp>
      <p:grpSp>
        <p:nvGrpSpPr>
          <p:cNvPr id="51" name="Group 89"/>
          <p:cNvGrpSpPr/>
          <p:nvPr/>
        </p:nvGrpSpPr>
        <p:grpSpPr>
          <a:xfrm>
            <a:off x="2120172" y="4970835"/>
            <a:ext cx="8624510" cy="1575908"/>
            <a:chOff x="0" y="0"/>
            <a:chExt cx="9605934" cy="2232745"/>
          </a:xfrm>
        </p:grpSpPr>
        <p:sp>
          <p:nvSpPr>
            <p:cNvPr id="53" name="Shape 85"/>
            <p:cNvSpPr/>
            <p:nvPr/>
          </p:nvSpPr>
          <p:spPr>
            <a:xfrm>
              <a:off x="1141914" y="752562"/>
              <a:ext cx="8464020" cy="14801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t">
              <a:normAutofit/>
            </a:bodyPr>
            <a:lstStyle/>
            <a:p>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대용량 데이터를 분산 처리 할 수 있는 자바 기반의 </a:t>
              </a:r>
              <a:r>
                <a:rPr lang="ko-KR" altLang="en-US" dirty="0" err="1" smtClean="0">
                  <a:solidFill>
                    <a:schemeClr val="tx2">
                      <a:lumMod val="10000"/>
                    </a:schemeClr>
                  </a:solidFill>
                  <a:latin typeface="맑은 고딕" panose="020B0503020000020004" pitchFamily="50" charset="-127"/>
                  <a:ea typeface="맑은 고딕" panose="020B0503020000020004" pitchFamily="50" charset="-127"/>
                </a:rPr>
                <a:t>오픈소스</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 </a:t>
              </a:r>
              <a:r>
                <a:rPr lang="ko-KR" altLang="en-US" dirty="0">
                  <a:solidFill>
                    <a:schemeClr val="tx2">
                      <a:lumMod val="10000"/>
                    </a:schemeClr>
                  </a:solidFill>
                  <a:latin typeface="맑은 고딕" panose="020B0503020000020004" pitchFamily="50" charset="-127"/>
                  <a:ea typeface="맑은 고딕" panose="020B0503020000020004" pitchFamily="50" charset="-127"/>
                </a:rPr>
                <a:t> </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프레임 워크</a:t>
              </a:r>
              <a:endParaRPr dirty="0">
                <a:solidFill>
                  <a:schemeClr val="tx2">
                    <a:lumMod val="10000"/>
                  </a:schemeClr>
                </a:solidFill>
                <a:latin typeface="맑은 고딕" panose="020B0503020000020004" pitchFamily="50" charset="-127"/>
                <a:ea typeface="맑은 고딕" panose="020B0503020000020004" pitchFamily="50" charset="-127"/>
              </a:endParaRPr>
            </a:p>
          </p:txBody>
        </p:sp>
        <p:sp>
          <p:nvSpPr>
            <p:cNvPr id="54" name="Shape 86"/>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latin typeface="맑은 고딕" panose="020B0503020000020004" pitchFamily="50" charset="-127"/>
                <a:ea typeface="맑은 고딕" panose="020B0503020000020004" pitchFamily="50" charset="-127"/>
              </a:endParaRPr>
            </a:p>
          </p:txBody>
        </p:sp>
        <p:sp>
          <p:nvSpPr>
            <p:cNvPr id="55" name="Shape 87"/>
            <p:cNvSpPr/>
            <p:nvPr/>
          </p:nvSpPr>
          <p:spPr>
            <a:xfrm>
              <a:off x="275856" y="214033"/>
              <a:ext cx="301773" cy="349219"/>
            </a:xfrm>
            <a:custGeom>
              <a:avLst/>
              <a:gdLst/>
              <a:ahLst/>
              <a:cxnLst>
                <a:cxn ang="0">
                  <a:pos x="wd2" y="hd2"/>
                </a:cxn>
                <a:cxn ang="5400000">
                  <a:pos x="wd2" y="hd2"/>
                </a:cxn>
                <a:cxn ang="10800000">
                  <a:pos x="wd2" y="hd2"/>
                </a:cxn>
                <a:cxn ang="16200000">
                  <a:pos x="wd2" y="hd2"/>
                </a:cxn>
              </a:cxnLst>
              <a:rect l="0" t="0" r="r" b="b"/>
              <a:pathLst>
                <a:path w="21600" h="21600" extrusionOk="0">
                  <a:moveTo>
                    <a:pt x="14497" y="0"/>
                  </a:moveTo>
                  <a:lnTo>
                    <a:pt x="7103" y="0"/>
                  </a:lnTo>
                  <a:lnTo>
                    <a:pt x="7103" y="1998"/>
                  </a:lnTo>
                  <a:lnTo>
                    <a:pt x="14497" y="1998"/>
                  </a:lnTo>
                  <a:lnTo>
                    <a:pt x="14497" y="0"/>
                  </a:lnTo>
                  <a:close/>
                  <a:moveTo>
                    <a:pt x="9664" y="13484"/>
                  </a:moveTo>
                  <a:lnTo>
                    <a:pt x="11936" y="13484"/>
                  </a:lnTo>
                  <a:lnTo>
                    <a:pt x="11936" y="7117"/>
                  </a:lnTo>
                  <a:lnTo>
                    <a:pt x="9664" y="7117"/>
                  </a:lnTo>
                  <a:lnTo>
                    <a:pt x="9664" y="13484"/>
                  </a:lnTo>
                  <a:close/>
                  <a:moveTo>
                    <a:pt x="19087" y="6534"/>
                  </a:moveTo>
                  <a:lnTo>
                    <a:pt x="20923" y="5161"/>
                  </a:lnTo>
                  <a:cubicBezTo>
                    <a:pt x="20440" y="4578"/>
                    <a:pt x="19764" y="4162"/>
                    <a:pt x="19087" y="3579"/>
                  </a:cubicBezTo>
                  <a:lnTo>
                    <a:pt x="17444" y="5161"/>
                  </a:lnTo>
                  <a:cubicBezTo>
                    <a:pt x="15608" y="3746"/>
                    <a:pt x="13337" y="2955"/>
                    <a:pt x="10776" y="2955"/>
                  </a:cubicBezTo>
                  <a:cubicBezTo>
                    <a:pt x="4832" y="2955"/>
                    <a:pt x="0" y="7034"/>
                    <a:pt x="0" y="12277"/>
                  </a:cubicBezTo>
                  <a:cubicBezTo>
                    <a:pt x="0" y="17521"/>
                    <a:pt x="4832" y="21600"/>
                    <a:pt x="10776" y="21600"/>
                  </a:cubicBezTo>
                  <a:cubicBezTo>
                    <a:pt x="16768" y="21600"/>
                    <a:pt x="21600" y="17646"/>
                    <a:pt x="21600" y="12277"/>
                  </a:cubicBezTo>
                  <a:cubicBezTo>
                    <a:pt x="21600" y="10113"/>
                    <a:pt x="20682" y="8116"/>
                    <a:pt x="19087" y="6534"/>
                  </a:cubicBezTo>
                  <a:close/>
                  <a:moveTo>
                    <a:pt x="10776" y="19602"/>
                  </a:moveTo>
                  <a:cubicBezTo>
                    <a:pt x="5944" y="19602"/>
                    <a:pt x="2271" y="16356"/>
                    <a:pt x="2271" y="12277"/>
                  </a:cubicBezTo>
                  <a:cubicBezTo>
                    <a:pt x="2271" y="8240"/>
                    <a:pt x="6089" y="5161"/>
                    <a:pt x="10776" y="5161"/>
                  </a:cubicBezTo>
                  <a:cubicBezTo>
                    <a:pt x="15511" y="5161"/>
                    <a:pt x="19087" y="8240"/>
                    <a:pt x="19087" y="12277"/>
                  </a:cubicBezTo>
                  <a:cubicBezTo>
                    <a:pt x="19087" y="16356"/>
                    <a:pt x="15415" y="19602"/>
                    <a:pt x="10776" y="19602"/>
                  </a:cubicBezTo>
                  <a:close/>
                </a:path>
              </a:pathLst>
            </a:custGeom>
            <a:solidFill>
              <a:srgbClr val="393941"/>
            </a:solidFill>
            <a:ln w="3175" cap="flat">
              <a:noFill/>
              <a:miter lim="400000"/>
            </a:ln>
            <a:effectLst/>
          </p:spPr>
          <p:txBody>
            <a:bodyPr wrap="square" lIns="45719" tIns="45719" rIns="45719" bIns="45719" numCol="1" anchor="ctr">
              <a:noAutofit/>
            </a:bodyPr>
            <a:lstStyle/>
            <a:p>
              <a:pPr algn="l" defTabSz="914400">
                <a:defRPr sz="1800">
                  <a:solidFill>
                    <a:srgbClr val="000000"/>
                  </a:solidFill>
                  <a:latin typeface="Roboto Regular"/>
                  <a:ea typeface="Roboto Regular"/>
                  <a:cs typeface="Roboto Regular"/>
                  <a:sym typeface="Roboto Regular"/>
                </a:defRPr>
              </a:pPr>
              <a:endParaRPr>
                <a:latin typeface="맑은 고딕" panose="020B0503020000020004" pitchFamily="50" charset="-127"/>
                <a:ea typeface="맑은 고딕" panose="020B0503020000020004" pitchFamily="50" charset="-127"/>
              </a:endParaRPr>
            </a:p>
          </p:txBody>
        </p:sp>
        <p:sp>
          <p:nvSpPr>
            <p:cNvPr id="56" name="Shape 88"/>
            <p:cNvSpPr/>
            <p:nvPr/>
          </p:nvSpPr>
          <p:spPr>
            <a:xfrm>
              <a:off x="1141914" y="79358"/>
              <a:ext cx="2713832" cy="6322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dirty="0" smtClean="0">
                  <a:solidFill>
                    <a:schemeClr val="tx2">
                      <a:lumMod val="10000"/>
                    </a:schemeClr>
                  </a:solidFill>
                  <a:latin typeface="맑은 고딕" panose="020B0503020000020004" pitchFamily="50" charset="-127"/>
                  <a:ea typeface="맑은 고딕" panose="020B0503020000020004" pitchFamily="50" charset="-127"/>
                </a:rPr>
                <a:t>Open Source</a:t>
              </a:r>
              <a:endParaRPr dirty="0">
                <a:solidFill>
                  <a:schemeClr val="tx2">
                    <a:lumMod val="10000"/>
                  </a:schemeClr>
                </a:solidFill>
                <a:latin typeface="맑은 고딕" panose="020B0503020000020004" pitchFamily="50" charset="-127"/>
                <a:ea typeface="맑은 고딕" panose="020B0503020000020004" pitchFamily="50" charset="-127"/>
              </a:endParaRPr>
            </a:p>
          </p:txBody>
        </p:sp>
      </p:grpSp>
      <p:grpSp>
        <p:nvGrpSpPr>
          <p:cNvPr id="57" name="그룹 56"/>
          <p:cNvGrpSpPr/>
          <p:nvPr/>
        </p:nvGrpSpPr>
        <p:grpSpPr>
          <a:xfrm>
            <a:off x="2120172" y="7039657"/>
            <a:ext cx="8624510" cy="1492654"/>
            <a:chOff x="13343081" y="6656883"/>
            <a:chExt cx="9605935" cy="2232745"/>
          </a:xfrm>
        </p:grpSpPr>
        <p:sp>
          <p:nvSpPr>
            <p:cNvPr id="58" name="Shape 93"/>
            <p:cNvSpPr/>
            <p:nvPr/>
          </p:nvSpPr>
          <p:spPr>
            <a:xfrm>
              <a:off x="14484996" y="7409446"/>
              <a:ext cx="8464020" cy="1480182"/>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fontScale="92500"/>
            </a:bodyPr>
            <a:lstStyle/>
            <a:p>
              <a:r>
                <a:rPr lang="en-US" dirty="0" smtClean="0">
                  <a:solidFill>
                    <a:schemeClr val="tx2">
                      <a:lumMod val="10000"/>
                    </a:schemeClr>
                  </a:solidFill>
                  <a:latin typeface="맑은 고딕" panose="020B0503020000020004" pitchFamily="50" charset="-127"/>
                  <a:ea typeface="맑은 고딕" panose="020B0503020000020004" pitchFamily="50" charset="-127"/>
                </a:rPr>
                <a:t>2005</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년에 </a:t>
              </a:r>
              <a:r>
                <a:rPr lang="ko-KR" altLang="en-US" dirty="0" err="1" smtClean="0">
                  <a:solidFill>
                    <a:schemeClr val="tx2">
                      <a:lumMod val="10000"/>
                    </a:schemeClr>
                  </a:solidFill>
                  <a:latin typeface="맑은 고딕" panose="020B0503020000020004" pitchFamily="50" charset="-127"/>
                  <a:ea typeface="맑은 고딕" panose="020B0503020000020004" pitchFamily="50" charset="-127"/>
                </a:rPr>
                <a:t>더그커팅</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rPr>
                <a:t>(Doug Cutting)</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이 </a:t>
              </a:r>
              <a:r>
                <a:rPr lang="ko-KR" altLang="en-US" dirty="0" err="1" smtClean="0">
                  <a:solidFill>
                    <a:schemeClr val="tx2">
                      <a:lumMod val="10000"/>
                    </a:schemeClr>
                  </a:solidFill>
                  <a:latin typeface="맑은 고딕" panose="020B0503020000020004" pitchFamily="50" charset="-127"/>
                  <a:ea typeface="맑은 고딕" panose="020B0503020000020004" pitchFamily="50" charset="-127"/>
                </a:rPr>
                <a:t>구글</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 논문으로 발표한 </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rPr>
                <a:t>GFS(Google File System)</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와 </a:t>
              </a:r>
              <a:r>
                <a:rPr lang="en-US" altLang="ko-KR" dirty="0" err="1" smtClean="0">
                  <a:solidFill>
                    <a:schemeClr val="tx2">
                      <a:lumMod val="10000"/>
                    </a:schemeClr>
                  </a:solidFill>
                  <a:latin typeface="맑은 고딕" panose="020B0503020000020004" pitchFamily="50" charset="-127"/>
                  <a:ea typeface="맑은 고딕" panose="020B0503020000020004" pitchFamily="50" charset="-127"/>
                </a:rPr>
                <a:t>Mapreduce</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를 구현한 결과물</a:t>
              </a:r>
              <a:endParaRPr dirty="0">
                <a:solidFill>
                  <a:schemeClr val="tx2">
                    <a:lumMod val="10000"/>
                  </a:schemeClr>
                </a:solidFill>
                <a:latin typeface="맑은 고딕" panose="020B0503020000020004" pitchFamily="50" charset="-127"/>
                <a:ea typeface="맑은 고딕" panose="020B0503020000020004" pitchFamily="50" charset="-127"/>
              </a:endParaRPr>
            </a:p>
          </p:txBody>
        </p:sp>
        <p:sp>
          <p:nvSpPr>
            <p:cNvPr id="59" name="Shape 94"/>
            <p:cNvSpPr/>
            <p:nvPr/>
          </p:nvSpPr>
          <p:spPr>
            <a:xfrm>
              <a:off x="13343081" y="6656883"/>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latin typeface="맑은 고딕" panose="020B0503020000020004" pitchFamily="50" charset="-127"/>
                <a:ea typeface="맑은 고딕" panose="020B0503020000020004" pitchFamily="50" charset="-127"/>
              </a:endParaRPr>
            </a:p>
          </p:txBody>
        </p:sp>
        <p:sp>
          <p:nvSpPr>
            <p:cNvPr id="60" name="Shape 95"/>
            <p:cNvSpPr/>
            <p:nvPr/>
          </p:nvSpPr>
          <p:spPr>
            <a:xfrm>
              <a:off x="14484996" y="6718607"/>
              <a:ext cx="3760087" cy="667550"/>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dirty="0" smtClean="0">
                  <a:solidFill>
                    <a:schemeClr val="tx2">
                      <a:lumMod val="10000"/>
                    </a:schemeClr>
                  </a:solidFill>
                  <a:latin typeface="맑은 고딕" panose="020B0503020000020004" pitchFamily="50" charset="-127"/>
                  <a:ea typeface="맑은 고딕" panose="020B0503020000020004" pitchFamily="50" charset="-127"/>
                </a:rPr>
                <a:t>GFS + </a:t>
              </a:r>
              <a:r>
                <a:rPr lang="en-US" dirty="0" err="1" smtClean="0">
                  <a:solidFill>
                    <a:schemeClr val="tx2">
                      <a:lumMod val="10000"/>
                    </a:schemeClr>
                  </a:solidFill>
                  <a:latin typeface="맑은 고딕" panose="020B0503020000020004" pitchFamily="50" charset="-127"/>
                  <a:ea typeface="맑은 고딕" panose="020B0503020000020004" pitchFamily="50" charset="-127"/>
                </a:rPr>
                <a:t>Mapreduce</a:t>
              </a:r>
              <a:endParaRPr dirty="0">
                <a:solidFill>
                  <a:schemeClr val="tx2">
                    <a:lumMod val="10000"/>
                  </a:schemeClr>
                </a:solidFill>
                <a:latin typeface="맑은 고딕" panose="020B0503020000020004" pitchFamily="50" charset="-127"/>
                <a:ea typeface="맑은 고딕" panose="020B0503020000020004" pitchFamily="50" charset="-127"/>
              </a:endParaRPr>
            </a:p>
          </p:txBody>
        </p:sp>
        <p:sp>
          <p:nvSpPr>
            <p:cNvPr id="61" name="Shape 101"/>
            <p:cNvSpPr/>
            <p:nvPr/>
          </p:nvSpPr>
          <p:spPr>
            <a:xfrm>
              <a:off x="13632141" y="6859106"/>
              <a:ext cx="275366" cy="41195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8573"/>
                    <a:pt x="20032" y="6514"/>
                    <a:pt x="17452" y="5130"/>
                  </a:cubicBezTo>
                  <a:lnTo>
                    <a:pt x="16187" y="0"/>
                  </a:lnTo>
                  <a:lnTo>
                    <a:pt x="5413" y="0"/>
                  </a:lnTo>
                  <a:lnTo>
                    <a:pt x="4097" y="5130"/>
                  </a:lnTo>
                  <a:cubicBezTo>
                    <a:pt x="1821" y="6514"/>
                    <a:pt x="0" y="8573"/>
                    <a:pt x="0" y="10800"/>
                  </a:cubicBezTo>
                  <a:cubicBezTo>
                    <a:pt x="0" y="13027"/>
                    <a:pt x="1821" y="15086"/>
                    <a:pt x="4097" y="16436"/>
                  </a:cubicBezTo>
                  <a:lnTo>
                    <a:pt x="5413" y="21600"/>
                  </a:lnTo>
                  <a:lnTo>
                    <a:pt x="16187" y="21600"/>
                  </a:lnTo>
                  <a:lnTo>
                    <a:pt x="17452" y="16436"/>
                  </a:lnTo>
                  <a:cubicBezTo>
                    <a:pt x="20032" y="15086"/>
                    <a:pt x="21600" y="13027"/>
                    <a:pt x="21600" y="10800"/>
                  </a:cubicBezTo>
                  <a:close/>
                  <a:moveTo>
                    <a:pt x="2833" y="10800"/>
                  </a:moveTo>
                  <a:cubicBezTo>
                    <a:pt x="2833" y="7864"/>
                    <a:pt x="6424" y="5468"/>
                    <a:pt x="10775" y="5468"/>
                  </a:cubicBezTo>
                  <a:cubicBezTo>
                    <a:pt x="15176" y="5468"/>
                    <a:pt x="18767" y="7864"/>
                    <a:pt x="18767" y="10800"/>
                  </a:cubicBezTo>
                  <a:cubicBezTo>
                    <a:pt x="18767" y="13702"/>
                    <a:pt x="15176" y="16099"/>
                    <a:pt x="10775" y="16099"/>
                  </a:cubicBezTo>
                  <a:cubicBezTo>
                    <a:pt x="6424" y="16099"/>
                    <a:pt x="2833" y="13702"/>
                    <a:pt x="2833" y="10800"/>
                  </a:cubicBezTo>
                  <a:close/>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latin typeface="맑은 고딕" panose="020B0503020000020004" pitchFamily="50" charset="-127"/>
                <a:ea typeface="맑은 고딕" panose="020B0503020000020004" pitchFamily="50" charset="-127"/>
              </a:endParaRPr>
            </a:p>
          </p:txBody>
        </p:sp>
      </p:grpSp>
      <p:grpSp>
        <p:nvGrpSpPr>
          <p:cNvPr id="62" name="그룹 61"/>
          <p:cNvGrpSpPr/>
          <p:nvPr/>
        </p:nvGrpSpPr>
        <p:grpSpPr>
          <a:xfrm>
            <a:off x="2120172" y="9002069"/>
            <a:ext cx="8624510" cy="1492654"/>
            <a:chOff x="2163066" y="9385698"/>
            <a:chExt cx="9605934" cy="2232745"/>
          </a:xfrm>
        </p:grpSpPr>
        <p:sp>
          <p:nvSpPr>
            <p:cNvPr id="63" name="Shape 90"/>
            <p:cNvSpPr/>
            <p:nvPr/>
          </p:nvSpPr>
          <p:spPr>
            <a:xfrm>
              <a:off x="3304980" y="10138261"/>
              <a:ext cx="8464020" cy="1480182"/>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fontScale="92500" lnSpcReduction="10000"/>
            </a:bodyPr>
            <a:lstStyle/>
            <a:p>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분산 파일 시스템인 </a:t>
              </a:r>
              <a:r>
                <a:rPr lang="en-US" altLang="ko-KR" dirty="0" smtClean="0">
                  <a:solidFill>
                    <a:schemeClr val="tx2">
                      <a:lumMod val="10000"/>
                    </a:schemeClr>
                  </a:solidFill>
                  <a:latin typeface="맑은 고딕" panose="020B0503020000020004" pitchFamily="50" charset="-127"/>
                  <a:ea typeface="맑은 고딕" panose="020B0503020000020004" pitchFamily="50" charset="-127"/>
                </a:rPr>
                <a:t>HDFS(Hadoop Distributed Files System)</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에 데이터를 저장하고 분산처리 시스템인 </a:t>
              </a:r>
              <a:r>
                <a:rPr lang="en-US" altLang="ko-KR" dirty="0" err="1" smtClean="0">
                  <a:solidFill>
                    <a:schemeClr val="tx2">
                      <a:lumMod val="10000"/>
                    </a:schemeClr>
                  </a:solidFill>
                  <a:latin typeface="맑은 고딕" panose="020B0503020000020004" pitchFamily="50" charset="-127"/>
                  <a:ea typeface="맑은 고딕" panose="020B0503020000020004" pitchFamily="50" charset="-127"/>
                </a:rPr>
                <a:t>Mapreduce</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를 이용해 데이터를 처리</a:t>
              </a:r>
              <a:endParaRPr dirty="0">
                <a:solidFill>
                  <a:schemeClr val="tx2">
                    <a:lumMod val="10000"/>
                  </a:schemeClr>
                </a:solidFill>
                <a:latin typeface="맑은 고딕" panose="020B0503020000020004" pitchFamily="50" charset="-127"/>
                <a:ea typeface="맑은 고딕" panose="020B0503020000020004" pitchFamily="50" charset="-127"/>
              </a:endParaRPr>
            </a:p>
          </p:txBody>
        </p:sp>
        <p:sp>
          <p:nvSpPr>
            <p:cNvPr id="64" name="Shape 91"/>
            <p:cNvSpPr/>
            <p:nvPr/>
          </p:nvSpPr>
          <p:spPr>
            <a:xfrm>
              <a:off x="2163066" y="9385698"/>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latin typeface="맑은 고딕" panose="020B0503020000020004" pitchFamily="50" charset="-127"/>
                <a:ea typeface="맑은 고딕" panose="020B0503020000020004" pitchFamily="50" charset="-127"/>
              </a:endParaRPr>
            </a:p>
          </p:txBody>
        </p:sp>
        <p:sp>
          <p:nvSpPr>
            <p:cNvPr id="65" name="Shape 92"/>
            <p:cNvSpPr/>
            <p:nvPr/>
          </p:nvSpPr>
          <p:spPr>
            <a:xfrm>
              <a:off x="3304980" y="9447422"/>
              <a:ext cx="5029518" cy="667550"/>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dirty="0" smtClean="0">
                  <a:solidFill>
                    <a:schemeClr val="tx2">
                      <a:lumMod val="10000"/>
                    </a:schemeClr>
                  </a:solidFill>
                  <a:latin typeface="맑은 고딕" panose="020B0503020000020004" pitchFamily="50" charset="-127"/>
                  <a:ea typeface="맑은 고딕" panose="020B0503020000020004" pitchFamily="50" charset="-127"/>
                </a:rPr>
                <a:t>Distributed Files System</a:t>
              </a:r>
              <a:endParaRPr dirty="0">
                <a:solidFill>
                  <a:schemeClr val="tx2">
                    <a:lumMod val="10000"/>
                  </a:schemeClr>
                </a:solidFill>
                <a:latin typeface="맑은 고딕" panose="020B0503020000020004" pitchFamily="50" charset="-127"/>
                <a:ea typeface="맑은 고딕" panose="020B0503020000020004" pitchFamily="50" charset="-127"/>
              </a:endParaRPr>
            </a:p>
          </p:txBody>
        </p:sp>
        <p:sp>
          <p:nvSpPr>
            <p:cNvPr id="66" name="Shape 100"/>
            <p:cNvSpPr/>
            <p:nvPr/>
          </p:nvSpPr>
          <p:spPr>
            <a:xfrm>
              <a:off x="2454180" y="9618598"/>
              <a:ext cx="271257" cy="334176"/>
            </a:xfrm>
            <a:custGeom>
              <a:avLst/>
              <a:gdLst/>
              <a:ahLst/>
              <a:cxnLst>
                <a:cxn ang="0">
                  <a:pos x="wd2" y="hd2"/>
                </a:cxn>
                <a:cxn ang="5400000">
                  <a:pos x="wd2" y="hd2"/>
                </a:cxn>
                <a:cxn ang="10800000">
                  <a:pos x="wd2" y="hd2"/>
                </a:cxn>
                <a:cxn ang="16200000">
                  <a:pos x="wd2" y="hd2"/>
                </a:cxn>
              </a:cxnLst>
              <a:rect l="0" t="0" r="r" b="b"/>
              <a:pathLst>
                <a:path w="21600" h="21600" extrusionOk="0">
                  <a:moveTo>
                    <a:pt x="10823" y="0"/>
                  </a:moveTo>
                  <a:cubicBezTo>
                    <a:pt x="4574" y="0"/>
                    <a:pt x="0" y="3958"/>
                    <a:pt x="0" y="8840"/>
                  </a:cubicBezTo>
                  <a:lnTo>
                    <a:pt x="0" y="15793"/>
                  </a:lnTo>
                  <a:cubicBezTo>
                    <a:pt x="0" y="17495"/>
                    <a:pt x="1358" y="18604"/>
                    <a:pt x="3442" y="18604"/>
                  </a:cubicBezTo>
                  <a:lnTo>
                    <a:pt x="7109" y="18604"/>
                  </a:lnTo>
                  <a:lnTo>
                    <a:pt x="7109" y="10911"/>
                  </a:lnTo>
                  <a:lnTo>
                    <a:pt x="2309" y="10911"/>
                  </a:lnTo>
                  <a:lnTo>
                    <a:pt x="2309" y="8840"/>
                  </a:lnTo>
                  <a:cubicBezTo>
                    <a:pt x="2309" y="5067"/>
                    <a:pt x="6068" y="2071"/>
                    <a:pt x="10823" y="2071"/>
                  </a:cubicBezTo>
                  <a:cubicBezTo>
                    <a:pt x="15532" y="2071"/>
                    <a:pt x="19064" y="5067"/>
                    <a:pt x="19064" y="8840"/>
                  </a:cubicBezTo>
                  <a:lnTo>
                    <a:pt x="19064" y="10911"/>
                  </a:lnTo>
                  <a:lnTo>
                    <a:pt x="14264" y="10911"/>
                  </a:lnTo>
                  <a:lnTo>
                    <a:pt x="14264" y="18604"/>
                  </a:lnTo>
                  <a:lnTo>
                    <a:pt x="19064" y="18604"/>
                  </a:lnTo>
                  <a:lnTo>
                    <a:pt x="19064" y="19751"/>
                  </a:lnTo>
                  <a:lnTo>
                    <a:pt x="10823" y="19751"/>
                  </a:lnTo>
                  <a:lnTo>
                    <a:pt x="10823" y="21600"/>
                  </a:lnTo>
                  <a:lnTo>
                    <a:pt x="17932" y="21600"/>
                  </a:lnTo>
                  <a:cubicBezTo>
                    <a:pt x="20015" y="21600"/>
                    <a:pt x="21600" y="20305"/>
                    <a:pt x="21600" y="18604"/>
                  </a:cubicBezTo>
                  <a:lnTo>
                    <a:pt x="21600" y="8840"/>
                  </a:lnTo>
                  <a:cubicBezTo>
                    <a:pt x="21600" y="3958"/>
                    <a:pt x="16800" y="0"/>
                    <a:pt x="10823" y="0"/>
                  </a:cubicBez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latin typeface="맑은 고딕" panose="020B0503020000020004" pitchFamily="50" charset="-127"/>
                <a:ea typeface="맑은 고딕" panose="020B0503020000020004" pitchFamily="50" charset="-127"/>
              </a:endParaRPr>
            </a:p>
          </p:txBody>
        </p:sp>
      </p:grpSp>
      <p:grpSp>
        <p:nvGrpSpPr>
          <p:cNvPr id="67" name="그룹 66"/>
          <p:cNvGrpSpPr/>
          <p:nvPr/>
        </p:nvGrpSpPr>
        <p:grpSpPr>
          <a:xfrm>
            <a:off x="2120172" y="11152765"/>
            <a:ext cx="8624510" cy="1492654"/>
            <a:chOff x="13343081" y="9397043"/>
            <a:chExt cx="9605935" cy="2232745"/>
          </a:xfrm>
        </p:grpSpPr>
        <p:sp>
          <p:nvSpPr>
            <p:cNvPr id="68" name="Shape 96"/>
            <p:cNvSpPr/>
            <p:nvPr/>
          </p:nvSpPr>
          <p:spPr>
            <a:xfrm>
              <a:off x="14484996" y="10149606"/>
              <a:ext cx="8464020" cy="1480182"/>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p>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데이터의 </a:t>
              </a:r>
              <a:r>
                <a:rPr lang="ko-KR" altLang="en-US" dirty="0" err="1" smtClean="0">
                  <a:solidFill>
                    <a:schemeClr val="tx2">
                      <a:lumMod val="10000"/>
                    </a:schemeClr>
                  </a:solidFill>
                  <a:latin typeface="맑은 고딕" panose="020B0503020000020004" pitchFamily="50" charset="-127"/>
                  <a:ea typeface="맑은 고딕" panose="020B0503020000020004" pitchFamily="50" charset="-127"/>
                </a:rPr>
                <a:t>복제본을</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 저장하기 때문에 데이터의 유실이나 장애가 발생하였을 </a:t>
              </a:r>
              <a:r>
                <a:rPr lang="ko-KR" altLang="en-US" dirty="0">
                  <a:solidFill>
                    <a:schemeClr val="tx2">
                      <a:lumMod val="10000"/>
                    </a:schemeClr>
                  </a:solidFill>
                  <a:latin typeface="맑은 고딕" panose="020B0503020000020004" pitchFamily="50" charset="-127"/>
                  <a:ea typeface="맑은 고딕" panose="020B0503020000020004" pitchFamily="50" charset="-127"/>
                </a:rPr>
                <a:t>때</a:t>
              </a:r>
              <a:r>
                <a:rPr lang="ko-KR" altLang="en-US" dirty="0" smtClean="0">
                  <a:solidFill>
                    <a:schemeClr val="tx2">
                      <a:lumMod val="10000"/>
                    </a:schemeClr>
                  </a:solidFill>
                  <a:latin typeface="맑은 고딕" panose="020B0503020000020004" pitchFamily="50" charset="-127"/>
                  <a:ea typeface="맑은 고딕" panose="020B0503020000020004" pitchFamily="50" charset="-127"/>
                </a:rPr>
                <a:t>도 데이터의 복구가 가능함</a:t>
              </a:r>
              <a:endParaRPr dirty="0">
                <a:solidFill>
                  <a:schemeClr val="tx2">
                    <a:lumMod val="10000"/>
                  </a:schemeClr>
                </a:solidFill>
                <a:latin typeface="맑은 고딕" panose="020B0503020000020004" pitchFamily="50" charset="-127"/>
                <a:ea typeface="맑은 고딕" panose="020B0503020000020004" pitchFamily="50" charset="-127"/>
              </a:endParaRPr>
            </a:p>
          </p:txBody>
        </p:sp>
        <p:sp>
          <p:nvSpPr>
            <p:cNvPr id="69" name="Shape 97"/>
            <p:cNvSpPr/>
            <p:nvPr/>
          </p:nvSpPr>
          <p:spPr>
            <a:xfrm>
              <a:off x="13343081" y="9397043"/>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latin typeface="맑은 고딕" panose="020B0503020000020004" pitchFamily="50" charset="-127"/>
                <a:ea typeface="맑은 고딕" panose="020B0503020000020004" pitchFamily="50" charset="-127"/>
              </a:endParaRPr>
            </a:p>
          </p:txBody>
        </p:sp>
        <p:sp>
          <p:nvSpPr>
            <p:cNvPr id="70" name="Shape 98"/>
            <p:cNvSpPr/>
            <p:nvPr/>
          </p:nvSpPr>
          <p:spPr>
            <a:xfrm>
              <a:off x="14484996" y="9458767"/>
              <a:ext cx="1740781" cy="667550"/>
            </a:xfrm>
            <a:prstGeom prst="rect">
              <a:avLst/>
            </a:prstGeom>
            <a:ln w="3175">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dirty="0" smtClean="0">
                  <a:solidFill>
                    <a:schemeClr val="tx2">
                      <a:lumMod val="10000"/>
                    </a:schemeClr>
                  </a:solidFill>
                  <a:latin typeface="맑은 고딕" panose="020B0503020000020004" pitchFamily="50" charset="-127"/>
                  <a:ea typeface="맑은 고딕" panose="020B0503020000020004" pitchFamily="50" charset="-127"/>
                </a:rPr>
                <a:t>Stability</a:t>
              </a:r>
              <a:endParaRPr dirty="0">
                <a:solidFill>
                  <a:schemeClr val="tx2">
                    <a:lumMod val="10000"/>
                  </a:schemeClr>
                </a:solidFill>
                <a:latin typeface="맑은 고딕" panose="020B0503020000020004" pitchFamily="50" charset="-127"/>
                <a:ea typeface="맑은 고딕" panose="020B0503020000020004" pitchFamily="50" charset="-127"/>
              </a:endParaRPr>
            </a:p>
          </p:txBody>
        </p:sp>
        <p:sp>
          <p:nvSpPr>
            <p:cNvPr id="71" name="Shape 99"/>
            <p:cNvSpPr/>
            <p:nvPr/>
          </p:nvSpPr>
          <p:spPr>
            <a:xfrm>
              <a:off x="13612395" y="9642451"/>
              <a:ext cx="289460" cy="302890"/>
            </a:xfrm>
            <a:custGeom>
              <a:avLst/>
              <a:gdLst/>
              <a:ahLst/>
              <a:cxnLst>
                <a:cxn ang="0">
                  <a:pos x="wd2" y="hd2"/>
                </a:cxn>
                <a:cxn ang="5400000">
                  <a:pos x="wd2" y="hd2"/>
                </a:cxn>
                <a:cxn ang="10800000">
                  <a:pos x="wd2" y="hd2"/>
                </a:cxn>
                <a:cxn ang="16200000">
                  <a:pos x="wd2" y="hd2"/>
                </a:cxn>
              </a:cxnLst>
              <a:rect l="0" t="0" r="r" b="b"/>
              <a:pathLst>
                <a:path w="21600" h="21600" extrusionOk="0">
                  <a:moveTo>
                    <a:pt x="21600" y="15020"/>
                  </a:moveTo>
                  <a:lnTo>
                    <a:pt x="21600" y="12986"/>
                  </a:lnTo>
                  <a:lnTo>
                    <a:pt x="12524" y="7618"/>
                  </a:lnTo>
                  <a:lnTo>
                    <a:pt x="12524" y="1645"/>
                  </a:lnTo>
                  <a:cubicBezTo>
                    <a:pt x="12524" y="822"/>
                    <a:pt x="11662" y="0"/>
                    <a:pt x="10800" y="0"/>
                  </a:cubicBezTo>
                  <a:cubicBezTo>
                    <a:pt x="9938" y="0"/>
                    <a:pt x="9076" y="822"/>
                    <a:pt x="9076" y="1645"/>
                  </a:cubicBezTo>
                  <a:lnTo>
                    <a:pt x="9076" y="7618"/>
                  </a:lnTo>
                  <a:lnTo>
                    <a:pt x="0" y="12986"/>
                  </a:lnTo>
                  <a:lnTo>
                    <a:pt x="0" y="15020"/>
                  </a:lnTo>
                  <a:lnTo>
                    <a:pt x="9076" y="12337"/>
                  </a:lnTo>
                  <a:lnTo>
                    <a:pt x="9076" y="18310"/>
                  </a:lnTo>
                  <a:lnTo>
                    <a:pt x="6897" y="19955"/>
                  </a:lnTo>
                  <a:lnTo>
                    <a:pt x="6897" y="21600"/>
                  </a:lnTo>
                  <a:lnTo>
                    <a:pt x="10800" y="20604"/>
                  </a:lnTo>
                  <a:lnTo>
                    <a:pt x="14657" y="21600"/>
                  </a:lnTo>
                  <a:lnTo>
                    <a:pt x="14657" y="19955"/>
                  </a:lnTo>
                  <a:lnTo>
                    <a:pt x="12524" y="18310"/>
                  </a:lnTo>
                  <a:lnTo>
                    <a:pt x="12524" y="12337"/>
                  </a:lnTo>
                  <a:lnTo>
                    <a:pt x="21600" y="15020"/>
                  </a:ln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latin typeface="맑은 고딕" panose="020B0503020000020004" pitchFamily="50" charset="-127"/>
                <a:ea typeface="맑은 고딕" panose="020B0503020000020004" pitchFamily="50" charset="-127"/>
              </a:endParaRPr>
            </a:p>
          </p:txBody>
        </p:sp>
      </p:grpSp>
    </p:spTree>
    <p:extLst>
      <p:ext uri="{BB962C8B-B14F-4D97-AF65-F5344CB8AC3E}">
        <p14:creationId xmlns:p14="http://schemas.microsoft.com/office/powerpoint/2010/main" val="3594641549"/>
      </p:ext>
    </p:extLst>
  </p:cSld>
  <p:clrMapOvr>
    <a:masterClrMapping/>
  </p:clrMapOvr>
  <p:transition spd="med"/>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AC9006"/>
      </a:dk1>
      <a:lt1>
        <a:srgbClr val="A6A7AC"/>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Montserrat-Regular"/>
        <a:ea typeface="Montserrat-Regular"/>
        <a:cs typeface="Montserrat-Regular"/>
      </a:majorFont>
      <a:minorFont>
        <a:latin typeface="Montserrat-Regular"/>
        <a:ea typeface="Montserrat-Regular"/>
        <a:cs typeface="Montserrat-Regular"/>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2700" dist="12700" dir="5400000" rotWithShape="0">
              <a:srgbClr val="000000">
                <a:alpha val="50000"/>
              </a:srgbClr>
            </a:outerShdw>
          </a:effectLst>
        </a:effectStyle>
        <a:effectStyle>
          <a:effectLst>
            <a:outerShdw blurRad="25400" rotWithShape="0">
              <a:srgbClr val="000000">
                <a:alpha val="50000"/>
              </a:srgbClr>
            </a:outerShdw>
          </a:effectLst>
        </a:effectStyle>
        <a:effectStyle>
          <a:effectLst>
            <a:outerShdw blurRad="127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12700" dist="12700" dir="5400000" rotWithShape="0">
            <a:srgbClr val="000000">
              <a:alpha val="50000"/>
            </a:srgbClr>
          </a:outerShdw>
        </a:effectLst>
        <a:sp3d/>
      </a:spPr>
      <a:bodyPr rot="0" spcFirstLastPara="1" vertOverflow="overflow" horzOverflow="overflow" vert="horz" wrap="square" lIns="38100" tIns="38100" rIns="38100" bIns="381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Montserrat-Regular"/>
        <a:ea typeface="Montserrat-Regular"/>
        <a:cs typeface="Montserrat-Regular"/>
      </a:majorFont>
      <a:minorFont>
        <a:latin typeface="Montserrat-Regular"/>
        <a:ea typeface="Montserrat-Regular"/>
        <a:cs typeface="Montserrat-Regular"/>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2700" dist="12700" dir="5400000" rotWithShape="0">
              <a:srgbClr val="000000">
                <a:alpha val="50000"/>
              </a:srgbClr>
            </a:outerShdw>
          </a:effectLst>
        </a:effectStyle>
        <a:effectStyle>
          <a:effectLst>
            <a:outerShdw blurRad="25400" rotWithShape="0">
              <a:srgbClr val="000000">
                <a:alpha val="50000"/>
              </a:srgbClr>
            </a:outerShdw>
          </a:effectLst>
        </a:effectStyle>
        <a:effectStyle>
          <a:effectLst>
            <a:outerShdw blurRad="127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12700" dist="12700" dir="5400000" rotWithShape="0">
            <a:srgbClr val="000000">
              <a:alpha val="50000"/>
            </a:srgbClr>
          </a:outerShdw>
        </a:effectLst>
        <a:sp3d/>
      </a:spPr>
      <a:bodyPr rot="0" spcFirstLastPara="1" vertOverflow="overflow" horzOverflow="overflow" vert="horz" wrap="square" lIns="38100" tIns="38100" rIns="38100" bIns="381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58</TotalTime>
  <Pages>39</Pages>
  <Words>3159</Words>
  <Characters>0</Characters>
  <Application>Microsoft Office PowerPoint</Application>
  <DocSecurity>0</DocSecurity>
  <PresentationFormat>사용자 지정</PresentationFormat>
  <Lines>0</Lines>
  <Paragraphs>468</Paragraphs>
  <Slides>41</Slides>
  <Notes>0</Notes>
  <HiddenSlides>0</HiddenSlides>
  <MMClips>0</MMClips>
  <ScaleCrop>false</ScaleCrop>
  <HeadingPairs>
    <vt:vector size="6" baseType="variant">
      <vt:variant>
        <vt:lpstr>사용한 글꼴</vt:lpstr>
      </vt:variant>
      <vt:variant>
        <vt:i4>14</vt:i4>
      </vt:variant>
      <vt:variant>
        <vt:lpstr>테마</vt:lpstr>
      </vt:variant>
      <vt:variant>
        <vt:i4>1</vt:i4>
      </vt:variant>
      <vt:variant>
        <vt:lpstr>슬라이드 제목</vt:lpstr>
      </vt:variant>
      <vt:variant>
        <vt:i4>41</vt:i4>
      </vt:variant>
    </vt:vector>
  </HeadingPairs>
  <TitlesOfParts>
    <vt:vector size="56" baseType="lpstr">
      <vt:lpstr>Helvetica Light</vt:lpstr>
      <vt:lpstr>Helvetica Neue</vt:lpstr>
      <vt:lpstr>HY견고딕</vt:lpstr>
      <vt:lpstr>HY궁서B</vt:lpstr>
      <vt:lpstr>HY헤드라인M</vt:lpstr>
      <vt:lpstr>Montserrat-Regular</vt:lpstr>
      <vt:lpstr>Montserrat-SemiBold</vt:lpstr>
      <vt:lpstr>PT Sans</vt:lpstr>
      <vt:lpstr>Roboto Regular</vt:lpstr>
      <vt:lpstr>굴림</vt:lpstr>
      <vt:lpstr>맑은 고딕</vt:lpstr>
      <vt:lpstr>배달의민족 한나는 열한살</vt:lpstr>
      <vt:lpstr>Calibri</vt:lpstr>
      <vt:lpstr>Wingdings</vt:lpstr>
      <vt:lpstr>White</vt:lpstr>
      <vt:lpstr>PowerPoint 프레젠테이션</vt:lpstr>
      <vt:lpstr>PowerPoint 프레젠테이션</vt:lpstr>
      <vt:lpstr>PowerPoint 프레젠테이션</vt:lpstr>
      <vt:lpstr>Silo 형태의 업무 흐름을 unity 형태의 흐름으로 전환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bit11</dc:creator>
  <cp:lastModifiedBy>bit11</cp:lastModifiedBy>
  <cp:revision>11</cp:revision>
  <dcterms:modified xsi:type="dcterms:W3CDTF">2018-01-10T09:19:58Z</dcterms:modified>
</cp:coreProperties>
</file>